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306" r:id="rId2"/>
    <p:sldId id="327" r:id="rId3"/>
    <p:sldId id="308" r:id="rId4"/>
    <p:sldId id="309" r:id="rId5"/>
    <p:sldId id="310" r:id="rId6"/>
    <p:sldId id="311" r:id="rId7"/>
    <p:sldId id="270" r:id="rId8"/>
    <p:sldId id="271" r:id="rId9"/>
    <p:sldId id="314" r:id="rId10"/>
    <p:sldId id="273" r:id="rId11"/>
    <p:sldId id="274" r:id="rId12"/>
    <p:sldId id="275" r:id="rId13"/>
    <p:sldId id="276" r:id="rId14"/>
    <p:sldId id="277" r:id="rId15"/>
    <p:sldId id="278" r:id="rId16"/>
    <p:sldId id="279" r:id="rId17"/>
    <p:sldId id="280" r:id="rId18"/>
    <p:sldId id="281" r:id="rId19"/>
    <p:sldId id="282" r:id="rId20"/>
    <p:sldId id="324" r:id="rId21"/>
    <p:sldId id="325" r:id="rId22"/>
    <p:sldId id="326" r:id="rId23"/>
    <p:sldId id="286" r:id="rId24"/>
    <p:sldId id="313" r:id="rId25"/>
    <p:sldId id="328" r:id="rId26"/>
    <p:sldId id="315" r:id="rId27"/>
    <p:sldId id="316" r:id="rId28"/>
    <p:sldId id="317" r:id="rId29"/>
    <p:sldId id="318" r:id="rId30"/>
    <p:sldId id="319" r:id="rId31"/>
    <p:sldId id="320" r:id="rId32"/>
    <p:sldId id="321" r:id="rId33"/>
    <p:sldId id="322" r:id="rId34"/>
    <p:sldId id="323" r:id="rId35"/>
  </p:sldIdLst>
  <p:sldSz cx="10058400" cy="7772400"/>
  <p:notesSz cx="10058400" cy="77724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0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Notes Placeholder"/>
          <p:cNvSpPr>
            <a:spLocks noGrp="1"/>
          </p:cNvSpPr>
          <p:nvPr>
            <p:ph type="body" idx="1"/>
          </p:nvPr>
        </p:nvSpPr>
        <p:spPr bwMode="auto">
          <a:xfrm>
            <a:off x="-2147483648" y="-2147483648"/>
            <a:ext cx="0" cy="0"/>
          </a:xfrm>
          <a:prstGeom prst="rect">
            <a:avLst/>
          </a:prstGeom>
          <a:noFill/>
          <a:ln>
            <a:miter lim="800000"/>
            <a:headEnd/>
            <a:tailEnd/>
          </a:ln>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86740" y="1554480"/>
            <a:ext cx="8636813" cy="2072640"/>
          </a:xfrm>
          <a:ln>
            <a:noFill/>
          </a:ln>
        </p:spPr>
        <p:txBody>
          <a:bodyPr vert="horz" tIns="0" rIns="2037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86740" y="3659007"/>
            <a:ext cx="8640166" cy="1986280"/>
          </a:xfrm>
        </p:spPr>
        <p:txBody>
          <a:bodyPr lIns="0" rIns="20376"/>
          <a:lstStyle>
            <a:lvl1pPr marL="0" marR="50941" indent="0" algn="r">
              <a:buNone/>
              <a:defRPr>
                <a:solidFill>
                  <a:schemeClr val="tx1"/>
                </a:solidFill>
              </a:defRPr>
            </a:lvl1pPr>
            <a:lvl2pPr marL="509412" indent="0" algn="ctr">
              <a:buNone/>
            </a:lvl2pPr>
            <a:lvl3pPr marL="1018824" indent="0" algn="ctr">
              <a:buNone/>
            </a:lvl3pPr>
            <a:lvl4pPr marL="1528237" indent="0" algn="ctr">
              <a:buNone/>
            </a:lvl4pPr>
            <a:lvl5pPr marL="2037649" indent="0" algn="ctr">
              <a:buNone/>
            </a:lvl5pPr>
            <a:lvl6pPr marL="2547061" indent="0" algn="ctr">
              <a:buNone/>
            </a:lvl6pPr>
            <a:lvl7pPr marL="3056473" indent="0" algn="ctr">
              <a:buNone/>
            </a:lvl7pPr>
            <a:lvl8pPr marL="3565886" indent="0" algn="ctr">
              <a:buNone/>
            </a:lvl8pPr>
            <a:lvl9pPr marL="407529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07C47091-1466-4A02-8F99-673FD8068D1F}" type="datetime1">
              <a:rPr lang="en-US" smtClean="0"/>
              <a:t>7/28/2020</a:t>
            </a:fld>
            <a:endParaRPr lang="en-US"/>
          </a:p>
        </p:txBody>
      </p:sp>
      <p:sp>
        <p:nvSpPr>
          <p:cNvPr id="19" name="Footer Placeholder 18"/>
          <p:cNvSpPr>
            <a:spLocks noGrp="1"/>
          </p:cNvSpPr>
          <p:nvPr>
            <p:ph type="ftr" sz="quarter" idx="11"/>
          </p:nvPr>
        </p:nvSpPr>
        <p:spPr/>
        <p:txBody>
          <a:bodyPr/>
          <a:lstStyle/>
          <a:p>
            <a:pPr>
              <a:defRPr/>
            </a:pPr>
            <a:r>
              <a:rPr lang="en-US" smtClean="0"/>
              <a:t>S</a:t>
            </a:r>
            <a:r>
              <a:rPr lang="en-US" spc="-10" smtClean="0"/>
              <a:t>o</a:t>
            </a:r>
            <a:r>
              <a:rPr lang="en-US" smtClean="0"/>
              <a:t>f</a:t>
            </a:r>
            <a:r>
              <a:rPr lang="en-US" spc="0" smtClean="0"/>
              <a:t>t</a:t>
            </a:r>
            <a:r>
              <a:rPr lang="en-US" spc="-20" smtClean="0"/>
              <a:t>w</a:t>
            </a:r>
            <a:r>
              <a:rPr lang="en-US" spc="0" smtClean="0"/>
              <a:t>a</a:t>
            </a:r>
            <a:r>
              <a:rPr lang="en-US" smtClean="0"/>
              <a:t>r</a:t>
            </a:r>
            <a:r>
              <a:rPr lang="en-US" spc="0" smtClean="0"/>
              <a:t>e</a:t>
            </a:r>
            <a:r>
              <a:rPr lang="en-US" smtClean="0"/>
              <a:t> </a:t>
            </a:r>
            <a:r>
              <a:rPr lang="en-US" spc="0" smtClean="0"/>
              <a:t>E</a:t>
            </a:r>
            <a:r>
              <a:rPr lang="en-US" spc="5" smtClean="0"/>
              <a:t>n</a:t>
            </a:r>
            <a:r>
              <a:rPr lang="en-US" spc="-10" smtClean="0"/>
              <a:t>g</a:t>
            </a:r>
            <a:r>
              <a:rPr lang="en-US" spc="0" smtClean="0"/>
              <a:t>i</a:t>
            </a:r>
            <a:r>
              <a:rPr lang="en-US" spc="5" smtClean="0"/>
              <a:t>n</a:t>
            </a:r>
            <a:r>
              <a:rPr lang="en-US" spc="-10" smtClean="0"/>
              <a:t>ee</a:t>
            </a:r>
            <a:r>
              <a:rPr lang="en-US" smtClean="0"/>
              <a:t>r</a:t>
            </a:r>
            <a:r>
              <a:rPr lang="en-US" spc="-10" smtClean="0"/>
              <a:t>i</a:t>
            </a:r>
            <a:r>
              <a:rPr lang="en-US" spc="5" smtClean="0"/>
              <a:t>n</a:t>
            </a:r>
            <a:r>
              <a:rPr lang="en-US" spc="0" smtClean="0"/>
              <a:t>g</a:t>
            </a:r>
            <a:r>
              <a:rPr lang="en-US" smtClean="0"/>
              <a:t> </a:t>
            </a:r>
            <a:r>
              <a:rPr lang="en-US" spc="-20" smtClean="0"/>
              <a:t>(</a:t>
            </a:r>
            <a:r>
              <a:rPr lang="en-US" spc="-10" smtClean="0"/>
              <a:t>3</a:t>
            </a:r>
            <a:r>
              <a:rPr lang="en-US" sz="750" spc="0" baseline="22222" smtClean="0"/>
              <a:t>rd </a:t>
            </a:r>
            <a:r>
              <a:rPr lang="en-US" sz="750" spc="-75" baseline="22222" smtClean="0"/>
              <a:t> </a:t>
            </a:r>
            <a:r>
              <a:rPr lang="en-US" spc="-10" smtClean="0"/>
              <a:t>ed</a:t>
            </a:r>
            <a:r>
              <a:rPr lang="en-US" spc="0" smtClean="0"/>
              <a:t>.</a:t>
            </a:r>
            <a:r>
              <a:rPr lang="en-US" smtClean="0"/>
              <a:t>)</a:t>
            </a:r>
            <a:r>
              <a:rPr lang="en-US" spc="0" smtClean="0"/>
              <a:t>,</a:t>
            </a:r>
            <a:r>
              <a:rPr lang="en-US" smtClean="0"/>
              <a:t> </a:t>
            </a:r>
            <a:r>
              <a:rPr lang="en-US" spc="0" smtClean="0"/>
              <a:t>By</a:t>
            </a:r>
            <a:r>
              <a:rPr lang="en-US" spc="-15" smtClean="0"/>
              <a:t> </a:t>
            </a:r>
            <a:r>
              <a:rPr lang="en-US" spc="-20" smtClean="0"/>
              <a:t>K</a:t>
            </a:r>
            <a:r>
              <a:rPr lang="en-US" spc="15" smtClean="0"/>
              <a:t>.</a:t>
            </a:r>
            <a:r>
              <a:rPr lang="en-US" spc="0" smtClean="0"/>
              <a:t>K</a:t>
            </a:r>
            <a:r>
              <a:rPr lang="en-US" spc="-15" smtClean="0"/>
              <a:t> </a:t>
            </a:r>
            <a:r>
              <a:rPr lang="en-US" smtClean="0"/>
              <a:t>A</a:t>
            </a:r>
            <a:r>
              <a:rPr lang="en-US" spc="-10" smtClean="0"/>
              <a:t>gg</a:t>
            </a:r>
            <a:r>
              <a:rPr lang="en-US" spc="0" smtClean="0"/>
              <a:t>a</a:t>
            </a:r>
            <a:r>
              <a:rPr lang="en-US" smtClean="0"/>
              <a:t>r</a:t>
            </a:r>
            <a:r>
              <a:rPr lang="en-US" spc="-20" smtClean="0"/>
              <a:t>w</a:t>
            </a:r>
            <a:r>
              <a:rPr lang="en-US" spc="0" smtClean="0"/>
              <a:t>al</a:t>
            </a:r>
            <a:r>
              <a:rPr lang="en-US" spc="5" smtClean="0"/>
              <a:t> </a:t>
            </a:r>
            <a:r>
              <a:rPr lang="en-US" spc="0" smtClean="0"/>
              <a:t>&amp;</a:t>
            </a:r>
            <a:r>
              <a:rPr lang="en-US" spc="-10" smtClean="0"/>
              <a:t> </a:t>
            </a:r>
            <a:r>
              <a:rPr lang="en-US" smtClean="0"/>
              <a:t>Y</a:t>
            </a:r>
            <a:r>
              <a:rPr lang="en-US" spc="-10" smtClean="0"/>
              <a:t>oge</a:t>
            </a:r>
            <a:r>
              <a:rPr lang="en-US" smtClean="0"/>
              <a:t>s</a:t>
            </a:r>
            <a:r>
              <a:rPr lang="en-US" spc="0" smtClean="0"/>
              <a:t>h</a:t>
            </a:r>
            <a:r>
              <a:rPr lang="en-US" spc="10" smtClean="0"/>
              <a:t> </a:t>
            </a:r>
            <a:r>
              <a:rPr lang="en-US" smtClean="0"/>
              <a:t>S</a:t>
            </a:r>
            <a:r>
              <a:rPr lang="en-US" spc="0" smtClean="0"/>
              <a:t>i</a:t>
            </a:r>
            <a:r>
              <a:rPr lang="en-US" spc="5" smtClean="0"/>
              <a:t>n</a:t>
            </a:r>
            <a:r>
              <a:rPr lang="en-US" spc="-10" smtClean="0"/>
              <a:t>g</a:t>
            </a:r>
            <a:r>
              <a:rPr lang="en-US" spc="5" smtClean="0"/>
              <a:t>h</a:t>
            </a:r>
            <a:r>
              <a:rPr lang="en-US" spc="0" smtClean="0"/>
              <a:t>,</a:t>
            </a:r>
            <a:r>
              <a:rPr lang="en-US" spc="5" smtClean="0"/>
              <a:t> </a:t>
            </a:r>
            <a:r>
              <a:rPr lang="en-US" spc="0" smtClean="0"/>
              <a:t>C</a:t>
            </a:r>
            <a:r>
              <a:rPr lang="en-US" spc="-20" smtClean="0"/>
              <a:t>o</a:t>
            </a:r>
            <a:r>
              <a:rPr lang="en-US" spc="5" smtClean="0"/>
              <a:t>p</a:t>
            </a:r>
            <a:r>
              <a:rPr lang="en-US" spc="-20" smtClean="0"/>
              <a:t>y</a:t>
            </a:r>
            <a:r>
              <a:rPr lang="en-US" smtClean="0"/>
              <a:t>r</a:t>
            </a:r>
            <a:r>
              <a:rPr lang="en-US" spc="0" smtClean="0"/>
              <a:t>i</a:t>
            </a:r>
            <a:r>
              <a:rPr lang="en-US" spc="-10" smtClean="0"/>
              <a:t>g</a:t>
            </a:r>
            <a:r>
              <a:rPr lang="en-US" spc="5" smtClean="0"/>
              <a:t>h</a:t>
            </a:r>
            <a:r>
              <a:rPr lang="en-US" spc="0" smtClean="0"/>
              <a:t>t</a:t>
            </a:r>
            <a:r>
              <a:rPr lang="en-US" spc="5" smtClean="0"/>
              <a:t> </a:t>
            </a:r>
            <a:r>
              <a:rPr lang="en-US" spc="0" smtClean="0"/>
              <a:t>©</a:t>
            </a:r>
            <a:r>
              <a:rPr lang="en-US" spc="5" smtClean="0"/>
              <a:t> </a:t>
            </a:r>
            <a:r>
              <a:rPr lang="en-US" smtClean="0"/>
              <a:t>N</a:t>
            </a:r>
            <a:r>
              <a:rPr lang="en-US" spc="-10" smtClean="0"/>
              <a:t>e</a:t>
            </a:r>
            <a:r>
              <a:rPr lang="en-US" spc="0" smtClean="0"/>
              <a:t>w</a:t>
            </a:r>
            <a:r>
              <a:rPr lang="en-US" spc="-15" smtClean="0"/>
              <a:t> </a:t>
            </a:r>
            <a:r>
              <a:rPr lang="en-US" spc="-20" smtClean="0"/>
              <a:t>A</a:t>
            </a:r>
            <a:r>
              <a:rPr lang="en-US" spc="-10" smtClean="0"/>
              <a:t>g</a:t>
            </a:r>
            <a:r>
              <a:rPr lang="en-US" spc="0" smtClean="0"/>
              <a:t>e</a:t>
            </a:r>
            <a:r>
              <a:rPr lang="en-US" spc="5" smtClean="0"/>
              <a:t> </a:t>
            </a:r>
            <a:r>
              <a:rPr lang="en-US" spc="-30" smtClean="0"/>
              <a:t>I</a:t>
            </a:r>
            <a:r>
              <a:rPr lang="en-US" spc="5" smtClean="0"/>
              <a:t>n</a:t>
            </a:r>
            <a:r>
              <a:rPr lang="en-US" spc="0" smtClean="0"/>
              <a:t>t</a:t>
            </a:r>
            <a:r>
              <a:rPr lang="en-US" spc="-10" smtClean="0"/>
              <a:t>e</a:t>
            </a:r>
            <a:r>
              <a:rPr lang="en-US" smtClean="0"/>
              <a:t>r</a:t>
            </a:r>
            <a:r>
              <a:rPr lang="en-US" spc="5" smtClean="0"/>
              <a:t>n</a:t>
            </a:r>
            <a:r>
              <a:rPr lang="en-US" spc="0" smtClean="0"/>
              <a:t>ati</a:t>
            </a:r>
            <a:r>
              <a:rPr lang="en-US" spc="-20" smtClean="0"/>
              <a:t>o</a:t>
            </a:r>
            <a:r>
              <a:rPr lang="en-US" spc="-10" smtClean="0"/>
              <a:t>n</a:t>
            </a:r>
            <a:r>
              <a:rPr lang="en-US" spc="0" smtClean="0"/>
              <a:t>al</a:t>
            </a:r>
            <a:r>
              <a:rPr lang="en-US" smtClean="0"/>
              <a:t> P</a:t>
            </a:r>
            <a:r>
              <a:rPr lang="en-US" spc="5" smtClean="0"/>
              <a:t>ub</a:t>
            </a:r>
            <a:r>
              <a:rPr lang="en-US" spc="-10" smtClean="0"/>
              <a:t>l</a:t>
            </a:r>
            <a:r>
              <a:rPr lang="en-US" spc="0" smtClean="0"/>
              <a:t>i</a:t>
            </a:r>
            <a:r>
              <a:rPr lang="en-US" smtClean="0"/>
              <a:t>s</a:t>
            </a:r>
            <a:r>
              <a:rPr lang="en-US" spc="-10" smtClean="0"/>
              <a:t>he</a:t>
            </a:r>
            <a:r>
              <a:rPr lang="en-US" smtClean="0"/>
              <a:t>rs</a:t>
            </a:r>
            <a:r>
              <a:rPr lang="en-US" spc="0" smtClean="0"/>
              <a:t>,</a:t>
            </a:r>
            <a:r>
              <a:rPr lang="en-US" spc="5" smtClean="0"/>
              <a:t> </a:t>
            </a:r>
            <a:r>
              <a:rPr lang="en-US" spc="-10" smtClean="0"/>
              <a:t>20</a:t>
            </a:r>
            <a:r>
              <a:rPr lang="en-US" spc="5" smtClean="0"/>
              <a:t>0</a:t>
            </a:r>
            <a:r>
              <a:rPr lang="en-US" spc="0" smtClean="0"/>
              <a:t>7</a:t>
            </a:r>
            <a:endParaRPr lang="en-US" spc="0"/>
          </a:p>
        </p:txBody>
      </p:sp>
      <p:sp>
        <p:nvSpPr>
          <p:cNvPr id="27" name="Slide Number Placeholder 26"/>
          <p:cNvSpPr>
            <a:spLocks noGrp="1"/>
          </p:cNvSpPr>
          <p:nvPr>
            <p:ph type="sldNum" sz="quarter" idx="12"/>
          </p:nvPr>
        </p:nvSpPr>
        <p:spPr/>
        <p:txBody>
          <a:bodyPr/>
          <a:lstStyle/>
          <a:p>
            <a:pPr>
              <a:defRPr/>
            </a:pPr>
            <a:fld id="{96547662-9CC9-4430-92DC-7F28EF2B57D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2634107-4071-4374-911D-CC8423047C57}" type="datetime1">
              <a:rPr lang="en-US" smtClean="0"/>
              <a:t>7/28/2020</a:t>
            </a:fld>
            <a:endParaRPr lang="en-US"/>
          </a:p>
        </p:txBody>
      </p:sp>
      <p:sp>
        <p:nvSpPr>
          <p:cNvPr id="5" name="Footer Placeholder 4"/>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6" name="Slide Number Placeholder 5"/>
          <p:cNvSpPr>
            <a:spLocks noGrp="1"/>
          </p:cNvSpPr>
          <p:nvPr>
            <p:ph type="sldNum" sz="quarter" idx="12"/>
          </p:nvPr>
        </p:nvSpPr>
        <p:spPr/>
        <p:txBody>
          <a:bodyPr/>
          <a:lstStyle/>
          <a:p>
            <a:pPr>
              <a:defRPr/>
            </a:pPr>
            <a:fld id="{267E610D-29AE-47B2-9496-D22C8E9A6B8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036322"/>
            <a:ext cx="2263140" cy="590666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1036322"/>
            <a:ext cx="6621780" cy="590666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360A6B9-304C-47FF-B1EB-E01CC7B1FC3B}" type="datetime1">
              <a:rPr lang="en-US" smtClean="0"/>
              <a:t>7/28/2020</a:t>
            </a:fld>
            <a:endParaRPr lang="en-US"/>
          </a:p>
        </p:txBody>
      </p:sp>
      <p:sp>
        <p:nvSpPr>
          <p:cNvPr id="5" name="Footer Placeholder 4"/>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6" name="Slide Number Placeholder 5"/>
          <p:cNvSpPr>
            <a:spLocks noGrp="1"/>
          </p:cNvSpPr>
          <p:nvPr>
            <p:ph type="sldNum" sz="quarter" idx="12"/>
          </p:nvPr>
        </p:nvSpPr>
        <p:spPr/>
        <p:txBody>
          <a:bodyPr/>
          <a:lstStyle/>
          <a:p>
            <a:pPr>
              <a:defRPr/>
            </a:pPr>
            <a:fld id="{267E610D-29AE-47B2-9496-D22C8E9A6B8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C385EFF-9DEE-405E-93F0-94007021A2B7}" type="datetime1">
              <a:rPr lang="en-US" smtClean="0"/>
              <a:t>7/28/2020</a:t>
            </a:fld>
            <a:endParaRPr lang="en-US"/>
          </a:p>
        </p:txBody>
      </p:sp>
      <p:sp>
        <p:nvSpPr>
          <p:cNvPr id="5" name="Footer Placeholder 4"/>
          <p:cNvSpPr>
            <a:spLocks noGrp="1"/>
          </p:cNvSpPr>
          <p:nvPr>
            <p:ph type="ftr" sz="quarter" idx="11"/>
          </p:nvPr>
        </p:nvSpPr>
        <p:spPr/>
        <p:txBody>
          <a:bodyPr/>
          <a:lstStyle/>
          <a:p>
            <a:pPr>
              <a:defRPr/>
            </a:pPr>
            <a:r>
              <a:rPr lang="en-US" smtClean="0"/>
              <a:t>S</a:t>
            </a:r>
            <a:r>
              <a:rPr lang="en-US" spc="-10" smtClean="0"/>
              <a:t>o</a:t>
            </a:r>
            <a:r>
              <a:rPr lang="en-US" smtClean="0"/>
              <a:t>f</a:t>
            </a:r>
            <a:r>
              <a:rPr lang="en-US" spc="0" smtClean="0"/>
              <a:t>t</a:t>
            </a:r>
            <a:r>
              <a:rPr lang="en-US" spc="-20" smtClean="0"/>
              <a:t>w</a:t>
            </a:r>
            <a:r>
              <a:rPr lang="en-US" spc="0" smtClean="0"/>
              <a:t>a</a:t>
            </a:r>
            <a:r>
              <a:rPr lang="en-US" smtClean="0"/>
              <a:t>r</a:t>
            </a:r>
            <a:r>
              <a:rPr lang="en-US" spc="0" smtClean="0"/>
              <a:t>e</a:t>
            </a:r>
            <a:r>
              <a:rPr lang="en-US" smtClean="0"/>
              <a:t> </a:t>
            </a:r>
            <a:r>
              <a:rPr lang="en-US" spc="0" smtClean="0"/>
              <a:t>E</a:t>
            </a:r>
            <a:r>
              <a:rPr lang="en-US" spc="5" smtClean="0"/>
              <a:t>n</a:t>
            </a:r>
            <a:r>
              <a:rPr lang="en-US" spc="-10" smtClean="0"/>
              <a:t>g</a:t>
            </a:r>
            <a:r>
              <a:rPr lang="en-US" spc="0" smtClean="0"/>
              <a:t>i</a:t>
            </a:r>
            <a:r>
              <a:rPr lang="en-US" spc="5" smtClean="0"/>
              <a:t>n</a:t>
            </a:r>
            <a:r>
              <a:rPr lang="en-US" spc="-10" smtClean="0"/>
              <a:t>ee</a:t>
            </a:r>
            <a:r>
              <a:rPr lang="en-US" smtClean="0"/>
              <a:t>r</a:t>
            </a:r>
            <a:r>
              <a:rPr lang="en-US" spc="-10" smtClean="0"/>
              <a:t>i</a:t>
            </a:r>
            <a:r>
              <a:rPr lang="en-US" spc="5" smtClean="0"/>
              <a:t>n</a:t>
            </a:r>
            <a:r>
              <a:rPr lang="en-US" spc="0" smtClean="0"/>
              <a:t>g</a:t>
            </a:r>
            <a:r>
              <a:rPr lang="en-US" smtClean="0"/>
              <a:t> </a:t>
            </a:r>
            <a:r>
              <a:rPr lang="en-US" spc="-20" smtClean="0"/>
              <a:t>(</a:t>
            </a:r>
            <a:r>
              <a:rPr lang="en-US" spc="-10" smtClean="0"/>
              <a:t>3</a:t>
            </a:r>
            <a:r>
              <a:rPr lang="en-US" sz="750" spc="0" baseline="22222" smtClean="0"/>
              <a:t>rd </a:t>
            </a:r>
            <a:r>
              <a:rPr lang="en-US" sz="750" spc="-75" baseline="22222" smtClean="0"/>
              <a:t> </a:t>
            </a:r>
            <a:r>
              <a:rPr lang="en-US" spc="-10" smtClean="0"/>
              <a:t>ed</a:t>
            </a:r>
            <a:r>
              <a:rPr lang="en-US" spc="0" smtClean="0"/>
              <a:t>.</a:t>
            </a:r>
            <a:r>
              <a:rPr lang="en-US" smtClean="0"/>
              <a:t>)</a:t>
            </a:r>
            <a:r>
              <a:rPr lang="en-US" spc="0" smtClean="0"/>
              <a:t>,</a:t>
            </a:r>
            <a:r>
              <a:rPr lang="en-US" smtClean="0"/>
              <a:t> </a:t>
            </a:r>
            <a:r>
              <a:rPr lang="en-US" spc="0" smtClean="0"/>
              <a:t>By</a:t>
            </a:r>
            <a:r>
              <a:rPr lang="en-US" spc="-15" smtClean="0"/>
              <a:t> </a:t>
            </a:r>
            <a:r>
              <a:rPr lang="en-US" spc="-20" smtClean="0"/>
              <a:t>K</a:t>
            </a:r>
            <a:r>
              <a:rPr lang="en-US" spc="15" smtClean="0"/>
              <a:t>.</a:t>
            </a:r>
            <a:r>
              <a:rPr lang="en-US" spc="0" smtClean="0"/>
              <a:t>K</a:t>
            </a:r>
            <a:r>
              <a:rPr lang="en-US" spc="-15" smtClean="0"/>
              <a:t> </a:t>
            </a:r>
            <a:r>
              <a:rPr lang="en-US" smtClean="0"/>
              <a:t>A</a:t>
            </a:r>
            <a:r>
              <a:rPr lang="en-US" spc="-10" smtClean="0"/>
              <a:t>gg</a:t>
            </a:r>
            <a:r>
              <a:rPr lang="en-US" spc="0" smtClean="0"/>
              <a:t>a</a:t>
            </a:r>
            <a:r>
              <a:rPr lang="en-US" smtClean="0"/>
              <a:t>r</a:t>
            </a:r>
            <a:r>
              <a:rPr lang="en-US" spc="-20" smtClean="0"/>
              <a:t>w</a:t>
            </a:r>
            <a:r>
              <a:rPr lang="en-US" spc="0" smtClean="0"/>
              <a:t>al</a:t>
            </a:r>
            <a:r>
              <a:rPr lang="en-US" spc="5" smtClean="0"/>
              <a:t> </a:t>
            </a:r>
            <a:r>
              <a:rPr lang="en-US" spc="0" smtClean="0"/>
              <a:t>&amp;</a:t>
            </a:r>
            <a:r>
              <a:rPr lang="en-US" spc="-10" smtClean="0"/>
              <a:t> </a:t>
            </a:r>
            <a:r>
              <a:rPr lang="en-US" smtClean="0"/>
              <a:t>Y</a:t>
            </a:r>
            <a:r>
              <a:rPr lang="en-US" spc="-10" smtClean="0"/>
              <a:t>oge</a:t>
            </a:r>
            <a:r>
              <a:rPr lang="en-US" smtClean="0"/>
              <a:t>s</a:t>
            </a:r>
            <a:r>
              <a:rPr lang="en-US" spc="0" smtClean="0"/>
              <a:t>h</a:t>
            </a:r>
            <a:r>
              <a:rPr lang="en-US" spc="10" smtClean="0"/>
              <a:t> </a:t>
            </a:r>
            <a:r>
              <a:rPr lang="en-US" smtClean="0"/>
              <a:t>S</a:t>
            </a:r>
            <a:r>
              <a:rPr lang="en-US" spc="0" smtClean="0"/>
              <a:t>i</a:t>
            </a:r>
            <a:r>
              <a:rPr lang="en-US" spc="5" smtClean="0"/>
              <a:t>n</a:t>
            </a:r>
            <a:r>
              <a:rPr lang="en-US" spc="-10" smtClean="0"/>
              <a:t>g</a:t>
            </a:r>
            <a:r>
              <a:rPr lang="en-US" spc="5" smtClean="0"/>
              <a:t>h</a:t>
            </a:r>
            <a:r>
              <a:rPr lang="en-US" spc="0" smtClean="0"/>
              <a:t>,</a:t>
            </a:r>
            <a:r>
              <a:rPr lang="en-US" spc="5" smtClean="0"/>
              <a:t> </a:t>
            </a:r>
            <a:r>
              <a:rPr lang="en-US" spc="0" smtClean="0"/>
              <a:t>C</a:t>
            </a:r>
            <a:r>
              <a:rPr lang="en-US" spc="-20" smtClean="0"/>
              <a:t>o</a:t>
            </a:r>
            <a:r>
              <a:rPr lang="en-US" spc="5" smtClean="0"/>
              <a:t>p</a:t>
            </a:r>
            <a:r>
              <a:rPr lang="en-US" spc="-20" smtClean="0"/>
              <a:t>y</a:t>
            </a:r>
            <a:r>
              <a:rPr lang="en-US" smtClean="0"/>
              <a:t>r</a:t>
            </a:r>
            <a:r>
              <a:rPr lang="en-US" spc="0" smtClean="0"/>
              <a:t>i</a:t>
            </a:r>
            <a:r>
              <a:rPr lang="en-US" spc="-10" smtClean="0"/>
              <a:t>g</a:t>
            </a:r>
            <a:r>
              <a:rPr lang="en-US" spc="5" smtClean="0"/>
              <a:t>h</a:t>
            </a:r>
            <a:r>
              <a:rPr lang="en-US" spc="0" smtClean="0"/>
              <a:t>t</a:t>
            </a:r>
            <a:r>
              <a:rPr lang="en-US" spc="5" smtClean="0"/>
              <a:t> </a:t>
            </a:r>
            <a:r>
              <a:rPr lang="en-US" spc="0" smtClean="0"/>
              <a:t>©</a:t>
            </a:r>
            <a:r>
              <a:rPr lang="en-US" spc="5" smtClean="0"/>
              <a:t> </a:t>
            </a:r>
            <a:r>
              <a:rPr lang="en-US" smtClean="0"/>
              <a:t>N</a:t>
            </a:r>
            <a:r>
              <a:rPr lang="en-US" spc="-10" smtClean="0"/>
              <a:t>e</a:t>
            </a:r>
            <a:r>
              <a:rPr lang="en-US" spc="0" smtClean="0"/>
              <a:t>w</a:t>
            </a:r>
            <a:r>
              <a:rPr lang="en-US" spc="-15" smtClean="0"/>
              <a:t> </a:t>
            </a:r>
            <a:r>
              <a:rPr lang="en-US" spc="-20" smtClean="0"/>
              <a:t>A</a:t>
            </a:r>
            <a:r>
              <a:rPr lang="en-US" spc="-10" smtClean="0"/>
              <a:t>g</a:t>
            </a:r>
            <a:r>
              <a:rPr lang="en-US" spc="0" smtClean="0"/>
              <a:t>e</a:t>
            </a:r>
            <a:r>
              <a:rPr lang="en-US" spc="5" smtClean="0"/>
              <a:t> </a:t>
            </a:r>
            <a:r>
              <a:rPr lang="en-US" spc="-30" smtClean="0"/>
              <a:t>I</a:t>
            </a:r>
            <a:r>
              <a:rPr lang="en-US" spc="5" smtClean="0"/>
              <a:t>n</a:t>
            </a:r>
            <a:r>
              <a:rPr lang="en-US" spc="0" smtClean="0"/>
              <a:t>t</a:t>
            </a:r>
            <a:r>
              <a:rPr lang="en-US" spc="-10" smtClean="0"/>
              <a:t>e</a:t>
            </a:r>
            <a:r>
              <a:rPr lang="en-US" smtClean="0"/>
              <a:t>r</a:t>
            </a:r>
            <a:r>
              <a:rPr lang="en-US" spc="5" smtClean="0"/>
              <a:t>n</a:t>
            </a:r>
            <a:r>
              <a:rPr lang="en-US" spc="0" smtClean="0"/>
              <a:t>ati</a:t>
            </a:r>
            <a:r>
              <a:rPr lang="en-US" spc="-20" smtClean="0"/>
              <a:t>o</a:t>
            </a:r>
            <a:r>
              <a:rPr lang="en-US" spc="-10" smtClean="0"/>
              <a:t>n</a:t>
            </a:r>
            <a:r>
              <a:rPr lang="en-US" spc="0" smtClean="0"/>
              <a:t>al</a:t>
            </a:r>
            <a:r>
              <a:rPr lang="en-US" smtClean="0"/>
              <a:t> P</a:t>
            </a:r>
            <a:r>
              <a:rPr lang="en-US" spc="5" smtClean="0"/>
              <a:t>ub</a:t>
            </a:r>
            <a:r>
              <a:rPr lang="en-US" spc="-10" smtClean="0"/>
              <a:t>l</a:t>
            </a:r>
            <a:r>
              <a:rPr lang="en-US" spc="0" smtClean="0"/>
              <a:t>i</a:t>
            </a:r>
            <a:r>
              <a:rPr lang="en-US" smtClean="0"/>
              <a:t>s</a:t>
            </a:r>
            <a:r>
              <a:rPr lang="en-US" spc="-10" smtClean="0"/>
              <a:t>he</a:t>
            </a:r>
            <a:r>
              <a:rPr lang="en-US" smtClean="0"/>
              <a:t>rs</a:t>
            </a:r>
            <a:r>
              <a:rPr lang="en-US" spc="0" smtClean="0"/>
              <a:t>,</a:t>
            </a:r>
            <a:r>
              <a:rPr lang="en-US" spc="5" smtClean="0"/>
              <a:t> </a:t>
            </a:r>
            <a:r>
              <a:rPr lang="en-US" spc="-10" smtClean="0"/>
              <a:t>20</a:t>
            </a:r>
            <a:r>
              <a:rPr lang="en-US" spc="5" smtClean="0"/>
              <a:t>0</a:t>
            </a:r>
            <a:r>
              <a:rPr lang="en-US" spc="0" smtClean="0"/>
              <a:t>7</a:t>
            </a:r>
            <a:endParaRPr lang="en-US" spc="0"/>
          </a:p>
        </p:txBody>
      </p:sp>
      <p:sp>
        <p:nvSpPr>
          <p:cNvPr id="6" name="Slide Number Placeholder 5"/>
          <p:cNvSpPr>
            <a:spLocks noGrp="1"/>
          </p:cNvSpPr>
          <p:nvPr>
            <p:ph type="sldNum" sz="quarter" idx="12"/>
          </p:nvPr>
        </p:nvSpPr>
        <p:spPr/>
        <p:txBody>
          <a:bodyPr/>
          <a:lstStyle/>
          <a:p>
            <a:pPr>
              <a:defRPr/>
            </a:pPr>
            <a:fld id="{A21D9431-3C41-4CB8-BA6A-F1D1A020B74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83387" y="1492301"/>
            <a:ext cx="8549640" cy="1544117"/>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83387" y="3065286"/>
            <a:ext cx="8549640" cy="1711007"/>
          </a:xfrm>
        </p:spPr>
        <p:txBody>
          <a:bodyPr lIns="50941" rIns="50941" anchor="t"/>
          <a:lstStyle>
            <a:lvl1pPr marL="0" indent="0">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D5B6D7A6-336A-471D-BBD3-E3768B820B38}" type="datetime1">
              <a:rPr lang="en-US" smtClean="0"/>
              <a:t>7/28/2020</a:t>
            </a:fld>
            <a:endParaRPr lang="en-US"/>
          </a:p>
        </p:txBody>
      </p:sp>
      <p:sp>
        <p:nvSpPr>
          <p:cNvPr id="5" name="Footer Placeholder 4"/>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6" name="Slide Number Placeholder 5"/>
          <p:cNvSpPr>
            <a:spLocks noGrp="1"/>
          </p:cNvSpPr>
          <p:nvPr>
            <p:ph type="sldNum" sz="quarter" idx="12"/>
          </p:nvPr>
        </p:nvSpPr>
        <p:spPr/>
        <p:txBody>
          <a:bodyPr/>
          <a:lstStyle/>
          <a:p>
            <a:pPr>
              <a:defRPr/>
            </a:pPr>
            <a:fld id="{267E610D-29AE-47B2-9496-D22C8E9A6B8E}"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797966"/>
            <a:ext cx="9052560" cy="1295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02920" y="2176096"/>
            <a:ext cx="4442460" cy="5026152"/>
          </a:xfrm>
        </p:spPr>
        <p:txBody>
          <a:bodyPr/>
          <a:lstStyle>
            <a:lvl1pPr>
              <a:defRPr sz="2900"/>
            </a:lvl1pPr>
            <a:lvl2pPr>
              <a:defRPr sz="27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13020" y="2176096"/>
            <a:ext cx="4442460" cy="5026152"/>
          </a:xfrm>
        </p:spPr>
        <p:txBody>
          <a:bodyPr/>
          <a:lstStyle>
            <a:lvl1pPr>
              <a:defRPr sz="2900"/>
            </a:lvl1pPr>
            <a:lvl2pPr>
              <a:defRPr sz="27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20A5D64-98AA-48F3-AB89-A9C9405B01E8}" type="datetime1">
              <a:rPr lang="en-US" smtClean="0"/>
              <a:t>7/28/2020</a:t>
            </a:fld>
            <a:endParaRPr lang="en-US"/>
          </a:p>
        </p:txBody>
      </p:sp>
      <p:sp>
        <p:nvSpPr>
          <p:cNvPr id="6" name="Footer Placeholder 5"/>
          <p:cNvSpPr>
            <a:spLocks noGrp="1"/>
          </p:cNvSpPr>
          <p:nvPr>
            <p:ph type="ftr" sz="quarter" idx="11"/>
          </p:nvPr>
        </p:nvSpPr>
        <p:spPr/>
        <p:txBody>
          <a:bodyPr/>
          <a:lstStyle/>
          <a:p>
            <a:pPr>
              <a:defRPr/>
            </a:pPr>
            <a:r>
              <a:rPr lang="en-US" smtClean="0"/>
              <a:t>S</a:t>
            </a:r>
            <a:r>
              <a:rPr lang="en-US" spc="-10" smtClean="0"/>
              <a:t>o</a:t>
            </a:r>
            <a:r>
              <a:rPr lang="en-US" smtClean="0"/>
              <a:t>f</a:t>
            </a:r>
            <a:r>
              <a:rPr lang="en-US" spc="0" smtClean="0"/>
              <a:t>t</a:t>
            </a:r>
            <a:r>
              <a:rPr lang="en-US" spc="-20" smtClean="0"/>
              <a:t>w</a:t>
            </a:r>
            <a:r>
              <a:rPr lang="en-US" spc="0" smtClean="0"/>
              <a:t>a</a:t>
            </a:r>
            <a:r>
              <a:rPr lang="en-US" smtClean="0"/>
              <a:t>r</a:t>
            </a:r>
            <a:r>
              <a:rPr lang="en-US" spc="0" smtClean="0"/>
              <a:t>e</a:t>
            </a:r>
            <a:r>
              <a:rPr lang="en-US" smtClean="0"/>
              <a:t> </a:t>
            </a:r>
            <a:r>
              <a:rPr lang="en-US" spc="0" smtClean="0"/>
              <a:t>E</a:t>
            </a:r>
            <a:r>
              <a:rPr lang="en-US" spc="5" smtClean="0"/>
              <a:t>n</a:t>
            </a:r>
            <a:r>
              <a:rPr lang="en-US" spc="-10" smtClean="0"/>
              <a:t>g</a:t>
            </a:r>
            <a:r>
              <a:rPr lang="en-US" spc="0" smtClean="0"/>
              <a:t>i</a:t>
            </a:r>
            <a:r>
              <a:rPr lang="en-US" spc="5" smtClean="0"/>
              <a:t>n</a:t>
            </a:r>
            <a:r>
              <a:rPr lang="en-US" spc="-10" smtClean="0"/>
              <a:t>ee</a:t>
            </a:r>
            <a:r>
              <a:rPr lang="en-US" smtClean="0"/>
              <a:t>r</a:t>
            </a:r>
            <a:r>
              <a:rPr lang="en-US" spc="-10" smtClean="0"/>
              <a:t>i</a:t>
            </a:r>
            <a:r>
              <a:rPr lang="en-US" spc="5" smtClean="0"/>
              <a:t>n</a:t>
            </a:r>
            <a:r>
              <a:rPr lang="en-US" spc="0" smtClean="0"/>
              <a:t>g</a:t>
            </a:r>
            <a:r>
              <a:rPr lang="en-US" smtClean="0"/>
              <a:t> </a:t>
            </a:r>
            <a:r>
              <a:rPr lang="en-US" spc="-20" smtClean="0"/>
              <a:t>(</a:t>
            </a:r>
            <a:r>
              <a:rPr lang="en-US" spc="-10" smtClean="0"/>
              <a:t>3</a:t>
            </a:r>
            <a:r>
              <a:rPr lang="en-US" sz="750" spc="0" baseline="22222" smtClean="0"/>
              <a:t>rd </a:t>
            </a:r>
            <a:r>
              <a:rPr lang="en-US" sz="750" spc="-75" baseline="22222" smtClean="0"/>
              <a:t> </a:t>
            </a:r>
            <a:r>
              <a:rPr lang="en-US" spc="-10" smtClean="0"/>
              <a:t>ed</a:t>
            </a:r>
            <a:r>
              <a:rPr lang="en-US" spc="0" smtClean="0"/>
              <a:t>.</a:t>
            </a:r>
            <a:r>
              <a:rPr lang="en-US" smtClean="0"/>
              <a:t>)</a:t>
            </a:r>
            <a:r>
              <a:rPr lang="en-US" spc="0" smtClean="0"/>
              <a:t>,</a:t>
            </a:r>
            <a:r>
              <a:rPr lang="en-US" smtClean="0"/>
              <a:t> </a:t>
            </a:r>
            <a:r>
              <a:rPr lang="en-US" spc="0" smtClean="0"/>
              <a:t>By</a:t>
            </a:r>
            <a:r>
              <a:rPr lang="en-US" spc="-15" smtClean="0"/>
              <a:t> </a:t>
            </a:r>
            <a:r>
              <a:rPr lang="en-US" spc="-20" smtClean="0"/>
              <a:t>K</a:t>
            </a:r>
            <a:r>
              <a:rPr lang="en-US" spc="15" smtClean="0"/>
              <a:t>.</a:t>
            </a:r>
            <a:r>
              <a:rPr lang="en-US" spc="0" smtClean="0"/>
              <a:t>K</a:t>
            </a:r>
            <a:r>
              <a:rPr lang="en-US" spc="-15" smtClean="0"/>
              <a:t> </a:t>
            </a:r>
            <a:r>
              <a:rPr lang="en-US" smtClean="0"/>
              <a:t>A</a:t>
            </a:r>
            <a:r>
              <a:rPr lang="en-US" spc="-10" smtClean="0"/>
              <a:t>gg</a:t>
            </a:r>
            <a:r>
              <a:rPr lang="en-US" spc="0" smtClean="0"/>
              <a:t>a</a:t>
            </a:r>
            <a:r>
              <a:rPr lang="en-US" smtClean="0"/>
              <a:t>r</a:t>
            </a:r>
            <a:r>
              <a:rPr lang="en-US" spc="-20" smtClean="0"/>
              <a:t>w</a:t>
            </a:r>
            <a:r>
              <a:rPr lang="en-US" spc="0" smtClean="0"/>
              <a:t>al</a:t>
            </a:r>
            <a:r>
              <a:rPr lang="en-US" spc="5" smtClean="0"/>
              <a:t> </a:t>
            </a:r>
            <a:r>
              <a:rPr lang="en-US" spc="0" smtClean="0"/>
              <a:t>&amp;</a:t>
            </a:r>
            <a:r>
              <a:rPr lang="en-US" spc="-10" smtClean="0"/>
              <a:t> </a:t>
            </a:r>
            <a:r>
              <a:rPr lang="en-US" smtClean="0"/>
              <a:t>Y</a:t>
            </a:r>
            <a:r>
              <a:rPr lang="en-US" spc="-10" smtClean="0"/>
              <a:t>oge</a:t>
            </a:r>
            <a:r>
              <a:rPr lang="en-US" smtClean="0"/>
              <a:t>s</a:t>
            </a:r>
            <a:r>
              <a:rPr lang="en-US" spc="0" smtClean="0"/>
              <a:t>h</a:t>
            </a:r>
            <a:r>
              <a:rPr lang="en-US" spc="10" smtClean="0"/>
              <a:t> </a:t>
            </a:r>
            <a:r>
              <a:rPr lang="en-US" smtClean="0"/>
              <a:t>S</a:t>
            </a:r>
            <a:r>
              <a:rPr lang="en-US" spc="0" smtClean="0"/>
              <a:t>i</a:t>
            </a:r>
            <a:r>
              <a:rPr lang="en-US" spc="5" smtClean="0"/>
              <a:t>n</a:t>
            </a:r>
            <a:r>
              <a:rPr lang="en-US" spc="-10" smtClean="0"/>
              <a:t>g</a:t>
            </a:r>
            <a:r>
              <a:rPr lang="en-US" spc="5" smtClean="0"/>
              <a:t>h</a:t>
            </a:r>
            <a:r>
              <a:rPr lang="en-US" spc="0" smtClean="0"/>
              <a:t>,</a:t>
            </a:r>
            <a:r>
              <a:rPr lang="en-US" spc="5" smtClean="0"/>
              <a:t> </a:t>
            </a:r>
            <a:r>
              <a:rPr lang="en-US" spc="0" smtClean="0"/>
              <a:t>C</a:t>
            </a:r>
            <a:r>
              <a:rPr lang="en-US" spc="-20" smtClean="0"/>
              <a:t>o</a:t>
            </a:r>
            <a:r>
              <a:rPr lang="en-US" spc="5" smtClean="0"/>
              <a:t>p</a:t>
            </a:r>
            <a:r>
              <a:rPr lang="en-US" spc="-20" smtClean="0"/>
              <a:t>y</a:t>
            </a:r>
            <a:r>
              <a:rPr lang="en-US" smtClean="0"/>
              <a:t>r</a:t>
            </a:r>
            <a:r>
              <a:rPr lang="en-US" spc="0" smtClean="0"/>
              <a:t>i</a:t>
            </a:r>
            <a:r>
              <a:rPr lang="en-US" spc="-10" smtClean="0"/>
              <a:t>g</a:t>
            </a:r>
            <a:r>
              <a:rPr lang="en-US" spc="5" smtClean="0"/>
              <a:t>h</a:t>
            </a:r>
            <a:r>
              <a:rPr lang="en-US" spc="0" smtClean="0"/>
              <a:t>t</a:t>
            </a:r>
            <a:r>
              <a:rPr lang="en-US" spc="5" smtClean="0"/>
              <a:t> </a:t>
            </a:r>
            <a:r>
              <a:rPr lang="en-US" spc="0" smtClean="0"/>
              <a:t>©</a:t>
            </a:r>
            <a:r>
              <a:rPr lang="en-US" spc="5" smtClean="0"/>
              <a:t> </a:t>
            </a:r>
            <a:r>
              <a:rPr lang="en-US" smtClean="0"/>
              <a:t>N</a:t>
            </a:r>
            <a:r>
              <a:rPr lang="en-US" spc="-10" smtClean="0"/>
              <a:t>e</a:t>
            </a:r>
            <a:r>
              <a:rPr lang="en-US" spc="0" smtClean="0"/>
              <a:t>w</a:t>
            </a:r>
            <a:r>
              <a:rPr lang="en-US" spc="-15" smtClean="0"/>
              <a:t> </a:t>
            </a:r>
            <a:r>
              <a:rPr lang="en-US" spc="-20" smtClean="0"/>
              <a:t>A</a:t>
            </a:r>
            <a:r>
              <a:rPr lang="en-US" spc="-10" smtClean="0"/>
              <a:t>g</a:t>
            </a:r>
            <a:r>
              <a:rPr lang="en-US" spc="0" smtClean="0"/>
              <a:t>e</a:t>
            </a:r>
            <a:r>
              <a:rPr lang="en-US" spc="5" smtClean="0"/>
              <a:t> </a:t>
            </a:r>
            <a:r>
              <a:rPr lang="en-US" spc="-30" smtClean="0"/>
              <a:t>I</a:t>
            </a:r>
            <a:r>
              <a:rPr lang="en-US" spc="5" smtClean="0"/>
              <a:t>n</a:t>
            </a:r>
            <a:r>
              <a:rPr lang="en-US" spc="0" smtClean="0"/>
              <a:t>t</a:t>
            </a:r>
            <a:r>
              <a:rPr lang="en-US" spc="-10" smtClean="0"/>
              <a:t>e</a:t>
            </a:r>
            <a:r>
              <a:rPr lang="en-US" smtClean="0"/>
              <a:t>r</a:t>
            </a:r>
            <a:r>
              <a:rPr lang="en-US" spc="5" smtClean="0"/>
              <a:t>n</a:t>
            </a:r>
            <a:r>
              <a:rPr lang="en-US" spc="0" smtClean="0"/>
              <a:t>ati</a:t>
            </a:r>
            <a:r>
              <a:rPr lang="en-US" spc="-20" smtClean="0"/>
              <a:t>o</a:t>
            </a:r>
            <a:r>
              <a:rPr lang="en-US" spc="-10" smtClean="0"/>
              <a:t>n</a:t>
            </a:r>
            <a:r>
              <a:rPr lang="en-US" spc="0" smtClean="0"/>
              <a:t>al</a:t>
            </a:r>
            <a:r>
              <a:rPr lang="en-US" smtClean="0"/>
              <a:t> P</a:t>
            </a:r>
            <a:r>
              <a:rPr lang="en-US" spc="5" smtClean="0"/>
              <a:t>ub</a:t>
            </a:r>
            <a:r>
              <a:rPr lang="en-US" spc="-10" smtClean="0"/>
              <a:t>l</a:t>
            </a:r>
            <a:r>
              <a:rPr lang="en-US" spc="0" smtClean="0"/>
              <a:t>i</a:t>
            </a:r>
            <a:r>
              <a:rPr lang="en-US" smtClean="0"/>
              <a:t>s</a:t>
            </a:r>
            <a:r>
              <a:rPr lang="en-US" spc="-10" smtClean="0"/>
              <a:t>he</a:t>
            </a:r>
            <a:r>
              <a:rPr lang="en-US" smtClean="0"/>
              <a:t>rs</a:t>
            </a:r>
            <a:r>
              <a:rPr lang="en-US" spc="0" smtClean="0"/>
              <a:t>,</a:t>
            </a:r>
            <a:r>
              <a:rPr lang="en-US" spc="5" smtClean="0"/>
              <a:t> </a:t>
            </a:r>
            <a:r>
              <a:rPr lang="en-US" spc="-10" smtClean="0"/>
              <a:t>20</a:t>
            </a:r>
            <a:r>
              <a:rPr lang="en-US" spc="5" smtClean="0"/>
              <a:t>0</a:t>
            </a:r>
            <a:r>
              <a:rPr lang="en-US" spc="0" smtClean="0"/>
              <a:t>7</a:t>
            </a:r>
            <a:endParaRPr lang="en-US" spc="0"/>
          </a:p>
        </p:txBody>
      </p:sp>
      <p:sp>
        <p:nvSpPr>
          <p:cNvPr id="7" name="Slide Number Placeholder 6"/>
          <p:cNvSpPr>
            <a:spLocks noGrp="1"/>
          </p:cNvSpPr>
          <p:nvPr>
            <p:ph type="sldNum" sz="quarter" idx="12"/>
          </p:nvPr>
        </p:nvSpPr>
        <p:spPr/>
        <p:txBody>
          <a:bodyPr/>
          <a:lstStyle/>
          <a:p>
            <a:pPr>
              <a:defRPr/>
            </a:pPr>
            <a:fld id="{5DBC504B-C6EB-4F8D-8E72-B99572D819F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797966"/>
            <a:ext cx="9052560" cy="1295400"/>
          </a:xfrm>
        </p:spPr>
        <p:txBody>
          <a:bodyPr tIns="50941"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2920" y="2102614"/>
            <a:ext cx="4444207" cy="747266"/>
          </a:xfrm>
        </p:spPr>
        <p:txBody>
          <a:bodyPr lIns="50941" tIns="0" rIns="50941" bIns="0" anchor="ctr">
            <a:noAutofit/>
          </a:bodyPr>
          <a:lstStyle>
            <a:lvl1pPr marL="0" indent="0">
              <a:buNone/>
              <a:defRPr sz="2700" b="1" cap="none" baseline="0">
                <a:solidFill>
                  <a:schemeClr val="tx2"/>
                </a:solidFill>
                <a:effectLst/>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09528" y="2107725"/>
            <a:ext cx="4445953" cy="742155"/>
          </a:xfrm>
        </p:spPr>
        <p:txBody>
          <a:bodyPr lIns="50941" tIns="0" rIns="50941" bIns="0" anchor="ctr"/>
          <a:lstStyle>
            <a:lvl1pPr marL="0" indent="0">
              <a:buNone/>
              <a:defRPr sz="2700" b="1" cap="none" baseline="0">
                <a:solidFill>
                  <a:schemeClr val="tx2"/>
                </a:solidFill>
                <a:effectLst/>
              </a:defRPr>
            </a:lvl1pPr>
            <a:lvl2pPr>
              <a:buNone/>
              <a:defRPr sz="2200" b="1"/>
            </a:lvl2pPr>
            <a:lvl3pPr>
              <a:buNone/>
              <a:defRPr sz="2000" b="1"/>
            </a:lvl3pPr>
            <a:lvl4pPr>
              <a:buNone/>
              <a:defRPr sz="1800" b="1"/>
            </a:lvl4pPr>
            <a:lvl5pPr>
              <a:buNone/>
              <a:defRPr sz="18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2920" y="2849880"/>
            <a:ext cx="4444207" cy="4358483"/>
          </a:xfrm>
        </p:spPr>
        <p:txBody>
          <a:bodyPr tIns="0"/>
          <a:lstStyle>
            <a:lvl1pPr>
              <a:defRPr sz="25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09528" y="2849880"/>
            <a:ext cx="4445953" cy="4358483"/>
          </a:xfrm>
        </p:spPr>
        <p:txBody>
          <a:bodyPr tIns="0"/>
          <a:lstStyle>
            <a:lvl1pPr>
              <a:defRPr sz="25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0604DCAF-01D6-4A9E-A129-F490771A52DA}" type="datetime1">
              <a:rPr lang="en-US" smtClean="0"/>
              <a:t>7/28/2020</a:t>
            </a:fld>
            <a:endParaRPr lang="en-US"/>
          </a:p>
        </p:txBody>
      </p:sp>
      <p:sp>
        <p:nvSpPr>
          <p:cNvPr id="8" name="Footer Placeholder 7"/>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9" name="Slide Number Placeholder 8"/>
          <p:cNvSpPr>
            <a:spLocks noGrp="1"/>
          </p:cNvSpPr>
          <p:nvPr>
            <p:ph type="sldNum" sz="quarter" idx="12"/>
          </p:nvPr>
        </p:nvSpPr>
        <p:spPr/>
        <p:txBody>
          <a:bodyPr/>
          <a:lstStyle/>
          <a:p>
            <a:pPr>
              <a:defRPr/>
            </a:pPr>
            <a:fld id="{267E610D-29AE-47B2-9496-D22C8E9A6B8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797966"/>
            <a:ext cx="9136380" cy="1295400"/>
          </a:xfrm>
        </p:spPr>
        <p:txBody>
          <a:bodyPr vert="horz" tIns="50941"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F93400F-2187-46C1-968B-83C19BC1F2A8}" type="datetime1">
              <a:rPr lang="en-US" smtClean="0"/>
              <a:t>7/28/2020</a:t>
            </a:fld>
            <a:endParaRPr lang="en-US"/>
          </a:p>
        </p:txBody>
      </p:sp>
      <p:sp>
        <p:nvSpPr>
          <p:cNvPr id="4" name="Footer Placeholder 3"/>
          <p:cNvSpPr>
            <a:spLocks noGrp="1"/>
          </p:cNvSpPr>
          <p:nvPr>
            <p:ph type="ftr" sz="quarter" idx="11"/>
          </p:nvPr>
        </p:nvSpPr>
        <p:spPr/>
        <p:txBody>
          <a:bodyPr/>
          <a:lstStyle/>
          <a:p>
            <a:pPr>
              <a:defRPr/>
            </a:pPr>
            <a:r>
              <a:rPr lang="en-US" smtClean="0"/>
              <a:t>S</a:t>
            </a:r>
            <a:r>
              <a:rPr lang="en-US" spc="-10" smtClean="0"/>
              <a:t>o</a:t>
            </a:r>
            <a:r>
              <a:rPr lang="en-US" smtClean="0"/>
              <a:t>f</a:t>
            </a:r>
            <a:r>
              <a:rPr lang="en-US" spc="0" smtClean="0"/>
              <a:t>t</a:t>
            </a:r>
            <a:r>
              <a:rPr lang="en-US" spc="-20" smtClean="0"/>
              <a:t>w</a:t>
            </a:r>
            <a:r>
              <a:rPr lang="en-US" spc="0" smtClean="0"/>
              <a:t>a</a:t>
            </a:r>
            <a:r>
              <a:rPr lang="en-US" smtClean="0"/>
              <a:t>r</a:t>
            </a:r>
            <a:r>
              <a:rPr lang="en-US" spc="0" smtClean="0"/>
              <a:t>e</a:t>
            </a:r>
            <a:r>
              <a:rPr lang="en-US" smtClean="0"/>
              <a:t> </a:t>
            </a:r>
            <a:r>
              <a:rPr lang="en-US" spc="0" smtClean="0"/>
              <a:t>E</a:t>
            </a:r>
            <a:r>
              <a:rPr lang="en-US" spc="5" smtClean="0"/>
              <a:t>n</a:t>
            </a:r>
            <a:r>
              <a:rPr lang="en-US" spc="-10" smtClean="0"/>
              <a:t>g</a:t>
            </a:r>
            <a:r>
              <a:rPr lang="en-US" spc="0" smtClean="0"/>
              <a:t>i</a:t>
            </a:r>
            <a:r>
              <a:rPr lang="en-US" spc="5" smtClean="0"/>
              <a:t>n</a:t>
            </a:r>
            <a:r>
              <a:rPr lang="en-US" spc="-10" smtClean="0"/>
              <a:t>ee</a:t>
            </a:r>
            <a:r>
              <a:rPr lang="en-US" smtClean="0"/>
              <a:t>r</a:t>
            </a:r>
            <a:r>
              <a:rPr lang="en-US" spc="-10" smtClean="0"/>
              <a:t>i</a:t>
            </a:r>
            <a:r>
              <a:rPr lang="en-US" spc="5" smtClean="0"/>
              <a:t>n</a:t>
            </a:r>
            <a:r>
              <a:rPr lang="en-US" spc="0" smtClean="0"/>
              <a:t>g</a:t>
            </a:r>
            <a:r>
              <a:rPr lang="en-US" smtClean="0"/>
              <a:t> </a:t>
            </a:r>
            <a:r>
              <a:rPr lang="en-US" spc="-20" smtClean="0"/>
              <a:t>(</a:t>
            </a:r>
            <a:r>
              <a:rPr lang="en-US" spc="-10" smtClean="0"/>
              <a:t>3</a:t>
            </a:r>
            <a:r>
              <a:rPr lang="en-US" sz="750" spc="0" baseline="22222" smtClean="0"/>
              <a:t>rd </a:t>
            </a:r>
            <a:r>
              <a:rPr lang="en-US" sz="750" spc="-75" baseline="22222" smtClean="0"/>
              <a:t> </a:t>
            </a:r>
            <a:r>
              <a:rPr lang="en-US" spc="-10" smtClean="0"/>
              <a:t>ed</a:t>
            </a:r>
            <a:r>
              <a:rPr lang="en-US" spc="0" smtClean="0"/>
              <a:t>.</a:t>
            </a:r>
            <a:r>
              <a:rPr lang="en-US" smtClean="0"/>
              <a:t>)</a:t>
            </a:r>
            <a:r>
              <a:rPr lang="en-US" spc="0" smtClean="0"/>
              <a:t>,</a:t>
            </a:r>
            <a:r>
              <a:rPr lang="en-US" smtClean="0"/>
              <a:t> </a:t>
            </a:r>
            <a:r>
              <a:rPr lang="en-US" spc="0" smtClean="0"/>
              <a:t>By</a:t>
            </a:r>
            <a:r>
              <a:rPr lang="en-US" spc="-15" smtClean="0"/>
              <a:t> </a:t>
            </a:r>
            <a:r>
              <a:rPr lang="en-US" spc="-20" smtClean="0"/>
              <a:t>K</a:t>
            </a:r>
            <a:r>
              <a:rPr lang="en-US" spc="15" smtClean="0"/>
              <a:t>.</a:t>
            </a:r>
            <a:r>
              <a:rPr lang="en-US" spc="0" smtClean="0"/>
              <a:t>K</a:t>
            </a:r>
            <a:r>
              <a:rPr lang="en-US" spc="-15" smtClean="0"/>
              <a:t> </a:t>
            </a:r>
            <a:r>
              <a:rPr lang="en-US" smtClean="0"/>
              <a:t>A</a:t>
            </a:r>
            <a:r>
              <a:rPr lang="en-US" spc="-10" smtClean="0"/>
              <a:t>gg</a:t>
            </a:r>
            <a:r>
              <a:rPr lang="en-US" spc="0" smtClean="0"/>
              <a:t>a</a:t>
            </a:r>
            <a:r>
              <a:rPr lang="en-US" smtClean="0"/>
              <a:t>r</a:t>
            </a:r>
            <a:r>
              <a:rPr lang="en-US" spc="-20" smtClean="0"/>
              <a:t>w</a:t>
            </a:r>
            <a:r>
              <a:rPr lang="en-US" spc="0" smtClean="0"/>
              <a:t>al</a:t>
            </a:r>
            <a:r>
              <a:rPr lang="en-US" spc="5" smtClean="0"/>
              <a:t> </a:t>
            </a:r>
            <a:r>
              <a:rPr lang="en-US" spc="0" smtClean="0"/>
              <a:t>&amp;</a:t>
            </a:r>
            <a:r>
              <a:rPr lang="en-US" spc="-10" smtClean="0"/>
              <a:t> </a:t>
            </a:r>
            <a:r>
              <a:rPr lang="en-US" smtClean="0"/>
              <a:t>Y</a:t>
            </a:r>
            <a:r>
              <a:rPr lang="en-US" spc="-10" smtClean="0"/>
              <a:t>oge</a:t>
            </a:r>
            <a:r>
              <a:rPr lang="en-US" smtClean="0"/>
              <a:t>s</a:t>
            </a:r>
            <a:r>
              <a:rPr lang="en-US" spc="0" smtClean="0"/>
              <a:t>h</a:t>
            </a:r>
            <a:r>
              <a:rPr lang="en-US" spc="10" smtClean="0"/>
              <a:t> </a:t>
            </a:r>
            <a:r>
              <a:rPr lang="en-US" smtClean="0"/>
              <a:t>S</a:t>
            </a:r>
            <a:r>
              <a:rPr lang="en-US" spc="0" smtClean="0"/>
              <a:t>i</a:t>
            </a:r>
            <a:r>
              <a:rPr lang="en-US" spc="5" smtClean="0"/>
              <a:t>n</a:t>
            </a:r>
            <a:r>
              <a:rPr lang="en-US" spc="-10" smtClean="0"/>
              <a:t>g</a:t>
            </a:r>
            <a:r>
              <a:rPr lang="en-US" spc="5" smtClean="0"/>
              <a:t>h</a:t>
            </a:r>
            <a:r>
              <a:rPr lang="en-US" spc="0" smtClean="0"/>
              <a:t>,</a:t>
            </a:r>
            <a:r>
              <a:rPr lang="en-US" spc="5" smtClean="0"/>
              <a:t> </a:t>
            </a:r>
            <a:r>
              <a:rPr lang="en-US" spc="0" smtClean="0"/>
              <a:t>C</a:t>
            </a:r>
            <a:r>
              <a:rPr lang="en-US" spc="-20" smtClean="0"/>
              <a:t>o</a:t>
            </a:r>
            <a:r>
              <a:rPr lang="en-US" spc="5" smtClean="0"/>
              <a:t>p</a:t>
            </a:r>
            <a:r>
              <a:rPr lang="en-US" spc="-20" smtClean="0"/>
              <a:t>y</a:t>
            </a:r>
            <a:r>
              <a:rPr lang="en-US" smtClean="0"/>
              <a:t>r</a:t>
            </a:r>
            <a:r>
              <a:rPr lang="en-US" spc="0" smtClean="0"/>
              <a:t>i</a:t>
            </a:r>
            <a:r>
              <a:rPr lang="en-US" spc="-10" smtClean="0"/>
              <a:t>g</a:t>
            </a:r>
            <a:r>
              <a:rPr lang="en-US" spc="5" smtClean="0"/>
              <a:t>h</a:t>
            </a:r>
            <a:r>
              <a:rPr lang="en-US" spc="0" smtClean="0"/>
              <a:t>t</a:t>
            </a:r>
            <a:r>
              <a:rPr lang="en-US" spc="5" smtClean="0"/>
              <a:t> </a:t>
            </a:r>
            <a:r>
              <a:rPr lang="en-US" spc="0" smtClean="0"/>
              <a:t>©</a:t>
            </a:r>
            <a:r>
              <a:rPr lang="en-US" spc="5" smtClean="0"/>
              <a:t> </a:t>
            </a:r>
            <a:r>
              <a:rPr lang="en-US" smtClean="0"/>
              <a:t>N</a:t>
            </a:r>
            <a:r>
              <a:rPr lang="en-US" spc="-10" smtClean="0"/>
              <a:t>e</a:t>
            </a:r>
            <a:r>
              <a:rPr lang="en-US" spc="0" smtClean="0"/>
              <a:t>w</a:t>
            </a:r>
            <a:r>
              <a:rPr lang="en-US" spc="-15" smtClean="0"/>
              <a:t> </a:t>
            </a:r>
            <a:r>
              <a:rPr lang="en-US" spc="-20" smtClean="0"/>
              <a:t>A</a:t>
            </a:r>
            <a:r>
              <a:rPr lang="en-US" spc="-10" smtClean="0"/>
              <a:t>g</a:t>
            </a:r>
            <a:r>
              <a:rPr lang="en-US" spc="0" smtClean="0"/>
              <a:t>e</a:t>
            </a:r>
            <a:r>
              <a:rPr lang="en-US" spc="5" smtClean="0"/>
              <a:t> </a:t>
            </a:r>
            <a:r>
              <a:rPr lang="en-US" spc="-30" smtClean="0"/>
              <a:t>I</a:t>
            </a:r>
            <a:r>
              <a:rPr lang="en-US" spc="5" smtClean="0"/>
              <a:t>n</a:t>
            </a:r>
            <a:r>
              <a:rPr lang="en-US" spc="0" smtClean="0"/>
              <a:t>t</a:t>
            </a:r>
            <a:r>
              <a:rPr lang="en-US" spc="-10" smtClean="0"/>
              <a:t>e</a:t>
            </a:r>
            <a:r>
              <a:rPr lang="en-US" smtClean="0"/>
              <a:t>r</a:t>
            </a:r>
            <a:r>
              <a:rPr lang="en-US" spc="5" smtClean="0"/>
              <a:t>n</a:t>
            </a:r>
            <a:r>
              <a:rPr lang="en-US" spc="0" smtClean="0"/>
              <a:t>ati</a:t>
            </a:r>
            <a:r>
              <a:rPr lang="en-US" spc="-20" smtClean="0"/>
              <a:t>o</a:t>
            </a:r>
            <a:r>
              <a:rPr lang="en-US" spc="-10" smtClean="0"/>
              <a:t>n</a:t>
            </a:r>
            <a:r>
              <a:rPr lang="en-US" spc="0" smtClean="0"/>
              <a:t>al</a:t>
            </a:r>
            <a:r>
              <a:rPr lang="en-US" smtClean="0"/>
              <a:t> P</a:t>
            </a:r>
            <a:r>
              <a:rPr lang="en-US" spc="5" smtClean="0"/>
              <a:t>ub</a:t>
            </a:r>
            <a:r>
              <a:rPr lang="en-US" spc="-10" smtClean="0"/>
              <a:t>l</a:t>
            </a:r>
            <a:r>
              <a:rPr lang="en-US" spc="0" smtClean="0"/>
              <a:t>i</a:t>
            </a:r>
            <a:r>
              <a:rPr lang="en-US" smtClean="0"/>
              <a:t>s</a:t>
            </a:r>
            <a:r>
              <a:rPr lang="en-US" spc="-10" smtClean="0"/>
              <a:t>he</a:t>
            </a:r>
            <a:r>
              <a:rPr lang="en-US" smtClean="0"/>
              <a:t>rs</a:t>
            </a:r>
            <a:r>
              <a:rPr lang="en-US" spc="0" smtClean="0"/>
              <a:t>,</a:t>
            </a:r>
            <a:r>
              <a:rPr lang="en-US" spc="5" smtClean="0"/>
              <a:t> </a:t>
            </a:r>
            <a:r>
              <a:rPr lang="en-US" spc="-10" smtClean="0"/>
              <a:t>20</a:t>
            </a:r>
            <a:r>
              <a:rPr lang="en-US" spc="5" smtClean="0"/>
              <a:t>0</a:t>
            </a:r>
            <a:r>
              <a:rPr lang="en-US" spc="0" smtClean="0"/>
              <a:t>7</a:t>
            </a:r>
            <a:endParaRPr lang="en-US" spc="0"/>
          </a:p>
        </p:txBody>
      </p:sp>
      <p:sp>
        <p:nvSpPr>
          <p:cNvPr id="5" name="Slide Number Placeholder 4"/>
          <p:cNvSpPr>
            <a:spLocks noGrp="1"/>
          </p:cNvSpPr>
          <p:nvPr>
            <p:ph type="sldNum" sz="quarter" idx="12"/>
          </p:nvPr>
        </p:nvSpPr>
        <p:spPr/>
        <p:txBody>
          <a:bodyPr/>
          <a:lstStyle/>
          <a:p>
            <a:pPr>
              <a:defRPr/>
            </a:pPr>
            <a:fld id="{361234D7-BD1E-4D37-B41D-D9C4F1D6492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5C8A5D1-312D-4AD5-90DD-EE8C58283AE3}" type="datetime1">
              <a:rPr lang="en-US" smtClean="0"/>
              <a:t>7/28/2020</a:t>
            </a:fld>
            <a:endParaRPr lang="en-US"/>
          </a:p>
        </p:txBody>
      </p:sp>
      <p:sp>
        <p:nvSpPr>
          <p:cNvPr id="3" name="Footer Placeholder 2"/>
          <p:cNvSpPr>
            <a:spLocks noGrp="1"/>
          </p:cNvSpPr>
          <p:nvPr>
            <p:ph type="ftr" sz="quarter" idx="11"/>
          </p:nvPr>
        </p:nvSpPr>
        <p:spPr/>
        <p:txBody>
          <a:bodyPr/>
          <a:lstStyle/>
          <a:p>
            <a:pPr>
              <a:defRPr/>
            </a:pPr>
            <a:r>
              <a:rPr lang="en-US" smtClean="0"/>
              <a:t>S</a:t>
            </a:r>
            <a:r>
              <a:rPr lang="en-US" spc="-10" smtClean="0"/>
              <a:t>o</a:t>
            </a:r>
            <a:r>
              <a:rPr lang="en-US" smtClean="0"/>
              <a:t>f</a:t>
            </a:r>
            <a:r>
              <a:rPr lang="en-US" spc="0" smtClean="0"/>
              <a:t>t</a:t>
            </a:r>
            <a:r>
              <a:rPr lang="en-US" spc="-20" smtClean="0"/>
              <a:t>w</a:t>
            </a:r>
            <a:r>
              <a:rPr lang="en-US" spc="0" smtClean="0"/>
              <a:t>a</a:t>
            </a:r>
            <a:r>
              <a:rPr lang="en-US" smtClean="0"/>
              <a:t>r</a:t>
            </a:r>
            <a:r>
              <a:rPr lang="en-US" spc="0" smtClean="0"/>
              <a:t>e</a:t>
            </a:r>
            <a:r>
              <a:rPr lang="en-US" smtClean="0"/>
              <a:t> </a:t>
            </a:r>
            <a:r>
              <a:rPr lang="en-US" spc="0" smtClean="0"/>
              <a:t>E</a:t>
            </a:r>
            <a:r>
              <a:rPr lang="en-US" spc="5" smtClean="0"/>
              <a:t>n</a:t>
            </a:r>
            <a:r>
              <a:rPr lang="en-US" spc="-10" smtClean="0"/>
              <a:t>g</a:t>
            </a:r>
            <a:r>
              <a:rPr lang="en-US" spc="0" smtClean="0"/>
              <a:t>i</a:t>
            </a:r>
            <a:r>
              <a:rPr lang="en-US" spc="5" smtClean="0"/>
              <a:t>n</a:t>
            </a:r>
            <a:r>
              <a:rPr lang="en-US" spc="-10" smtClean="0"/>
              <a:t>ee</a:t>
            </a:r>
            <a:r>
              <a:rPr lang="en-US" smtClean="0"/>
              <a:t>r</a:t>
            </a:r>
            <a:r>
              <a:rPr lang="en-US" spc="-10" smtClean="0"/>
              <a:t>i</a:t>
            </a:r>
            <a:r>
              <a:rPr lang="en-US" spc="5" smtClean="0"/>
              <a:t>n</a:t>
            </a:r>
            <a:r>
              <a:rPr lang="en-US" spc="0" smtClean="0"/>
              <a:t>g</a:t>
            </a:r>
            <a:r>
              <a:rPr lang="en-US" smtClean="0"/>
              <a:t> </a:t>
            </a:r>
            <a:r>
              <a:rPr lang="en-US" spc="-20" smtClean="0"/>
              <a:t>(</a:t>
            </a:r>
            <a:r>
              <a:rPr lang="en-US" spc="-10" smtClean="0"/>
              <a:t>3</a:t>
            </a:r>
            <a:r>
              <a:rPr lang="en-US" sz="750" spc="0" baseline="22222" smtClean="0"/>
              <a:t>rd </a:t>
            </a:r>
            <a:r>
              <a:rPr lang="en-US" sz="750" spc="-75" baseline="22222" smtClean="0"/>
              <a:t> </a:t>
            </a:r>
            <a:r>
              <a:rPr lang="en-US" spc="-10" smtClean="0"/>
              <a:t>ed</a:t>
            </a:r>
            <a:r>
              <a:rPr lang="en-US" spc="0" smtClean="0"/>
              <a:t>.</a:t>
            </a:r>
            <a:r>
              <a:rPr lang="en-US" smtClean="0"/>
              <a:t>)</a:t>
            </a:r>
            <a:r>
              <a:rPr lang="en-US" spc="0" smtClean="0"/>
              <a:t>,</a:t>
            </a:r>
            <a:r>
              <a:rPr lang="en-US" smtClean="0"/>
              <a:t> </a:t>
            </a:r>
            <a:r>
              <a:rPr lang="en-US" spc="0" smtClean="0"/>
              <a:t>By</a:t>
            </a:r>
            <a:r>
              <a:rPr lang="en-US" spc="-15" smtClean="0"/>
              <a:t> </a:t>
            </a:r>
            <a:r>
              <a:rPr lang="en-US" spc="-20" smtClean="0"/>
              <a:t>K</a:t>
            </a:r>
            <a:r>
              <a:rPr lang="en-US" spc="15" smtClean="0"/>
              <a:t>.</a:t>
            </a:r>
            <a:r>
              <a:rPr lang="en-US" spc="0" smtClean="0"/>
              <a:t>K</a:t>
            </a:r>
            <a:r>
              <a:rPr lang="en-US" spc="-15" smtClean="0"/>
              <a:t> </a:t>
            </a:r>
            <a:r>
              <a:rPr lang="en-US" smtClean="0"/>
              <a:t>A</a:t>
            </a:r>
            <a:r>
              <a:rPr lang="en-US" spc="-10" smtClean="0"/>
              <a:t>gg</a:t>
            </a:r>
            <a:r>
              <a:rPr lang="en-US" spc="0" smtClean="0"/>
              <a:t>a</a:t>
            </a:r>
            <a:r>
              <a:rPr lang="en-US" smtClean="0"/>
              <a:t>r</a:t>
            </a:r>
            <a:r>
              <a:rPr lang="en-US" spc="-20" smtClean="0"/>
              <a:t>w</a:t>
            </a:r>
            <a:r>
              <a:rPr lang="en-US" spc="0" smtClean="0"/>
              <a:t>al</a:t>
            </a:r>
            <a:r>
              <a:rPr lang="en-US" spc="5" smtClean="0"/>
              <a:t> </a:t>
            </a:r>
            <a:r>
              <a:rPr lang="en-US" spc="0" smtClean="0"/>
              <a:t>&amp;</a:t>
            </a:r>
            <a:r>
              <a:rPr lang="en-US" spc="-10" smtClean="0"/>
              <a:t> </a:t>
            </a:r>
            <a:r>
              <a:rPr lang="en-US" smtClean="0"/>
              <a:t>Y</a:t>
            </a:r>
            <a:r>
              <a:rPr lang="en-US" spc="-10" smtClean="0"/>
              <a:t>oge</a:t>
            </a:r>
            <a:r>
              <a:rPr lang="en-US" smtClean="0"/>
              <a:t>s</a:t>
            </a:r>
            <a:r>
              <a:rPr lang="en-US" spc="0" smtClean="0"/>
              <a:t>h</a:t>
            </a:r>
            <a:r>
              <a:rPr lang="en-US" spc="10" smtClean="0"/>
              <a:t> </a:t>
            </a:r>
            <a:r>
              <a:rPr lang="en-US" smtClean="0"/>
              <a:t>S</a:t>
            </a:r>
            <a:r>
              <a:rPr lang="en-US" spc="0" smtClean="0"/>
              <a:t>i</a:t>
            </a:r>
            <a:r>
              <a:rPr lang="en-US" spc="5" smtClean="0"/>
              <a:t>n</a:t>
            </a:r>
            <a:r>
              <a:rPr lang="en-US" spc="-10" smtClean="0"/>
              <a:t>g</a:t>
            </a:r>
            <a:r>
              <a:rPr lang="en-US" spc="5" smtClean="0"/>
              <a:t>h</a:t>
            </a:r>
            <a:r>
              <a:rPr lang="en-US" spc="0" smtClean="0"/>
              <a:t>,</a:t>
            </a:r>
            <a:r>
              <a:rPr lang="en-US" spc="5" smtClean="0"/>
              <a:t> </a:t>
            </a:r>
            <a:r>
              <a:rPr lang="en-US" spc="0" smtClean="0"/>
              <a:t>C</a:t>
            </a:r>
            <a:r>
              <a:rPr lang="en-US" spc="-20" smtClean="0"/>
              <a:t>o</a:t>
            </a:r>
            <a:r>
              <a:rPr lang="en-US" spc="5" smtClean="0"/>
              <a:t>p</a:t>
            </a:r>
            <a:r>
              <a:rPr lang="en-US" spc="-20" smtClean="0"/>
              <a:t>y</a:t>
            </a:r>
            <a:r>
              <a:rPr lang="en-US" smtClean="0"/>
              <a:t>r</a:t>
            </a:r>
            <a:r>
              <a:rPr lang="en-US" spc="0" smtClean="0"/>
              <a:t>i</a:t>
            </a:r>
            <a:r>
              <a:rPr lang="en-US" spc="-10" smtClean="0"/>
              <a:t>g</a:t>
            </a:r>
            <a:r>
              <a:rPr lang="en-US" spc="5" smtClean="0"/>
              <a:t>h</a:t>
            </a:r>
            <a:r>
              <a:rPr lang="en-US" spc="0" smtClean="0"/>
              <a:t>t</a:t>
            </a:r>
            <a:r>
              <a:rPr lang="en-US" spc="5" smtClean="0"/>
              <a:t> </a:t>
            </a:r>
            <a:r>
              <a:rPr lang="en-US" spc="0" smtClean="0"/>
              <a:t>©</a:t>
            </a:r>
            <a:r>
              <a:rPr lang="en-US" spc="5" smtClean="0"/>
              <a:t> </a:t>
            </a:r>
            <a:r>
              <a:rPr lang="en-US" smtClean="0"/>
              <a:t>N</a:t>
            </a:r>
            <a:r>
              <a:rPr lang="en-US" spc="-10" smtClean="0"/>
              <a:t>e</a:t>
            </a:r>
            <a:r>
              <a:rPr lang="en-US" spc="0" smtClean="0"/>
              <a:t>w</a:t>
            </a:r>
            <a:r>
              <a:rPr lang="en-US" spc="-15" smtClean="0"/>
              <a:t> </a:t>
            </a:r>
            <a:r>
              <a:rPr lang="en-US" spc="-20" smtClean="0"/>
              <a:t>A</a:t>
            </a:r>
            <a:r>
              <a:rPr lang="en-US" spc="-10" smtClean="0"/>
              <a:t>g</a:t>
            </a:r>
            <a:r>
              <a:rPr lang="en-US" spc="0" smtClean="0"/>
              <a:t>e</a:t>
            </a:r>
            <a:r>
              <a:rPr lang="en-US" spc="5" smtClean="0"/>
              <a:t> </a:t>
            </a:r>
            <a:r>
              <a:rPr lang="en-US" spc="-30" smtClean="0"/>
              <a:t>I</a:t>
            </a:r>
            <a:r>
              <a:rPr lang="en-US" spc="5" smtClean="0"/>
              <a:t>n</a:t>
            </a:r>
            <a:r>
              <a:rPr lang="en-US" spc="0" smtClean="0"/>
              <a:t>t</a:t>
            </a:r>
            <a:r>
              <a:rPr lang="en-US" spc="-10" smtClean="0"/>
              <a:t>e</a:t>
            </a:r>
            <a:r>
              <a:rPr lang="en-US" smtClean="0"/>
              <a:t>r</a:t>
            </a:r>
            <a:r>
              <a:rPr lang="en-US" spc="5" smtClean="0"/>
              <a:t>n</a:t>
            </a:r>
            <a:r>
              <a:rPr lang="en-US" spc="0" smtClean="0"/>
              <a:t>ati</a:t>
            </a:r>
            <a:r>
              <a:rPr lang="en-US" spc="-20" smtClean="0"/>
              <a:t>o</a:t>
            </a:r>
            <a:r>
              <a:rPr lang="en-US" spc="-10" smtClean="0"/>
              <a:t>n</a:t>
            </a:r>
            <a:r>
              <a:rPr lang="en-US" spc="0" smtClean="0"/>
              <a:t>al</a:t>
            </a:r>
            <a:r>
              <a:rPr lang="en-US" smtClean="0"/>
              <a:t> P</a:t>
            </a:r>
            <a:r>
              <a:rPr lang="en-US" spc="5" smtClean="0"/>
              <a:t>ub</a:t>
            </a:r>
            <a:r>
              <a:rPr lang="en-US" spc="-10" smtClean="0"/>
              <a:t>l</a:t>
            </a:r>
            <a:r>
              <a:rPr lang="en-US" spc="0" smtClean="0"/>
              <a:t>i</a:t>
            </a:r>
            <a:r>
              <a:rPr lang="en-US" smtClean="0"/>
              <a:t>s</a:t>
            </a:r>
            <a:r>
              <a:rPr lang="en-US" spc="-10" smtClean="0"/>
              <a:t>he</a:t>
            </a:r>
            <a:r>
              <a:rPr lang="en-US" smtClean="0"/>
              <a:t>rs</a:t>
            </a:r>
            <a:r>
              <a:rPr lang="en-US" spc="0" smtClean="0"/>
              <a:t>,</a:t>
            </a:r>
            <a:r>
              <a:rPr lang="en-US" spc="5" smtClean="0"/>
              <a:t> </a:t>
            </a:r>
            <a:r>
              <a:rPr lang="en-US" spc="-10" smtClean="0"/>
              <a:t>20</a:t>
            </a:r>
            <a:r>
              <a:rPr lang="en-US" spc="5" smtClean="0"/>
              <a:t>0</a:t>
            </a:r>
            <a:r>
              <a:rPr lang="en-US" spc="0" smtClean="0"/>
              <a:t>7</a:t>
            </a:r>
            <a:endParaRPr lang="en-US" spc="0"/>
          </a:p>
        </p:txBody>
      </p:sp>
      <p:sp>
        <p:nvSpPr>
          <p:cNvPr id="4" name="Slide Number Placeholder 3"/>
          <p:cNvSpPr>
            <a:spLocks noGrp="1"/>
          </p:cNvSpPr>
          <p:nvPr>
            <p:ph type="sldNum" sz="quarter" idx="12"/>
          </p:nvPr>
        </p:nvSpPr>
        <p:spPr/>
        <p:txBody>
          <a:bodyPr/>
          <a:lstStyle/>
          <a:p>
            <a:pPr>
              <a:defRPr/>
            </a:pPr>
            <a:fld id="{6665AC64-7265-4396-9225-A832677CBE6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4380" y="582932"/>
            <a:ext cx="3017520" cy="1316990"/>
          </a:xfrm>
        </p:spPr>
        <p:txBody>
          <a:bodyPr lIns="0" anchor="b">
            <a:noAutofit/>
          </a:bodyPr>
          <a:lstStyle>
            <a:lvl1pPr algn="l" rtl="0">
              <a:spcBef>
                <a:spcPct val="0"/>
              </a:spcBef>
              <a:buNone/>
              <a:defRPr sz="2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54380" y="1899920"/>
            <a:ext cx="3017520" cy="5181600"/>
          </a:xfrm>
        </p:spPr>
        <p:txBody>
          <a:bodyPr lIns="20376" rIns="20376"/>
          <a:lstStyle>
            <a:lvl1pPr marL="0" indent="0" algn="l">
              <a:buNone/>
              <a:defRPr sz="1600"/>
            </a:lvl1pPr>
            <a:lvl2pPr indent="0" algn="l">
              <a:buNone/>
              <a:defRPr sz="1300"/>
            </a:lvl2pPr>
            <a:lvl3pPr indent="0" algn="l">
              <a:buNone/>
              <a:defRPr sz="1100"/>
            </a:lvl3pPr>
            <a:lvl4pPr indent="0" algn="l">
              <a:buNone/>
              <a:defRPr sz="1000"/>
            </a:lvl4pPr>
            <a:lvl5pPr indent="0" algn="l">
              <a:buNone/>
              <a:defRPr sz="10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932555" y="1899920"/>
            <a:ext cx="5622925" cy="5181600"/>
          </a:xfrm>
        </p:spPr>
        <p:txBody>
          <a:bodyPr tIns="0"/>
          <a:lstStyle>
            <a:lvl1pPr>
              <a:defRPr sz="3100"/>
            </a:lvl1pPr>
            <a:lvl2pPr>
              <a:defRPr sz="2900"/>
            </a:lvl2pPr>
            <a:lvl3pPr>
              <a:defRPr sz="2700"/>
            </a:lvl3pPr>
            <a:lvl4pPr>
              <a:defRPr sz="22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F30F3724-2865-4A17-842A-FAEEAAA050D1}" type="datetime1">
              <a:rPr lang="en-US" smtClean="0"/>
              <a:t>7/28/2020</a:t>
            </a:fld>
            <a:endParaRPr lang="en-US"/>
          </a:p>
        </p:txBody>
      </p:sp>
      <p:sp>
        <p:nvSpPr>
          <p:cNvPr id="6" name="Footer Placeholder 5"/>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7" name="Slide Number Placeholder 6"/>
          <p:cNvSpPr>
            <a:spLocks noGrp="1"/>
          </p:cNvSpPr>
          <p:nvPr>
            <p:ph type="sldNum" sz="quarter" idx="12"/>
          </p:nvPr>
        </p:nvSpPr>
        <p:spPr/>
        <p:txBody>
          <a:bodyPr/>
          <a:lstStyle/>
          <a:p>
            <a:pPr>
              <a:defRPr/>
            </a:pPr>
            <a:fld id="{267E610D-29AE-47B2-9496-D22C8E9A6B8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82328" y="1255821"/>
            <a:ext cx="5783580" cy="46634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12" name="Right Triangle 11"/>
          <p:cNvSpPr/>
          <p:nvPr/>
        </p:nvSpPr>
        <p:spPr>
          <a:xfrm rot="420000" flipV="1">
            <a:off x="8804547" y="6074405"/>
            <a:ext cx="170993" cy="17617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1882" tIns="50941" rIns="101882" bIns="50941" rtlCol="0" anchor="ctr"/>
          <a:lstStyle/>
          <a:p>
            <a:pPr algn="ctr" eaLnBrk="1" latinLnBrk="0" hangingPunct="1"/>
            <a:endParaRPr kumimoji="0" lang="en-US"/>
          </a:p>
        </p:txBody>
      </p:sp>
      <p:sp>
        <p:nvSpPr>
          <p:cNvPr id="2" name="Title 1"/>
          <p:cNvSpPr>
            <a:spLocks noGrp="1"/>
          </p:cNvSpPr>
          <p:nvPr>
            <p:ph type="title"/>
          </p:nvPr>
        </p:nvSpPr>
        <p:spPr>
          <a:xfrm>
            <a:off x="670560" y="1333929"/>
            <a:ext cx="2434133" cy="1793637"/>
          </a:xfrm>
        </p:spPr>
        <p:txBody>
          <a:bodyPr vert="horz" lIns="50941" tIns="50941" rIns="50941" bIns="50941" anchor="b"/>
          <a:lstStyle>
            <a:lvl1pPr algn="l">
              <a:buNone/>
              <a:defRPr sz="22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70560" y="3205956"/>
            <a:ext cx="2430780" cy="2469896"/>
          </a:xfrm>
        </p:spPr>
        <p:txBody>
          <a:bodyPr lIns="71318" rIns="50941" bIns="50941" anchor="t"/>
          <a:lstStyle>
            <a:lvl1pPr marL="0" indent="0" algn="l">
              <a:spcBef>
                <a:spcPts val="279"/>
              </a:spcBef>
              <a:buFontTx/>
              <a:buNone/>
              <a:defRPr sz="1400"/>
            </a:lvl1pPr>
            <a:lvl2pPr>
              <a:defRPr sz="1300"/>
            </a:lvl2pPr>
            <a:lvl3pPr>
              <a:defRPr sz="1100"/>
            </a:lvl3pPr>
            <a:lvl4pPr>
              <a:defRPr sz="1000"/>
            </a:lvl4pPr>
            <a:lvl5pPr>
              <a:defRPr sz="10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9EF032F-7F67-4C96-82D2-B02B8D854470}" type="datetime1">
              <a:rPr lang="en-US" smtClean="0"/>
              <a:t>7/28/2020</a:t>
            </a:fld>
            <a:endParaRPr lang="en-US"/>
          </a:p>
        </p:txBody>
      </p:sp>
      <p:sp>
        <p:nvSpPr>
          <p:cNvPr id="6" name="Footer Placeholder 5"/>
          <p:cNvSpPr>
            <a:spLocks noGrp="1"/>
          </p:cNvSpPr>
          <p:nvPr>
            <p:ph type="ftr" sz="quarter" idx="11"/>
          </p:nvPr>
        </p:nvSpPr>
        <p:spPr/>
        <p:txBody>
          <a:body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7" name="Slide Number Placeholder 6"/>
          <p:cNvSpPr>
            <a:spLocks noGrp="1"/>
          </p:cNvSpPr>
          <p:nvPr>
            <p:ph type="sldNum" sz="quarter" idx="12"/>
          </p:nvPr>
        </p:nvSpPr>
        <p:spPr>
          <a:xfrm>
            <a:off x="8884920" y="7203864"/>
            <a:ext cx="670560" cy="413808"/>
          </a:xfrm>
        </p:spPr>
        <p:txBody>
          <a:bodyPr/>
          <a:lstStyle/>
          <a:p>
            <a:pPr>
              <a:defRPr/>
            </a:pPr>
            <a:fld id="{267E610D-29AE-47B2-9496-D22C8E9A6B8E}" type="slidenum">
              <a:rPr lang="en-US" smtClean="0"/>
              <a:pPr>
                <a:defRPr/>
              </a:pPr>
              <a:t>‹#›</a:t>
            </a:fld>
            <a:endParaRPr lang="en-US"/>
          </a:p>
        </p:txBody>
      </p:sp>
      <p:sp>
        <p:nvSpPr>
          <p:cNvPr id="3" name="Picture Placeholder 2"/>
          <p:cNvSpPr>
            <a:spLocks noGrp="1"/>
          </p:cNvSpPr>
          <p:nvPr>
            <p:ph type="pic" idx="1"/>
          </p:nvPr>
        </p:nvSpPr>
        <p:spPr>
          <a:xfrm rot="420000">
            <a:off x="3834372" y="1359453"/>
            <a:ext cx="5079492" cy="4456176"/>
          </a:xfrm>
          <a:prstGeom prst="rect">
            <a:avLst/>
          </a:prstGeom>
          <a:solidFill>
            <a:schemeClr val="bg2"/>
          </a:solidFill>
          <a:ln w="3000" cap="rnd">
            <a:solidFill>
              <a:srgbClr val="C0C0C0"/>
            </a:solidFill>
            <a:round/>
          </a:ln>
          <a:effectLst/>
        </p:spPr>
        <p:txBody>
          <a:bodyPr/>
          <a:lstStyle>
            <a:lvl1pPr marL="0" indent="0">
              <a:buNone/>
              <a:defRPr sz="3600"/>
            </a:lvl1pPr>
          </a:lstStyle>
          <a:p>
            <a:r>
              <a:rPr kumimoji="0" lang="en-US" smtClean="0"/>
              <a:t>Click icon to add picture</a:t>
            </a:r>
            <a:endParaRPr kumimoji="0" lang="en-US" dirty="0"/>
          </a:p>
        </p:txBody>
      </p:sp>
      <p:sp>
        <p:nvSpPr>
          <p:cNvPr id="10" name="Freeform 9"/>
          <p:cNvSpPr>
            <a:spLocks/>
          </p:cNvSpPr>
          <p:nvPr/>
        </p:nvSpPr>
        <p:spPr bwMode="auto">
          <a:xfrm flipV="1">
            <a:off x="-10478" y="6592147"/>
            <a:ext cx="10079355" cy="118025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1882" tIns="50941" rIns="101882" bIns="50941"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819650" y="7049136"/>
            <a:ext cx="5238750" cy="72326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1882" tIns="50941" rIns="101882" bIns="50941"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478" y="-8096"/>
            <a:ext cx="10079355" cy="118025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1882" tIns="50941" rIns="101882" bIns="50941"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819650" y="-8096"/>
            <a:ext cx="5238750" cy="72326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1882" tIns="50941" rIns="101882" bIns="50941"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502920" y="797966"/>
            <a:ext cx="9052560" cy="1295400"/>
          </a:xfrm>
          <a:prstGeom prst="rect">
            <a:avLst/>
          </a:prstGeom>
        </p:spPr>
        <p:txBody>
          <a:bodyPr vert="horz" lIns="0" tIns="50941"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502920" y="2193544"/>
            <a:ext cx="9052560" cy="4974336"/>
          </a:xfrm>
          <a:prstGeom prst="rect">
            <a:avLst/>
          </a:prstGeom>
        </p:spPr>
        <p:txBody>
          <a:bodyPr vert="horz" lIns="101882" tIns="50941" rIns="101882" bIns="5094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2920" y="7203864"/>
            <a:ext cx="2346960" cy="413808"/>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pPr>
              <a:defRPr/>
            </a:pPr>
            <a:fld id="{52E075F7-53A1-4E62-99D1-6113688B25E2}" type="datetime1">
              <a:rPr lang="en-US" smtClean="0"/>
              <a:t>7/28/2020</a:t>
            </a:fld>
            <a:endParaRPr lang="en-US"/>
          </a:p>
        </p:txBody>
      </p:sp>
      <p:sp>
        <p:nvSpPr>
          <p:cNvPr id="22" name="Footer Placeholder 21"/>
          <p:cNvSpPr>
            <a:spLocks noGrp="1"/>
          </p:cNvSpPr>
          <p:nvPr>
            <p:ph type="ftr" sz="quarter" idx="3"/>
          </p:nvPr>
        </p:nvSpPr>
        <p:spPr>
          <a:xfrm>
            <a:off x="2933700" y="7203864"/>
            <a:ext cx="3688080" cy="413808"/>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pPr>
              <a:defRPr/>
            </a:pPr>
            <a:r>
              <a:rPr lang="en-US" smtClean="0"/>
              <a:t>S</a:t>
            </a:r>
            <a:r>
              <a:rPr lang="en-US" spc="-10" smtClean="0"/>
              <a:t>o</a:t>
            </a:r>
            <a:r>
              <a:rPr lang="en-US" smtClean="0"/>
              <a:t>ft</a:t>
            </a:r>
            <a:r>
              <a:rPr lang="en-US" spc="-20" smtClean="0"/>
              <a:t>w</a:t>
            </a:r>
            <a:r>
              <a:rPr lang="en-US" smtClean="0"/>
              <a:t>are E</a:t>
            </a:r>
            <a:r>
              <a:rPr lang="en-US" spc="5" smtClean="0"/>
              <a:t>n</a:t>
            </a:r>
            <a:r>
              <a:rPr lang="en-US" spc="-10" smtClean="0"/>
              <a:t>g</a:t>
            </a:r>
            <a:r>
              <a:rPr lang="en-US" smtClean="0"/>
              <a:t>i</a:t>
            </a:r>
            <a:r>
              <a:rPr lang="en-US" spc="5" smtClean="0"/>
              <a:t>n</a:t>
            </a:r>
            <a:r>
              <a:rPr lang="en-US" spc="-10" smtClean="0"/>
              <a:t>ee</a:t>
            </a:r>
            <a:r>
              <a:rPr lang="en-US" smtClean="0"/>
              <a:t>r</a:t>
            </a:r>
            <a:r>
              <a:rPr lang="en-US" spc="-10" smtClean="0"/>
              <a:t>i</a:t>
            </a:r>
            <a:r>
              <a:rPr lang="en-US" spc="5" smtClean="0"/>
              <a:t>n</a:t>
            </a:r>
            <a:r>
              <a:rPr lang="en-US" smtClean="0"/>
              <a:t>g </a:t>
            </a:r>
            <a:r>
              <a:rPr lang="en-US" spc="-20" smtClean="0"/>
              <a:t>(</a:t>
            </a:r>
            <a:r>
              <a:rPr lang="en-US" spc="-10" smtClean="0"/>
              <a:t>3</a:t>
            </a:r>
            <a:r>
              <a:rPr lang="en-US" sz="750" baseline="22222" smtClean="0"/>
              <a:t>rd </a:t>
            </a:r>
            <a:r>
              <a:rPr lang="en-US" sz="750" spc="-75" baseline="22222" smtClean="0"/>
              <a:t> </a:t>
            </a:r>
            <a:r>
              <a:rPr lang="en-US" spc="-10" smtClean="0"/>
              <a:t>ed</a:t>
            </a:r>
            <a:r>
              <a:rPr lang="en-US" smtClean="0"/>
              <a:t>.), By</a:t>
            </a:r>
            <a:r>
              <a:rPr lang="en-US" spc="-15" smtClean="0"/>
              <a:t> </a:t>
            </a:r>
            <a:r>
              <a:rPr lang="en-US" spc="-20" smtClean="0"/>
              <a:t>K</a:t>
            </a:r>
            <a:r>
              <a:rPr lang="en-US" spc="15" smtClean="0"/>
              <a:t>.</a:t>
            </a:r>
            <a:r>
              <a:rPr lang="en-US" smtClean="0"/>
              <a:t>K</a:t>
            </a:r>
            <a:r>
              <a:rPr lang="en-US" spc="-15" smtClean="0"/>
              <a:t> </a:t>
            </a:r>
            <a:r>
              <a:rPr lang="en-US" smtClean="0"/>
              <a:t>A</a:t>
            </a:r>
            <a:r>
              <a:rPr lang="en-US" spc="-10" smtClean="0"/>
              <a:t>gg</a:t>
            </a:r>
            <a:r>
              <a:rPr lang="en-US" smtClean="0"/>
              <a:t>ar</a:t>
            </a:r>
            <a:r>
              <a:rPr lang="en-US" spc="-20" smtClean="0"/>
              <a:t>w</a:t>
            </a:r>
            <a:r>
              <a:rPr lang="en-US" smtClean="0"/>
              <a:t>al</a:t>
            </a:r>
            <a:r>
              <a:rPr lang="en-US" spc="5" smtClean="0"/>
              <a:t> </a:t>
            </a:r>
            <a:r>
              <a:rPr lang="en-US" smtClean="0"/>
              <a:t>&amp;</a:t>
            </a:r>
            <a:r>
              <a:rPr lang="en-US" spc="-10" smtClean="0"/>
              <a:t> </a:t>
            </a:r>
            <a:r>
              <a:rPr lang="en-US" smtClean="0"/>
              <a:t>Y</a:t>
            </a:r>
            <a:r>
              <a:rPr lang="en-US" spc="-10" smtClean="0"/>
              <a:t>oge</a:t>
            </a:r>
            <a:r>
              <a:rPr lang="en-US" smtClean="0"/>
              <a:t>sh</a:t>
            </a:r>
            <a:r>
              <a:rPr lang="en-US" spc="10" smtClean="0"/>
              <a:t> </a:t>
            </a:r>
            <a:r>
              <a:rPr lang="en-US" smtClean="0"/>
              <a:t>Si</a:t>
            </a:r>
            <a:r>
              <a:rPr lang="en-US" spc="5" smtClean="0"/>
              <a:t>n</a:t>
            </a:r>
            <a:r>
              <a:rPr lang="en-US" spc="-10" smtClean="0"/>
              <a:t>g</a:t>
            </a:r>
            <a:r>
              <a:rPr lang="en-US" spc="5" smtClean="0"/>
              <a:t>h</a:t>
            </a:r>
            <a:r>
              <a:rPr lang="en-US" smtClean="0"/>
              <a:t>,</a:t>
            </a:r>
            <a:r>
              <a:rPr lang="en-US" spc="5" smtClean="0"/>
              <a:t> </a:t>
            </a:r>
            <a:r>
              <a:rPr lang="en-US" smtClean="0"/>
              <a:t>C</a:t>
            </a:r>
            <a:r>
              <a:rPr lang="en-US" spc="-20" smtClean="0"/>
              <a:t>o</a:t>
            </a:r>
            <a:r>
              <a:rPr lang="en-US" spc="5" smtClean="0"/>
              <a:t>p</a:t>
            </a:r>
            <a:r>
              <a:rPr lang="en-US" spc="-20" smtClean="0"/>
              <a:t>y</a:t>
            </a:r>
            <a:r>
              <a:rPr lang="en-US" smtClean="0"/>
              <a:t>ri</a:t>
            </a:r>
            <a:r>
              <a:rPr lang="en-US" spc="-10" smtClean="0"/>
              <a:t>g</a:t>
            </a:r>
            <a:r>
              <a:rPr lang="en-US" spc="5" smtClean="0"/>
              <a:t>h</a:t>
            </a:r>
            <a:r>
              <a:rPr lang="en-US" smtClean="0"/>
              <a:t>t</a:t>
            </a:r>
            <a:r>
              <a:rPr lang="en-US" spc="5" smtClean="0"/>
              <a:t> </a:t>
            </a:r>
            <a:r>
              <a:rPr lang="en-US" smtClean="0"/>
              <a:t>©</a:t>
            </a:r>
            <a:r>
              <a:rPr lang="en-US" spc="5" smtClean="0"/>
              <a:t> </a:t>
            </a:r>
            <a:r>
              <a:rPr lang="en-US" smtClean="0"/>
              <a:t>N</a:t>
            </a:r>
            <a:r>
              <a:rPr lang="en-US" spc="-10" smtClean="0"/>
              <a:t>e</a:t>
            </a:r>
            <a:r>
              <a:rPr lang="en-US" smtClean="0"/>
              <a:t>w</a:t>
            </a:r>
            <a:r>
              <a:rPr lang="en-US" spc="-15" smtClean="0"/>
              <a:t> </a:t>
            </a:r>
            <a:r>
              <a:rPr lang="en-US" spc="-20" smtClean="0"/>
              <a:t>A</a:t>
            </a:r>
            <a:r>
              <a:rPr lang="en-US" spc="-10" smtClean="0"/>
              <a:t>g</a:t>
            </a:r>
            <a:r>
              <a:rPr lang="en-US" smtClean="0"/>
              <a:t>e</a:t>
            </a:r>
            <a:r>
              <a:rPr lang="en-US" spc="5" smtClean="0"/>
              <a:t> </a:t>
            </a:r>
            <a:r>
              <a:rPr lang="en-US" spc="-30" smtClean="0"/>
              <a:t>I</a:t>
            </a:r>
            <a:r>
              <a:rPr lang="en-US" spc="5" smtClean="0"/>
              <a:t>n</a:t>
            </a:r>
            <a:r>
              <a:rPr lang="en-US" smtClean="0"/>
              <a:t>t</a:t>
            </a:r>
            <a:r>
              <a:rPr lang="en-US" spc="-10" smtClean="0"/>
              <a:t>e</a:t>
            </a:r>
            <a:r>
              <a:rPr lang="en-US" smtClean="0"/>
              <a:t>r</a:t>
            </a:r>
            <a:r>
              <a:rPr lang="en-US" spc="5" smtClean="0"/>
              <a:t>n</a:t>
            </a:r>
            <a:r>
              <a:rPr lang="en-US" smtClean="0"/>
              <a:t>ati</a:t>
            </a:r>
            <a:r>
              <a:rPr lang="en-US" spc="-20" smtClean="0"/>
              <a:t>o</a:t>
            </a:r>
            <a:r>
              <a:rPr lang="en-US" spc="-10" smtClean="0"/>
              <a:t>n</a:t>
            </a:r>
            <a:r>
              <a:rPr lang="en-US" smtClean="0"/>
              <a:t>al P</a:t>
            </a:r>
            <a:r>
              <a:rPr lang="en-US" spc="5" smtClean="0"/>
              <a:t>ub</a:t>
            </a:r>
            <a:r>
              <a:rPr lang="en-US" spc="-10" smtClean="0"/>
              <a:t>l</a:t>
            </a:r>
            <a:r>
              <a:rPr lang="en-US" smtClean="0"/>
              <a:t>is</a:t>
            </a:r>
            <a:r>
              <a:rPr lang="en-US" spc="-10" smtClean="0"/>
              <a:t>he</a:t>
            </a:r>
            <a:r>
              <a:rPr lang="en-US" smtClean="0"/>
              <a:t>rs,</a:t>
            </a:r>
            <a:r>
              <a:rPr lang="en-US" spc="5" smtClean="0"/>
              <a:t> </a:t>
            </a:r>
            <a:r>
              <a:rPr lang="en-US" spc="-10" smtClean="0"/>
              <a:t>20</a:t>
            </a:r>
            <a:r>
              <a:rPr lang="en-US" spc="5" smtClean="0"/>
              <a:t>0</a:t>
            </a:r>
            <a:r>
              <a:rPr lang="en-US" smtClean="0"/>
              <a:t>7</a:t>
            </a:r>
            <a:endParaRPr lang="en-US"/>
          </a:p>
        </p:txBody>
      </p:sp>
      <p:sp>
        <p:nvSpPr>
          <p:cNvPr id="18" name="Slide Number Placeholder 17"/>
          <p:cNvSpPr>
            <a:spLocks noGrp="1"/>
          </p:cNvSpPr>
          <p:nvPr>
            <p:ph type="sldNum" sz="quarter" idx="4"/>
          </p:nvPr>
        </p:nvSpPr>
        <p:spPr>
          <a:xfrm>
            <a:off x="8717280" y="7203864"/>
            <a:ext cx="838200" cy="413808"/>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pPr>
              <a:defRPr/>
            </a:pPr>
            <a:fld id="{267E610D-29AE-47B2-9496-D22C8E9A6B8E}" type="slidenum">
              <a:rPr lang="en-US" smtClean="0"/>
              <a:pPr>
                <a:defRPr/>
              </a:pPr>
              <a:t>‹#›</a:t>
            </a:fld>
            <a:endParaRPr lang="en-US"/>
          </a:p>
        </p:txBody>
      </p:sp>
      <p:grpSp>
        <p:nvGrpSpPr>
          <p:cNvPr id="2" name="Group 1"/>
          <p:cNvGrpSpPr/>
          <p:nvPr/>
        </p:nvGrpSpPr>
        <p:grpSpPr>
          <a:xfrm>
            <a:off x="-20919" y="229396"/>
            <a:ext cx="10098603" cy="735787"/>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5600" b="0" kern="1200">
          <a:ln>
            <a:noFill/>
          </a:ln>
          <a:solidFill>
            <a:schemeClr val="tx2"/>
          </a:solidFill>
          <a:effectLst/>
          <a:latin typeface="+mj-lt"/>
          <a:ea typeface="+mj-ea"/>
          <a:cs typeface="+mj-cs"/>
        </a:defRPr>
      </a:lvl1pPr>
    </p:titleStyle>
    <p:bodyStyle>
      <a:lvl1pPr marL="305647" indent="-305647" algn="l" rtl="0" eaLnBrk="1" latinLnBrk="0" hangingPunct="1">
        <a:spcBef>
          <a:spcPct val="20000"/>
        </a:spcBef>
        <a:buClr>
          <a:schemeClr val="accent3"/>
        </a:buClr>
        <a:buSzPct val="95000"/>
        <a:buFont typeface="Wingdings 2"/>
        <a:buChar char=""/>
        <a:defRPr kumimoji="0" sz="2900" kern="1200">
          <a:solidFill>
            <a:schemeClr val="tx1"/>
          </a:solidFill>
          <a:latin typeface="+mn-lt"/>
          <a:ea typeface="+mn-ea"/>
          <a:cs typeface="+mn-cs"/>
        </a:defRPr>
      </a:lvl1pPr>
      <a:lvl2pPr marL="713177" indent="-275083"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2pPr>
      <a:lvl3pPr marL="1018824" indent="-275083" algn="l" rtl="0" eaLnBrk="1" latinLnBrk="0" hangingPunct="1">
        <a:spcBef>
          <a:spcPct val="20000"/>
        </a:spcBef>
        <a:buClr>
          <a:schemeClr val="accent2"/>
        </a:buClr>
        <a:buSzPct val="70000"/>
        <a:buFont typeface="Wingdings 2"/>
        <a:buChar char=""/>
        <a:defRPr kumimoji="0" sz="2300" kern="1200">
          <a:solidFill>
            <a:schemeClr val="tx1"/>
          </a:solidFill>
          <a:latin typeface="+mn-lt"/>
          <a:ea typeface="+mn-ea"/>
          <a:cs typeface="+mn-cs"/>
        </a:defRPr>
      </a:lvl3pPr>
      <a:lvl4pPr marL="1324472" indent="-234330" algn="l" rtl="0" eaLnBrk="1" latinLnBrk="0" hangingPunct="1">
        <a:spcBef>
          <a:spcPct val="20000"/>
        </a:spcBef>
        <a:buClr>
          <a:schemeClr val="accent3"/>
        </a:buClr>
        <a:buSzPct val="65000"/>
        <a:buFont typeface="Wingdings 2"/>
        <a:buChar char=""/>
        <a:defRPr kumimoji="0" sz="2200" kern="1200">
          <a:solidFill>
            <a:schemeClr val="tx1"/>
          </a:solidFill>
          <a:latin typeface="+mn-lt"/>
          <a:ea typeface="+mn-ea"/>
          <a:cs typeface="+mn-cs"/>
        </a:defRPr>
      </a:lvl4pPr>
      <a:lvl5pPr marL="1630119" indent="-234330" algn="l" rtl="0" eaLnBrk="1" latinLnBrk="0" hangingPunct="1">
        <a:spcBef>
          <a:spcPct val="20000"/>
        </a:spcBef>
        <a:buClr>
          <a:schemeClr val="accent4"/>
        </a:buClr>
        <a:buSzPct val="65000"/>
        <a:buFont typeface="Wingdings 2"/>
        <a:buChar char=""/>
        <a:defRPr kumimoji="0" sz="2200" kern="1200">
          <a:solidFill>
            <a:schemeClr val="tx1"/>
          </a:solidFill>
          <a:latin typeface="+mn-lt"/>
          <a:ea typeface="+mn-ea"/>
          <a:cs typeface="+mn-cs"/>
        </a:defRPr>
      </a:lvl5pPr>
      <a:lvl6pPr marL="1935767" indent="-234330"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139531" indent="-203765" algn="l" rtl="0" eaLnBrk="1" latinLnBrk="0" hangingPunct="1">
        <a:spcBef>
          <a:spcPct val="20000"/>
        </a:spcBef>
        <a:buClr>
          <a:schemeClr val="accent6"/>
        </a:buClr>
        <a:buSzPct val="80000"/>
        <a:buFont typeface="Wingdings 2"/>
        <a:buChar char=""/>
        <a:defRPr kumimoji="0" sz="1800" kern="1200" baseline="0">
          <a:solidFill>
            <a:schemeClr val="tx1"/>
          </a:solidFill>
          <a:latin typeface="+mn-lt"/>
          <a:ea typeface="+mn-ea"/>
          <a:cs typeface="+mn-cs"/>
        </a:defRPr>
      </a:lvl7pPr>
      <a:lvl8pPr marL="2445179" indent="-203765"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750826" indent="-203765" algn="l" rtl="0" eaLnBrk="1" latinLnBrk="0" hangingPunct="1">
        <a:spcBef>
          <a:spcPct val="20000"/>
        </a:spcBef>
        <a:buClr>
          <a:schemeClr val="tx2"/>
        </a:buClr>
        <a:buFontTx/>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9412" algn="l" rtl="0" eaLnBrk="1" latinLnBrk="0" hangingPunct="1">
        <a:defRPr kumimoji="0" kern="1200">
          <a:solidFill>
            <a:schemeClr val="tx1"/>
          </a:solidFill>
          <a:latin typeface="+mn-lt"/>
          <a:ea typeface="+mn-ea"/>
          <a:cs typeface="+mn-cs"/>
        </a:defRPr>
      </a:lvl2pPr>
      <a:lvl3pPr marL="1018824" algn="l" rtl="0" eaLnBrk="1" latinLnBrk="0" hangingPunct="1">
        <a:defRPr kumimoji="0" kern="1200">
          <a:solidFill>
            <a:schemeClr val="tx1"/>
          </a:solidFill>
          <a:latin typeface="+mn-lt"/>
          <a:ea typeface="+mn-ea"/>
          <a:cs typeface="+mn-cs"/>
        </a:defRPr>
      </a:lvl3pPr>
      <a:lvl4pPr marL="1528237" algn="l" rtl="0" eaLnBrk="1" latinLnBrk="0" hangingPunct="1">
        <a:defRPr kumimoji="0" kern="1200">
          <a:solidFill>
            <a:schemeClr val="tx1"/>
          </a:solidFill>
          <a:latin typeface="+mn-lt"/>
          <a:ea typeface="+mn-ea"/>
          <a:cs typeface="+mn-cs"/>
        </a:defRPr>
      </a:lvl4pPr>
      <a:lvl5pPr marL="2037649" algn="l" rtl="0" eaLnBrk="1" latinLnBrk="0" hangingPunct="1">
        <a:defRPr kumimoji="0" kern="1200">
          <a:solidFill>
            <a:schemeClr val="tx1"/>
          </a:solidFill>
          <a:latin typeface="+mn-lt"/>
          <a:ea typeface="+mn-ea"/>
          <a:cs typeface="+mn-cs"/>
        </a:defRPr>
      </a:lvl5pPr>
      <a:lvl6pPr marL="2547061" algn="l" rtl="0" eaLnBrk="1" latinLnBrk="0" hangingPunct="1">
        <a:defRPr kumimoji="0" kern="1200">
          <a:solidFill>
            <a:schemeClr val="tx1"/>
          </a:solidFill>
          <a:latin typeface="+mn-lt"/>
          <a:ea typeface="+mn-ea"/>
          <a:cs typeface="+mn-cs"/>
        </a:defRPr>
      </a:lvl6pPr>
      <a:lvl7pPr marL="3056473" algn="l" rtl="0" eaLnBrk="1" latinLnBrk="0" hangingPunct="1">
        <a:defRPr kumimoji="0" kern="1200">
          <a:solidFill>
            <a:schemeClr val="tx1"/>
          </a:solidFill>
          <a:latin typeface="+mn-lt"/>
          <a:ea typeface="+mn-ea"/>
          <a:cs typeface="+mn-cs"/>
        </a:defRPr>
      </a:lvl7pPr>
      <a:lvl8pPr marL="3565886" algn="l" rtl="0" eaLnBrk="1" latinLnBrk="0" hangingPunct="1">
        <a:defRPr kumimoji="0" kern="1200">
          <a:solidFill>
            <a:schemeClr val="tx1"/>
          </a:solidFill>
          <a:latin typeface="+mn-lt"/>
          <a:ea typeface="+mn-ea"/>
          <a:cs typeface="+mn-cs"/>
        </a:defRPr>
      </a:lvl8pPr>
      <a:lvl9pPr marL="40752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350" y="3352800"/>
            <a:ext cx="8528050" cy="738664"/>
          </a:xfrm>
        </p:spPr>
        <p:txBody>
          <a:bodyPr>
            <a:normAutofit fontScale="90000"/>
          </a:bodyPr>
          <a:lstStyle/>
          <a:p>
            <a:r>
              <a:rPr lang="en-US" sz="4800" dirty="0" smtClean="0"/>
              <a:t>SOFTWARE DESIGN</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725488"/>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p:nvPr/>
        </p:nvSpPr>
        <p:spPr>
          <a:xfrm>
            <a:off x="841375" y="1712913"/>
            <a:ext cx="8374063" cy="738664"/>
          </a:xfrm>
          <a:prstGeom prst="rect">
            <a:avLst/>
          </a:prstGeom>
        </p:spPr>
        <p:txBody>
          <a:bodyPr lIns="0" tIns="0" rIns="0" bIns="0">
            <a:spAutoFit/>
          </a:bodyPr>
          <a:lstStyle/>
          <a:p>
            <a:pPr marL="12700" fontAlgn="auto">
              <a:spcBef>
                <a:spcPts val="0"/>
              </a:spcBef>
              <a:spcAft>
                <a:spcPts val="0"/>
              </a:spcAft>
              <a:defRPr/>
            </a:pPr>
            <a:r>
              <a:rPr lang="en-US" sz="2400" dirty="0">
                <a:latin typeface="+mj-lt"/>
                <a:cs typeface="+mn-cs"/>
              </a:rPr>
              <a:t>Consider the example of editing a student record in a ‘student information system’.</a:t>
            </a:r>
          </a:p>
        </p:txBody>
      </p:sp>
      <p:sp>
        <p:nvSpPr>
          <p:cNvPr id="5" name="object 5"/>
          <p:cNvSpPr txBox="1"/>
          <p:nvPr/>
        </p:nvSpPr>
        <p:spPr>
          <a:xfrm>
            <a:off x="2057400" y="2797175"/>
            <a:ext cx="1905000" cy="708025"/>
          </a:xfrm>
          <a:prstGeom prst="rect">
            <a:avLst/>
          </a:prstGeom>
          <a:ln w="38099">
            <a:solidFill>
              <a:srgbClr val="FF0000"/>
            </a:solidFill>
          </a:ln>
        </p:spPr>
        <p:txBody>
          <a:bodyPr lIns="0" tIns="0" rIns="0" bIns="0">
            <a:spAutoFit/>
          </a:bodyPr>
          <a:lstStyle/>
          <a:p>
            <a:pPr marL="536575" indent="-341313"/>
            <a:r>
              <a:rPr lang="en-US" sz="2200">
                <a:solidFill>
                  <a:srgbClr val="3232FF"/>
                </a:solidFill>
                <a:latin typeface="Arial" charset="0"/>
              </a:rPr>
              <a:t>Edit student record</a:t>
            </a:r>
            <a:endParaRPr lang="en-US" sz="2200">
              <a:latin typeface="Arial" charset="0"/>
            </a:endParaRPr>
          </a:p>
        </p:txBody>
      </p:sp>
      <p:sp>
        <p:nvSpPr>
          <p:cNvPr id="6" name="object 6"/>
          <p:cNvSpPr txBox="1"/>
          <p:nvPr/>
        </p:nvSpPr>
        <p:spPr>
          <a:xfrm>
            <a:off x="2057400" y="5029200"/>
            <a:ext cx="1905000" cy="708025"/>
          </a:xfrm>
          <a:prstGeom prst="rect">
            <a:avLst/>
          </a:prstGeom>
          <a:ln w="38099">
            <a:solidFill>
              <a:srgbClr val="FF0000"/>
            </a:solidFill>
          </a:ln>
        </p:spPr>
        <p:txBody>
          <a:bodyPr lIns="0" tIns="0" rIns="0" bIns="0">
            <a:spAutoFit/>
          </a:bodyPr>
          <a:lstStyle/>
          <a:p>
            <a:pPr marL="39688" indent="373063"/>
            <a:r>
              <a:rPr lang="en-US" sz="2200">
                <a:solidFill>
                  <a:srgbClr val="3232FF"/>
                </a:solidFill>
                <a:latin typeface="Arial" charset="0"/>
              </a:rPr>
              <a:t>Retrieve student record</a:t>
            </a:r>
            <a:endParaRPr lang="en-US" sz="2200">
              <a:latin typeface="Arial" charset="0"/>
            </a:endParaRPr>
          </a:p>
        </p:txBody>
      </p:sp>
      <p:sp>
        <p:nvSpPr>
          <p:cNvPr id="7" name="object 7"/>
          <p:cNvSpPr txBox="1"/>
          <p:nvPr/>
        </p:nvSpPr>
        <p:spPr>
          <a:xfrm>
            <a:off x="790575" y="3656013"/>
            <a:ext cx="1841500" cy="1309687"/>
          </a:xfrm>
          <a:prstGeom prst="rect">
            <a:avLst/>
          </a:prstGeom>
        </p:spPr>
        <p:txBody>
          <a:bodyPr lIns="0" tIns="0" rIns="0" bIns="0">
            <a:spAutoFit/>
          </a:bodyPr>
          <a:lstStyle/>
          <a:p>
            <a:pPr marL="12700" algn="ctr"/>
            <a:r>
              <a:rPr lang="en-US" sz="2200">
                <a:solidFill>
                  <a:srgbClr val="3232FF"/>
                </a:solidFill>
                <a:latin typeface="Arial" charset="0"/>
              </a:rPr>
              <a:t>Student name, student ID, address, course</a:t>
            </a:r>
            <a:endParaRPr lang="en-US" sz="2200">
              <a:latin typeface="Arial" charset="0"/>
            </a:endParaRPr>
          </a:p>
        </p:txBody>
      </p:sp>
      <p:sp>
        <p:nvSpPr>
          <p:cNvPr id="8" name="object 8"/>
          <p:cNvSpPr txBox="1"/>
          <p:nvPr/>
        </p:nvSpPr>
        <p:spPr>
          <a:xfrm>
            <a:off x="3316288" y="3824288"/>
            <a:ext cx="987425" cy="974725"/>
          </a:xfrm>
          <a:prstGeom prst="rect">
            <a:avLst/>
          </a:prstGeom>
        </p:spPr>
        <p:txBody>
          <a:bodyPr lIns="0" tIns="0" rIns="0" bIns="0">
            <a:spAutoFit/>
          </a:bodyPr>
          <a:lstStyle/>
          <a:p>
            <a:pPr marL="12700" algn="ctr"/>
            <a:r>
              <a:rPr lang="en-US" sz="2200">
                <a:solidFill>
                  <a:srgbClr val="3232FF"/>
                </a:solidFill>
                <a:latin typeface="Arial" charset="0"/>
              </a:rPr>
              <a:t>Student record EOF</a:t>
            </a:r>
            <a:endParaRPr lang="en-US" sz="2200">
              <a:latin typeface="Arial" charset="0"/>
            </a:endParaRPr>
          </a:p>
        </p:txBody>
      </p:sp>
      <p:sp>
        <p:nvSpPr>
          <p:cNvPr id="21513" name="object 9"/>
          <p:cNvSpPr>
            <a:spLocks/>
          </p:cNvSpPr>
          <p:nvPr/>
        </p:nvSpPr>
        <p:spPr bwMode="auto">
          <a:xfrm>
            <a:off x="2647950" y="3505200"/>
            <a:ext cx="190500" cy="1524000"/>
          </a:xfrm>
          <a:custGeom>
            <a:avLst/>
            <a:gdLst/>
            <a:ahLst/>
            <a:cxnLst>
              <a:cxn ang="0">
                <a:pos x="0" y="1333499"/>
              </a:cxn>
              <a:cxn ang="0">
                <a:pos x="96011" y="1523999"/>
              </a:cxn>
              <a:cxn ang="0">
                <a:pos x="152704" y="1409699"/>
              </a:cxn>
              <a:cxn ang="0">
                <a:pos x="76199" y="1409699"/>
              </a:cxn>
              <a:cxn ang="0">
                <a:pos x="76199" y="1393976"/>
              </a:cxn>
              <a:cxn ang="0">
                <a:pos x="0" y="1333499"/>
              </a:cxn>
              <a:cxn ang="0">
                <a:pos x="76199" y="1393976"/>
              </a:cxn>
              <a:cxn ang="0">
                <a:pos x="76199" y="1409699"/>
              </a:cxn>
              <a:cxn ang="0">
                <a:pos x="96011" y="1409699"/>
              </a:cxn>
              <a:cxn ang="0">
                <a:pos x="76199" y="1393976"/>
              </a:cxn>
              <a:cxn ang="0">
                <a:pos x="114299" y="0"/>
              </a:cxn>
              <a:cxn ang="0">
                <a:pos x="76199" y="0"/>
              </a:cxn>
              <a:cxn ang="0">
                <a:pos x="76199" y="1393976"/>
              </a:cxn>
              <a:cxn ang="0">
                <a:pos x="96011" y="1409699"/>
              </a:cxn>
              <a:cxn ang="0">
                <a:pos x="114299" y="1394951"/>
              </a:cxn>
              <a:cxn ang="0">
                <a:pos x="114299" y="0"/>
              </a:cxn>
              <a:cxn ang="0">
                <a:pos x="114299" y="1394951"/>
              </a:cxn>
              <a:cxn ang="0">
                <a:pos x="96011" y="1409699"/>
              </a:cxn>
              <a:cxn ang="0">
                <a:pos x="114299" y="1409699"/>
              </a:cxn>
              <a:cxn ang="0">
                <a:pos x="114299" y="1394951"/>
              </a:cxn>
              <a:cxn ang="0">
                <a:pos x="190499" y="1333499"/>
              </a:cxn>
              <a:cxn ang="0">
                <a:pos x="114299" y="1394951"/>
              </a:cxn>
              <a:cxn ang="0">
                <a:pos x="114299" y="1409699"/>
              </a:cxn>
              <a:cxn ang="0">
                <a:pos x="152704" y="1409699"/>
              </a:cxn>
              <a:cxn ang="0">
                <a:pos x="190499" y="1333499"/>
              </a:cxn>
            </a:cxnLst>
            <a:rect l="0" t="0" r="r" b="b"/>
            <a:pathLst>
              <a:path w="190500" h="1524000">
                <a:moveTo>
                  <a:pt x="0" y="1333499"/>
                </a:moveTo>
                <a:lnTo>
                  <a:pt x="96011" y="1523999"/>
                </a:lnTo>
                <a:lnTo>
                  <a:pt x="152704" y="1409699"/>
                </a:lnTo>
                <a:lnTo>
                  <a:pt x="76199" y="1409699"/>
                </a:lnTo>
                <a:lnTo>
                  <a:pt x="76199" y="1393976"/>
                </a:lnTo>
                <a:lnTo>
                  <a:pt x="0" y="1333499"/>
                </a:lnTo>
                <a:close/>
              </a:path>
              <a:path w="190500" h="1524000">
                <a:moveTo>
                  <a:pt x="76199" y="1393976"/>
                </a:moveTo>
                <a:lnTo>
                  <a:pt x="76199" y="1409699"/>
                </a:lnTo>
                <a:lnTo>
                  <a:pt x="96011" y="1409699"/>
                </a:lnTo>
                <a:lnTo>
                  <a:pt x="76199" y="1393976"/>
                </a:lnTo>
                <a:close/>
              </a:path>
              <a:path w="190500" h="1524000">
                <a:moveTo>
                  <a:pt x="114299" y="0"/>
                </a:moveTo>
                <a:lnTo>
                  <a:pt x="76199" y="0"/>
                </a:lnTo>
                <a:lnTo>
                  <a:pt x="76199" y="1393976"/>
                </a:lnTo>
                <a:lnTo>
                  <a:pt x="96011" y="1409699"/>
                </a:lnTo>
                <a:lnTo>
                  <a:pt x="114299" y="1394951"/>
                </a:lnTo>
                <a:lnTo>
                  <a:pt x="114299" y="0"/>
                </a:lnTo>
                <a:close/>
              </a:path>
              <a:path w="190500" h="1524000">
                <a:moveTo>
                  <a:pt x="114299" y="1394951"/>
                </a:moveTo>
                <a:lnTo>
                  <a:pt x="96011" y="1409699"/>
                </a:lnTo>
                <a:lnTo>
                  <a:pt x="114299" y="1409699"/>
                </a:lnTo>
                <a:lnTo>
                  <a:pt x="114299" y="1394951"/>
                </a:lnTo>
                <a:close/>
              </a:path>
              <a:path w="190500" h="1524000">
                <a:moveTo>
                  <a:pt x="190499" y="1333499"/>
                </a:moveTo>
                <a:lnTo>
                  <a:pt x="114299" y="1394951"/>
                </a:lnTo>
                <a:lnTo>
                  <a:pt x="114299" y="1409699"/>
                </a:lnTo>
                <a:lnTo>
                  <a:pt x="152704" y="1409699"/>
                </a:lnTo>
                <a:lnTo>
                  <a:pt x="190499" y="1333499"/>
                </a:lnTo>
                <a:close/>
              </a:path>
            </a:pathLst>
          </a:custGeom>
          <a:solidFill>
            <a:srgbClr val="FF0000"/>
          </a:solidFill>
          <a:ln w="9525">
            <a:noFill/>
            <a:round/>
            <a:headEnd/>
            <a:tailEnd/>
          </a:ln>
        </p:spPr>
        <p:txBody>
          <a:bodyPr lIns="0" tIns="0" rIns="0" bIns="0"/>
          <a:lstStyle/>
          <a:p>
            <a:endParaRPr lang="en-US"/>
          </a:p>
        </p:txBody>
      </p:sp>
      <p:sp>
        <p:nvSpPr>
          <p:cNvPr id="21514" name="object 10"/>
          <p:cNvSpPr>
            <a:spLocks/>
          </p:cNvSpPr>
          <p:nvPr/>
        </p:nvSpPr>
        <p:spPr bwMode="auto">
          <a:xfrm>
            <a:off x="3105150" y="3505200"/>
            <a:ext cx="190500" cy="1524000"/>
          </a:xfrm>
          <a:custGeom>
            <a:avLst/>
            <a:gdLst/>
            <a:ahLst/>
            <a:cxnLst>
              <a:cxn ang="0">
                <a:pos x="96011" y="114299"/>
              </a:cxn>
              <a:cxn ang="0">
                <a:pos x="76199" y="130023"/>
              </a:cxn>
              <a:cxn ang="0">
                <a:pos x="76199" y="1523999"/>
              </a:cxn>
              <a:cxn ang="0">
                <a:pos x="114299" y="1523999"/>
              </a:cxn>
              <a:cxn ang="0">
                <a:pos x="114299" y="129048"/>
              </a:cxn>
              <a:cxn ang="0">
                <a:pos x="96011" y="114299"/>
              </a:cxn>
              <a:cxn ang="0">
                <a:pos x="96011" y="0"/>
              </a:cxn>
              <a:cxn ang="0">
                <a:pos x="0" y="190499"/>
              </a:cxn>
              <a:cxn ang="0">
                <a:pos x="76199" y="130023"/>
              </a:cxn>
              <a:cxn ang="0">
                <a:pos x="76199" y="114299"/>
              </a:cxn>
              <a:cxn ang="0">
                <a:pos x="152704" y="114299"/>
              </a:cxn>
              <a:cxn ang="0">
                <a:pos x="96011" y="0"/>
              </a:cxn>
              <a:cxn ang="0">
                <a:pos x="152704" y="114299"/>
              </a:cxn>
              <a:cxn ang="0">
                <a:pos x="114299" y="114299"/>
              </a:cxn>
              <a:cxn ang="0">
                <a:pos x="114299" y="129048"/>
              </a:cxn>
              <a:cxn ang="0">
                <a:pos x="190499" y="190499"/>
              </a:cxn>
              <a:cxn ang="0">
                <a:pos x="152704" y="114299"/>
              </a:cxn>
              <a:cxn ang="0">
                <a:pos x="96011" y="114299"/>
              </a:cxn>
              <a:cxn ang="0">
                <a:pos x="76199" y="114299"/>
              </a:cxn>
              <a:cxn ang="0">
                <a:pos x="76199" y="130023"/>
              </a:cxn>
              <a:cxn ang="0">
                <a:pos x="96011" y="114299"/>
              </a:cxn>
              <a:cxn ang="0">
                <a:pos x="114299" y="114299"/>
              </a:cxn>
              <a:cxn ang="0">
                <a:pos x="96011" y="114299"/>
              </a:cxn>
              <a:cxn ang="0">
                <a:pos x="114299" y="129048"/>
              </a:cxn>
              <a:cxn ang="0">
                <a:pos x="114299" y="114299"/>
              </a:cxn>
            </a:cxnLst>
            <a:rect l="0" t="0" r="r" b="b"/>
            <a:pathLst>
              <a:path w="190500" h="1524000">
                <a:moveTo>
                  <a:pt x="96011" y="114299"/>
                </a:moveTo>
                <a:lnTo>
                  <a:pt x="76199" y="130023"/>
                </a:lnTo>
                <a:lnTo>
                  <a:pt x="76199" y="1523999"/>
                </a:lnTo>
                <a:lnTo>
                  <a:pt x="114299" y="1523999"/>
                </a:lnTo>
                <a:lnTo>
                  <a:pt x="114299" y="129048"/>
                </a:lnTo>
                <a:lnTo>
                  <a:pt x="96011" y="114299"/>
                </a:lnTo>
                <a:close/>
              </a:path>
              <a:path w="190500" h="1524000">
                <a:moveTo>
                  <a:pt x="96011" y="0"/>
                </a:moveTo>
                <a:lnTo>
                  <a:pt x="0" y="190499"/>
                </a:lnTo>
                <a:lnTo>
                  <a:pt x="76199" y="130023"/>
                </a:lnTo>
                <a:lnTo>
                  <a:pt x="76199" y="114299"/>
                </a:lnTo>
                <a:lnTo>
                  <a:pt x="152704" y="114299"/>
                </a:lnTo>
                <a:lnTo>
                  <a:pt x="96011" y="0"/>
                </a:lnTo>
                <a:close/>
              </a:path>
              <a:path w="190500" h="1524000">
                <a:moveTo>
                  <a:pt x="152704" y="114299"/>
                </a:moveTo>
                <a:lnTo>
                  <a:pt x="114299" y="114299"/>
                </a:lnTo>
                <a:lnTo>
                  <a:pt x="114299" y="129048"/>
                </a:lnTo>
                <a:lnTo>
                  <a:pt x="190499" y="190499"/>
                </a:lnTo>
                <a:lnTo>
                  <a:pt x="152704" y="114299"/>
                </a:lnTo>
                <a:close/>
              </a:path>
              <a:path w="190500" h="1524000">
                <a:moveTo>
                  <a:pt x="96011" y="114299"/>
                </a:moveTo>
                <a:lnTo>
                  <a:pt x="76199" y="114299"/>
                </a:lnTo>
                <a:lnTo>
                  <a:pt x="76199" y="130023"/>
                </a:lnTo>
                <a:lnTo>
                  <a:pt x="96011" y="114299"/>
                </a:lnTo>
                <a:close/>
              </a:path>
              <a:path w="190500" h="1524000">
                <a:moveTo>
                  <a:pt x="114299" y="114299"/>
                </a:moveTo>
                <a:lnTo>
                  <a:pt x="96011" y="114299"/>
                </a:lnTo>
                <a:lnTo>
                  <a:pt x="114299" y="129048"/>
                </a:lnTo>
                <a:lnTo>
                  <a:pt x="114299" y="114299"/>
                </a:lnTo>
                <a:close/>
              </a:path>
            </a:pathLst>
          </a:custGeom>
          <a:solidFill>
            <a:srgbClr val="FF0000"/>
          </a:solidFill>
          <a:ln w="9525">
            <a:noFill/>
            <a:round/>
            <a:headEnd/>
            <a:tailEnd/>
          </a:ln>
        </p:spPr>
        <p:txBody>
          <a:bodyPr lIns="0" tIns="0" rIns="0" bIns="0"/>
          <a:lstStyle/>
          <a:p>
            <a:endParaRPr lang="en-US"/>
          </a:p>
        </p:txBody>
      </p:sp>
      <p:sp>
        <p:nvSpPr>
          <p:cNvPr id="11" name="object 11"/>
          <p:cNvSpPr txBox="1"/>
          <p:nvPr/>
        </p:nvSpPr>
        <p:spPr>
          <a:xfrm>
            <a:off x="6157913" y="2801938"/>
            <a:ext cx="1905000" cy="708025"/>
          </a:xfrm>
          <a:prstGeom prst="rect">
            <a:avLst/>
          </a:prstGeom>
          <a:ln w="38099">
            <a:solidFill>
              <a:srgbClr val="FF0000"/>
            </a:solidFill>
          </a:ln>
        </p:spPr>
        <p:txBody>
          <a:bodyPr lIns="0" tIns="0" rIns="0" bIns="0">
            <a:spAutoFit/>
          </a:bodyPr>
          <a:lstStyle/>
          <a:p>
            <a:pPr marL="534988" indent="-341313"/>
            <a:r>
              <a:rPr lang="en-US" sz="2200">
                <a:solidFill>
                  <a:srgbClr val="3232FF"/>
                </a:solidFill>
                <a:latin typeface="Arial" charset="0"/>
              </a:rPr>
              <a:t>Edit student record</a:t>
            </a:r>
            <a:endParaRPr lang="en-US" sz="2200">
              <a:latin typeface="Arial" charset="0"/>
            </a:endParaRPr>
          </a:p>
        </p:txBody>
      </p:sp>
      <p:sp>
        <p:nvSpPr>
          <p:cNvPr id="12" name="object 12"/>
          <p:cNvSpPr txBox="1"/>
          <p:nvPr/>
        </p:nvSpPr>
        <p:spPr>
          <a:xfrm>
            <a:off x="6157913" y="5033963"/>
            <a:ext cx="1905000" cy="708025"/>
          </a:xfrm>
          <a:prstGeom prst="rect">
            <a:avLst/>
          </a:prstGeom>
          <a:ln w="38099">
            <a:solidFill>
              <a:srgbClr val="FF0000"/>
            </a:solidFill>
          </a:ln>
        </p:spPr>
        <p:txBody>
          <a:bodyPr lIns="0" tIns="0" rIns="0" bIns="0">
            <a:spAutoFit/>
          </a:bodyPr>
          <a:lstStyle/>
          <a:p>
            <a:pPr marL="38100" indent="373063"/>
            <a:r>
              <a:rPr lang="en-US" sz="2200">
                <a:solidFill>
                  <a:srgbClr val="3232FF"/>
                </a:solidFill>
                <a:latin typeface="Arial" charset="0"/>
              </a:rPr>
              <a:t>Retrieve student record</a:t>
            </a:r>
            <a:endParaRPr lang="en-US" sz="2200">
              <a:latin typeface="Arial" charset="0"/>
            </a:endParaRPr>
          </a:p>
        </p:txBody>
      </p:sp>
      <p:sp>
        <p:nvSpPr>
          <p:cNvPr id="21517" name="object 13"/>
          <p:cNvSpPr>
            <a:spLocks/>
          </p:cNvSpPr>
          <p:nvPr/>
        </p:nvSpPr>
        <p:spPr bwMode="auto">
          <a:xfrm>
            <a:off x="6810375" y="3519488"/>
            <a:ext cx="190500" cy="1524000"/>
          </a:xfrm>
          <a:custGeom>
            <a:avLst/>
            <a:gdLst/>
            <a:ahLst/>
            <a:cxnLst>
              <a:cxn ang="0">
                <a:pos x="0" y="1333499"/>
              </a:cxn>
              <a:cxn ang="0">
                <a:pos x="94487" y="1523999"/>
              </a:cxn>
              <a:cxn ang="0">
                <a:pos x="152095" y="1409699"/>
              </a:cxn>
              <a:cxn ang="0">
                <a:pos x="76199" y="1409699"/>
              </a:cxn>
              <a:cxn ang="0">
                <a:pos x="76199" y="1394951"/>
              </a:cxn>
              <a:cxn ang="0">
                <a:pos x="0" y="1333499"/>
              </a:cxn>
              <a:cxn ang="0">
                <a:pos x="76199" y="1394951"/>
              </a:cxn>
              <a:cxn ang="0">
                <a:pos x="76199" y="1409699"/>
              </a:cxn>
              <a:cxn ang="0">
                <a:pos x="94487" y="1409699"/>
              </a:cxn>
              <a:cxn ang="0">
                <a:pos x="76199" y="1394951"/>
              </a:cxn>
              <a:cxn ang="0">
                <a:pos x="114299" y="0"/>
              </a:cxn>
              <a:cxn ang="0">
                <a:pos x="76199" y="0"/>
              </a:cxn>
              <a:cxn ang="0">
                <a:pos x="76199" y="1394951"/>
              </a:cxn>
              <a:cxn ang="0">
                <a:pos x="94487" y="1409699"/>
              </a:cxn>
              <a:cxn ang="0">
                <a:pos x="114299" y="1393976"/>
              </a:cxn>
              <a:cxn ang="0">
                <a:pos x="114299" y="0"/>
              </a:cxn>
              <a:cxn ang="0">
                <a:pos x="114299" y="1393976"/>
              </a:cxn>
              <a:cxn ang="0">
                <a:pos x="94487" y="1409699"/>
              </a:cxn>
              <a:cxn ang="0">
                <a:pos x="114299" y="1409699"/>
              </a:cxn>
              <a:cxn ang="0">
                <a:pos x="114299" y="1393976"/>
              </a:cxn>
              <a:cxn ang="0">
                <a:pos x="190499" y="1333499"/>
              </a:cxn>
              <a:cxn ang="0">
                <a:pos x="114299" y="1393976"/>
              </a:cxn>
              <a:cxn ang="0">
                <a:pos x="114299" y="1409699"/>
              </a:cxn>
              <a:cxn ang="0">
                <a:pos x="152095" y="1409699"/>
              </a:cxn>
              <a:cxn ang="0">
                <a:pos x="190499" y="1333499"/>
              </a:cxn>
            </a:cxnLst>
            <a:rect l="0" t="0" r="r" b="b"/>
            <a:pathLst>
              <a:path w="190500" h="1524000">
                <a:moveTo>
                  <a:pt x="0" y="1333499"/>
                </a:moveTo>
                <a:lnTo>
                  <a:pt x="94487" y="1523999"/>
                </a:lnTo>
                <a:lnTo>
                  <a:pt x="152095" y="1409699"/>
                </a:lnTo>
                <a:lnTo>
                  <a:pt x="76199" y="1409699"/>
                </a:lnTo>
                <a:lnTo>
                  <a:pt x="76199" y="1394951"/>
                </a:lnTo>
                <a:lnTo>
                  <a:pt x="0" y="1333499"/>
                </a:lnTo>
                <a:close/>
              </a:path>
              <a:path w="190500" h="1524000">
                <a:moveTo>
                  <a:pt x="76199" y="1394951"/>
                </a:moveTo>
                <a:lnTo>
                  <a:pt x="76199" y="1409699"/>
                </a:lnTo>
                <a:lnTo>
                  <a:pt x="94487" y="1409699"/>
                </a:lnTo>
                <a:lnTo>
                  <a:pt x="76199" y="1394951"/>
                </a:lnTo>
                <a:close/>
              </a:path>
              <a:path w="190500" h="1524000">
                <a:moveTo>
                  <a:pt x="114299" y="0"/>
                </a:moveTo>
                <a:lnTo>
                  <a:pt x="76199" y="0"/>
                </a:lnTo>
                <a:lnTo>
                  <a:pt x="76199" y="1394951"/>
                </a:lnTo>
                <a:lnTo>
                  <a:pt x="94487" y="1409699"/>
                </a:lnTo>
                <a:lnTo>
                  <a:pt x="114299" y="1393976"/>
                </a:lnTo>
                <a:lnTo>
                  <a:pt x="114299" y="0"/>
                </a:lnTo>
                <a:close/>
              </a:path>
              <a:path w="190500" h="1524000">
                <a:moveTo>
                  <a:pt x="114299" y="1393976"/>
                </a:moveTo>
                <a:lnTo>
                  <a:pt x="94487" y="1409699"/>
                </a:lnTo>
                <a:lnTo>
                  <a:pt x="114299" y="1409699"/>
                </a:lnTo>
                <a:lnTo>
                  <a:pt x="114299" y="1393976"/>
                </a:lnTo>
                <a:close/>
              </a:path>
              <a:path w="190500" h="1524000">
                <a:moveTo>
                  <a:pt x="190499" y="1333499"/>
                </a:moveTo>
                <a:lnTo>
                  <a:pt x="114299" y="1393976"/>
                </a:lnTo>
                <a:lnTo>
                  <a:pt x="114299" y="1409699"/>
                </a:lnTo>
                <a:lnTo>
                  <a:pt x="152095" y="1409699"/>
                </a:lnTo>
                <a:lnTo>
                  <a:pt x="190499" y="1333499"/>
                </a:lnTo>
                <a:close/>
              </a:path>
            </a:pathLst>
          </a:custGeom>
          <a:solidFill>
            <a:srgbClr val="FF0000"/>
          </a:solidFill>
          <a:ln w="9525">
            <a:noFill/>
            <a:round/>
            <a:headEnd/>
            <a:tailEnd/>
          </a:ln>
        </p:spPr>
        <p:txBody>
          <a:bodyPr lIns="0" tIns="0" rIns="0" bIns="0"/>
          <a:lstStyle/>
          <a:p>
            <a:endParaRPr lang="en-US"/>
          </a:p>
        </p:txBody>
      </p:sp>
      <p:sp>
        <p:nvSpPr>
          <p:cNvPr id="21518" name="object 14"/>
          <p:cNvSpPr>
            <a:spLocks/>
          </p:cNvSpPr>
          <p:nvPr/>
        </p:nvSpPr>
        <p:spPr bwMode="auto">
          <a:xfrm>
            <a:off x="7267575" y="3505200"/>
            <a:ext cx="190500" cy="1524000"/>
          </a:xfrm>
          <a:custGeom>
            <a:avLst/>
            <a:gdLst/>
            <a:ahLst/>
            <a:cxnLst>
              <a:cxn ang="0">
                <a:pos x="94487" y="114299"/>
              </a:cxn>
              <a:cxn ang="0">
                <a:pos x="76199" y="129048"/>
              </a:cxn>
              <a:cxn ang="0">
                <a:pos x="76199" y="1523999"/>
              </a:cxn>
              <a:cxn ang="0">
                <a:pos x="114299" y="1523999"/>
              </a:cxn>
              <a:cxn ang="0">
                <a:pos x="114299" y="130023"/>
              </a:cxn>
              <a:cxn ang="0">
                <a:pos x="94487" y="114299"/>
              </a:cxn>
              <a:cxn ang="0">
                <a:pos x="94487" y="0"/>
              </a:cxn>
              <a:cxn ang="0">
                <a:pos x="0" y="190499"/>
              </a:cxn>
              <a:cxn ang="0">
                <a:pos x="76199" y="129048"/>
              </a:cxn>
              <a:cxn ang="0">
                <a:pos x="76199" y="114299"/>
              </a:cxn>
              <a:cxn ang="0">
                <a:pos x="152095" y="114299"/>
              </a:cxn>
              <a:cxn ang="0">
                <a:pos x="94487" y="0"/>
              </a:cxn>
              <a:cxn ang="0">
                <a:pos x="152095" y="114299"/>
              </a:cxn>
              <a:cxn ang="0">
                <a:pos x="114299" y="114299"/>
              </a:cxn>
              <a:cxn ang="0">
                <a:pos x="114299" y="130023"/>
              </a:cxn>
              <a:cxn ang="0">
                <a:pos x="190499" y="190499"/>
              </a:cxn>
              <a:cxn ang="0">
                <a:pos x="152095" y="114299"/>
              </a:cxn>
              <a:cxn ang="0">
                <a:pos x="114299" y="114299"/>
              </a:cxn>
              <a:cxn ang="0">
                <a:pos x="94487" y="114299"/>
              </a:cxn>
              <a:cxn ang="0">
                <a:pos x="114299" y="130023"/>
              </a:cxn>
              <a:cxn ang="0">
                <a:pos x="114299" y="114299"/>
              </a:cxn>
              <a:cxn ang="0">
                <a:pos x="94487" y="114299"/>
              </a:cxn>
              <a:cxn ang="0">
                <a:pos x="76199" y="114299"/>
              </a:cxn>
              <a:cxn ang="0">
                <a:pos x="76199" y="129048"/>
              </a:cxn>
              <a:cxn ang="0">
                <a:pos x="94487" y="114299"/>
              </a:cxn>
            </a:cxnLst>
            <a:rect l="0" t="0" r="r" b="b"/>
            <a:pathLst>
              <a:path w="190500" h="1524000">
                <a:moveTo>
                  <a:pt x="94487" y="114299"/>
                </a:moveTo>
                <a:lnTo>
                  <a:pt x="76199" y="129048"/>
                </a:lnTo>
                <a:lnTo>
                  <a:pt x="76199" y="1523999"/>
                </a:lnTo>
                <a:lnTo>
                  <a:pt x="114299" y="1523999"/>
                </a:lnTo>
                <a:lnTo>
                  <a:pt x="114299" y="130023"/>
                </a:lnTo>
                <a:lnTo>
                  <a:pt x="94487" y="114299"/>
                </a:lnTo>
                <a:close/>
              </a:path>
              <a:path w="190500" h="1524000">
                <a:moveTo>
                  <a:pt x="94487" y="0"/>
                </a:moveTo>
                <a:lnTo>
                  <a:pt x="0" y="190499"/>
                </a:lnTo>
                <a:lnTo>
                  <a:pt x="76199" y="129048"/>
                </a:lnTo>
                <a:lnTo>
                  <a:pt x="76199" y="114299"/>
                </a:lnTo>
                <a:lnTo>
                  <a:pt x="152095" y="114299"/>
                </a:lnTo>
                <a:lnTo>
                  <a:pt x="94487" y="0"/>
                </a:lnTo>
                <a:close/>
              </a:path>
              <a:path w="190500" h="1524000">
                <a:moveTo>
                  <a:pt x="152095" y="114299"/>
                </a:moveTo>
                <a:lnTo>
                  <a:pt x="114299" y="114299"/>
                </a:lnTo>
                <a:lnTo>
                  <a:pt x="114299" y="130023"/>
                </a:lnTo>
                <a:lnTo>
                  <a:pt x="190499" y="190499"/>
                </a:lnTo>
                <a:lnTo>
                  <a:pt x="152095" y="114299"/>
                </a:lnTo>
                <a:close/>
              </a:path>
              <a:path w="190500" h="1524000">
                <a:moveTo>
                  <a:pt x="114299" y="114299"/>
                </a:moveTo>
                <a:lnTo>
                  <a:pt x="94487" y="114299"/>
                </a:lnTo>
                <a:lnTo>
                  <a:pt x="114299" y="130023"/>
                </a:lnTo>
                <a:lnTo>
                  <a:pt x="114299" y="114299"/>
                </a:lnTo>
                <a:close/>
              </a:path>
              <a:path w="190500" h="1524000">
                <a:moveTo>
                  <a:pt x="94487" y="114299"/>
                </a:moveTo>
                <a:lnTo>
                  <a:pt x="76199" y="114299"/>
                </a:lnTo>
                <a:lnTo>
                  <a:pt x="76199" y="129048"/>
                </a:lnTo>
                <a:lnTo>
                  <a:pt x="94487" y="114299"/>
                </a:lnTo>
                <a:close/>
              </a:path>
            </a:pathLst>
          </a:custGeom>
          <a:solidFill>
            <a:srgbClr val="FF0000"/>
          </a:solidFill>
          <a:ln w="9525">
            <a:noFill/>
            <a:round/>
            <a:headEnd/>
            <a:tailEnd/>
          </a:ln>
        </p:spPr>
        <p:txBody>
          <a:bodyPr lIns="0" tIns="0" rIns="0" bIns="0"/>
          <a:lstStyle/>
          <a:p>
            <a:endParaRPr lang="en-US"/>
          </a:p>
        </p:txBody>
      </p:sp>
      <p:sp>
        <p:nvSpPr>
          <p:cNvPr id="15" name="object 15"/>
          <p:cNvSpPr txBox="1"/>
          <p:nvPr/>
        </p:nvSpPr>
        <p:spPr>
          <a:xfrm>
            <a:off x="7507288" y="3810000"/>
            <a:ext cx="987425" cy="973138"/>
          </a:xfrm>
          <a:prstGeom prst="rect">
            <a:avLst/>
          </a:prstGeom>
        </p:spPr>
        <p:txBody>
          <a:bodyPr lIns="0" tIns="0" rIns="0" bIns="0">
            <a:spAutoFit/>
          </a:bodyPr>
          <a:lstStyle/>
          <a:p>
            <a:pPr marL="11113" algn="ctr"/>
            <a:r>
              <a:rPr lang="en-US" sz="2200">
                <a:solidFill>
                  <a:srgbClr val="3232FF"/>
                </a:solidFill>
                <a:latin typeface="Arial" charset="0"/>
              </a:rPr>
              <a:t>Student record EOF</a:t>
            </a:r>
            <a:endParaRPr lang="en-US" sz="2200">
              <a:latin typeface="Arial" charset="0"/>
            </a:endParaRPr>
          </a:p>
        </p:txBody>
      </p:sp>
      <p:sp>
        <p:nvSpPr>
          <p:cNvPr id="16" name="object 16"/>
          <p:cNvSpPr txBox="1"/>
          <p:nvPr/>
        </p:nvSpPr>
        <p:spPr>
          <a:xfrm>
            <a:off x="5805488" y="3938588"/>
            <a:ext cx="989012" cy="639762"/>
          </a:xfrm>
          <a:prstGeom prst="rect">
            <a:avLst/>
          </a:prstGeom>
        </p:spPr>
        <p:txBody>
          <a:bodyPr lIns="0" tIns="0" rIns="0" bIns="0">
            <a:spAutoFit/>
          </a:bodyPr>
          <a:lstStyle/>
          <a:p>
            <a:pPr marL="352425" indent="-341313"/>
            <a:r>
              <a:rPr lang="en-US" sz="2200" dirty="0">
                <a:solidFill>
                  <a:srgbClr val="3232FF"/>
                </a:solidFill>
                <a:latin typeface="Arial" charset="0"/>
              </a:rPr>
              <a:t>Student ID</a:t>
            </a:r>
            <a:endParaRPr lang="en-US" sz="2200" dirty="0">
              <a:latin typeface="Arial" charset="0"/>
            </a:endParaRPr>
          </a:p>
        </p:txBody>
      </p:sp>
      <p:sp>
        <p:nvSpPr>
          <p:cNvPr id="17" name="object 17"/>
          <p:cNvSpPr txBox="1"/>
          <p:nvPr/>
        </p:nvSpPr>
        <p:spPr>
          <a:xfrm>
            <a:off x="1270000" y="5910263"/>
            <a:ext cx="3478213" cy="304800"/>
          </a:xfrm>
          <a:prstGeom prst="rect">
            <a:avLst/>
          </a:prstGeom>
        </p:spPr>
        <p:txBody>
          <a:bodyPr lIns="0" tIns="0" rIns="0" bIns="0">
            <a:spAutoFit/>
          </a:bodyPr>
          <a:lstStyle/>
          <a:p>
            <a:pPr marL="12700" fontAlgn="auto">
              <a:spcBef>
                <a:spcPts val="0"/>
              </a:spcBef>
              <a:spcAft>
                <a:spcPts val="0"/>
              </a:spcAft>
              <a:defRPr/>
            </a:pPr>
            <a:r>
              <a:rPr sz="2200" u="heavy" spc="-20" dirty="0">
                <a:solidFill>
                  <a:srgbClr val="CC3200"/>
                </a:solidFill>
                <a:latin typeface="Arial"/>
                <a:cs typeface="Arial"/>
              </a:rPr>
              <a:t>P</a:t>
            </a:r>
            <a:r>
              <a:rPr sz="2200" u="heavy" spc="-15" smtClean="0">
                <a:solidFill>
                  <a:srgbClr val="CC3200"/>
                </a:solidFill>
                <a:latin typeface="Arial"/>
                <a:cs typeface="Arial"/>
              </a:rPr>
              <a:t>oor de</a:t>
            </a:r>
            <a:r>
              <a:rPr sz="2200" u="heavy" spc="-10" smtClean="0">
                <a:solidFill>
                  <a:srgbClr val="CC3200"/>
                </a:solidFill>
                <a:latin typeface="Arial"/>
                <a:cs typeface="Arial"/>
              </a:rPr>
              <a:t>sign: Tight </a:t>
            </a:r>
            <a:r>
              <a:rPr sz="2200" u="heavy" spc="-25" smtClean="0">
                <a:solidFill>
                  <a:srgbClr val="CC3200"/>
                </a:solidFill>
                <a:latin typeface="Arial"/>
                <a:cs typeface="Arial"/>
              </a:rPr>
              <a:t>C</a:t>
            </a:r>
            <a:r>
              <a:rPr sz="2200" u="heavy" spc="-15" smtClean="0">
                <a:solidFill>
                  <a:srgbClr val="CC3200"/>
                </a:solidFill>
                <a:latin typeface="Arial"/>
                <a:cs typeface="Arial"/>
              </a:rPr>
              <a:t>ou</a:t>
            </a:r>
            <a:r>
              <a:rPr sz="2200" u="heavy" smtClean="0">
                <a:solidFill>
                  <a:srgbClr val="CC3200"/>
                </a:solidFill>
                <a:latin typeface="Arial"/>
                <a:cs typeface="Arial"/>
              </a:rPr>
              <a:t>p</a:t>
            </a:r>
            <a:r>
              <a:rPr sz="2200" u="heavy" spc="-10" smtClean="0">
                <a:solidFill>
                  <a:srgbClr val="CC3200"/>
                </a:solidFill>
                <a:latin typeface="Arial"/>
                <a:cs typeface="Arial"/>
              </a:rPr>
              <a:t>ling</a:t>
            </a:r>
            <a:endParaRPr sz="2200" dirty="0">
              <a:latin typeface="Arial"/>
              <a:cs typeface="Arial"/>
            </a:endParaRPr>
          </a:p>
        </p:txBody>
      </p:sp>
      <p:sp>
        <p:nvSpPr>
          <p:cNvPr id="18" name="object 18"/>
          <p:cNvSpPr txBox="1"/>
          <p:nvPr/>
        </p:nvSpPr>
        <p:spPr>
          <a:xfrm>
            <a:off x="5343525" y="5910263"/>
            <a:ext cx="3711575" cy="304800"/>
          </a:xfrm>
          <a:prstGeom prst="rect">
            <a:avLst/>
          </a:prstGeom>
        </p:spPr>
        <p:txBody>
          <a:bodyPr lIns="0" tIns="0" rIns="0" bIns="0">
            <a:spAutoFit/>
          </a:bodyPr>
          <a:lstStyle/>
          <a:p>
            <a:pPr marL="12700" fontAlgn="auto">
              <a:spcBef>
                <a:spcPts val="0"/>
              </a:spcBef>
              <a:spcAft>
                <a:spcPts val="0"/>
              </a:spcAft>
              <a:defRPr/>
            </a:pPr>
            <a:r>
              <a:rPr sz="2200" u="heavy" spc="-25" dirty="0">
                <a:solidFill>
                  <a:srgbClr val="CC3200"/>
                </a:solidFill>
                <a:latin typeface="Arial"/>
                <a:cs typeface="Arial"/>
              </a:rPr>
              <a:t>G</a:t>
            </a:r>
            <a:r>
              <a:rPr sz="2200" u="heavy" spc="-15" dirty="0">
                <a:solidFill>
                  <a:srgbClr val="CC3200"/>
                </a:solidFill>
                <a:latin typeface="Arial"/>
                <a:cs typeface="Arial"/>
              </a:rPr>
              <a:t>ood de</a:t>
            </a:r>
            <a:r>
              <a:rPr sz="2200" u="heavy" spc="-10" dirty="0">
                <a:solidFill>
                  <a:srgbClr val="CC3200"/>
                </a:solidFill>
                <a:latin typeface="Arial"/>
                <a:cs typeface="Arial"/>
              </a:rPr>
              <a:t>s</a:t>
            </a:r>
            <a:r>
              <a:rPr sz="2200" u="heavy" spc="-5" dirty="0">
                <a:solidFill>
                  <a:srgbClr val="CC3200"/>
                </a:solidFill>
                <a:latin typeface="Arial"/>
                <a:cs typeface="Arial"/>
              </a:rPr>
              <a:t>i</a:t>
            </a:r>
            <a:r>
              <a:rPr sz="2200" u="heavy" dirty="0">
                <a:solidFill>
                  <a:srgbClr val="CC3200"/>
                </a:solidFill>
                <a:latin typeface="Arial"/>
                <a:cs typeface="Arial"/>
              </a:rPr>
              <a:t>g</a:t>
            </a:r>
            <a:r>
              <a:rPr sz="2200" u="heavy" spc="-15" dirty="0">
                <a:solidFill>
                  <a:srgbClr val="CC3200"/>
                </a:solidFill>
                <a:latin typeface="Arial"/>
                <a:cs typeface="Arial"/>
              </a:rPr>
              <a:t>n: Loo</a:t>
            </a:r>
            <a:r>
              <a:rPr sz="2200" u="heavy" spc="-10" dirty="0">
                <a:solidFill>
                  <a:srgbClr val="CC3200"/>
                </a:solidFill>
                <a:latin typeface="Arial"/>
                <a:cs typeface="Arial"/>
              </a:rPr>
              <a:t>se </a:t>
            </a:r>
            <a:r>
              <a:rPr sz="2200" u="heavy" spc="-25" dirty="0">
                <a:solidFill>
                  <a:srgbClr val="CC3200"/>
                </a:solidFill>
                <a:latin typeface="Arial"/>
                <a:cs typeface="Arial"/>
              </a:rPr>
              <a:t>C</a:t>
            </a:r>
            <a:r>
              <a:rPr sz="2200" u="heavy" dirty="0">
                <a:solidFill>
                  <a:srgbClr val="CC3200"/>
                </a:solidFill>
                <a:latin typeface="Arial"/>
                <a:cs typeface="Arial"/>
              </a:rPr>
              <a:t>o</a:t>
            </a:r>
            <a:r>
              <a:rPr sz="2200" u="heavy" spc="-10" dirty="0">
                <a:solidFill>
                  <a:srgbClr val="CC3200"/>
                </a:solidFill>
                <a:latin typeface="Arial"/>
                <a:cs typeface="Arial"/>
              </a:rPr>
              <a:t>upling</a:t>
            </a:r>
            <a:endParaRPr sz="2200" dirty="0">
              <a:latin typeface="Arial"/>
              <a:cs typeface="Arial"/>
            </a:endParaRPr>
          </a:p>
        </p:txBody>
      </p:sp>
      <p:sp>
        <p:nvSpPr>
          <p:cNvPr id="19" name="object 19"/>
          <p:cNvSpPr txBox="1"/>
          <p:nvPr/>
        </p:nvSpPr>
        <p:spPr>
          <a:xfrm>
            <a:off x="3341688" y="6496050"/>
            <a:ext cx="3525837"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Example of coupling</a:t>
            </a:r>
            <a:endParaRPr lang="en-US" sz="2400" dirty="0">
              <a:latin typeface="+mj-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1375" y="6173788"/>
            <a:ext cx="8448675" cy="738664"/>
          </a:xfrm>
          <a:prstGeom prst="rect">
            <a:avLst/>
          </a:prstGeom>
        </p:spPr>
        <p:txBody>
          <a:bodyPr lIns="0" tIns="0" rIns="0" bIns="0">
            <a:spAutoFit/>
          </a:bodyPr>
          <a:lstStyle/>
          <a:p>
            <a:pPr marL="12700" fontAlgn="auto">
              <a:spcBef>
                <a:spcPts val="0"/>
              </a:spcBef>
              <a:spcAft>
                <a:spcPts val="0"/>
              </a:spcAft>
              <a:defRPr/>
            </a:pPr>
            <a:r>
              <a:rPr lang="en-US" sz="2400" dirty="0">
                <a:latin typeface="+mj-lt"/>
                <a:cs typeface="+mn-cs"/>
              </a:rPr>
              <a:t>Given two procedures A &amp; B, we can identify number of ways in which they can be coupled.</a:t>
            </a:r>
          </a:p>
        </p:txBody>
      </p:sp>
      <p:sp>
        <p:nvSpPr>
          <p:cNvPr id="22531" name="object 4"/>
          <p:cNvSpPr>
            <a:spLocks/>
          </p:cNvSpPr>
          <p:nvPr/>
        </p:nvSpPr>
        <p:spPr bwMode="auto">
          <a:xfrm>
            <a:off x="6686550" y="2362200"/>
            <a:ext cx="190500" cy="2286000"/>
          </a:xfrm>
          <a:custGeom>
            <a:avLst/>
            <a:gdLst/>
            <a:ahLst/>
            <a:cxnLst>
              <a:cxn ang="0">
                <a:pos x="96011" y="114299"/>
              </a:cxn>
              <a:cxn ang="0">
                <a:pos x="76199" y="130023"/>
              </a:cxn>
              <a:cxn ang="0">
                <a:pos x="76199" y="2285999"/>
              </a:cxn>
              <a:cxn ang="0">
                <a:pos x="114299" y="2285999"/>
              </a:cxn>
              <a:cxn ang="0">
                <a:pos x="114299" y="129048"/>
              </a:cxn>
              <a:cxn ang="0">
                <a:pos x="96011" y="114299"/>
              </a:cxn>
              <a:cxn ang="0">
                <a:pos x="96011" y="0"/>
              </a:cxn>
              <a:cxn ang="0">
                <a:pos x="0" y="190499"/>
              </a:cxn>
              <a:cxn ang="0">
                <a:pos x="76199" y="130023"/>
              </a:cxn>
              <a:cxn ang="0">
                <a:pos x="76199" y="114299"/>
              </a:cxn>
              <a:cxn ang="0">
                <a:pos x="152704" y="114299"/>
              </a:cxn>
              <a:cxn ang="0">
                <a:pos x="96011" y="0"/>
              </a:cxn>
              <a:cxn ang="0">
                <a:pos x="152704" y="114299"/>
              </a:cxn>
              <a:cxn ang="0">
                <a:pos x="114299" y="114299"/>
              </a:cxn>
              <a:cxn ang="0">
                <a:pos x="114299" y="129048"/>
              </a:cxn>
              <a:cxn ang="0">
                <a:pos x="190499" y="190499"/>
              </a:cxn>
              <a:cxn ang="0">
                <a:pos x="152704" y="114299"/>
              </a:cxn>
              <a:cxn ang="0">
                <a:pos x="96011" y="114299"/>
              </a:cxn>
              <a:cxn ang="0">
                <a:pos x="76199" y="114299"/>
              </a:cxn>
              <a:cxn ang="0">
                <a:pos x="76199" y="130023"/>
              </a:cxn>
              <a:cxn ang="0">
                <a:pos x="96011" y="114299"/>
              </a:cxn>
              <a:cxn ang="0">
                <a:pos x="114299" y="114299"/>
              </a:cxn>
              <a:cxn ang="0">
                <a:pos x="96011" y="114299"/>
              </a:cxn>
              <a:cxn ang="0">
                <a:pos x="114299" y="129048"/>
              </a:cxn>
              <a:cxn ang="0">
                <a:pos x="114299" y="114299"/>
              </a:cxn>
            </a:cxnLst>
            <a:rect l="0" t="0" r="r" b="b"/>
            <a:pathLst>
              <a:path w="190500" h="2286000">
                <a:moveTo>
                  <a:pt x="96011" y="114299"/>
                </a:moveTo>
                <a:lnTo>
                  <a:pt x="76199" y="130023"/>
                </a:lnTo>
                <a:lnTo>
                  <a:pt x="76199" y="2285999"/>
                </a:lnTo>
                <a:lnTo>
                  <a:pt x="114299" y="2285999"/>
                </a:lnTo>
                <a:lnTo>
                  <a:pt x="114299" y="129048"/>
                </a:lnTo>
                <a:lnTo>
                  <a:pt x="96011" y="114299"/>
                </a:lnTo>
                <a:close/>
              </a:path>
              <a:path w="190500" h="2286000">
                <a:moveTo>
                  <a:pt x="96011" y="0"/>
                </a:moveTo>
                <a:lnTo>
                  <a:pt x="0" y="190499"/>
                </a:lnTo>
                <a:lnTo>
                  <a:pt x="76199" y="130023"/>
                </a:lnTo>
                <a:lnTo>
                  <a:pt x="76199" y="114299"/>
                </a:lnTo>
                <a:lnTo>
                  <a:pt x="152704" y="114299"/>
                </a:lnTo>
                <a:lnTo>
                  <a:pt x="96011" y="0"/>
                </a:lnTo>
                <a:close/>
              </a:path>
              <a:path w="190500" h="2286000">
                <a:moveTo>
                  <a:pt x="152704" y="114299"/>
                </a:moveTo>
                <a:lnTo>
                  <a:pt x="114299" y="114299"/>
                </a:lnTo>
                <a:lnTo>
                  <a:pt x="114299" y="129048"/>
                </a:lnTo>
                <a:lnTo>
                  <a:pt x="190499" y="190499"/>
                </a:lnTo>
                <a:lnTo>
                  <a:pt x="152704" y="114299"/>
                </a:lnTo>
                <a:close/>
              </a:path>
              <a:path w="190500" h="2286000">
                <a:moveTo>
                  <a:pt x="96011" y="114299"/>
                </a:moveTo>
                <a:lnTo>
                  <a:pt x="76199" y="114299"/>
                </a:lnTo>
                <a:lnTo>
                  <a:pt x="76199" y="130023"/>
                </a:lnTo>
                <a:lnTo>
                  <a:pt x="96011" y="114299"/>
                </a:lnTo>
                <a:close/>
              </a:path>
              <a:path w="190500" h="2286000">
                <a:moveTo>
                  <a:pt x="114299" y="114299"/>
                </a:moveTo>
                <a:lnTo>
                  <a:pt x="96011" y="114299"/>
                </a:lnTo>
                <a:lnTo>
                  <a:pt x="114299" y="129048"/>
                </a:lnTo>
                <a:lnTo>
                  <a:pt x="114299" y="114299"/>
                </a:lnTo>
                <a:close/>
              </a:path>
            </a:pathLst>
          </a:custGeom>
          <a:solidFill>
            <a:srgbClr val="FF0000"/>
          </a:solidFill>
          <a:ln w="9525">
            <a:noFill/>
            <a:round/>
            <a:headEnd/>
            <a:tailEnd/>
          </a:ln>
        </p:spPr>
        <p:txBody>
          <a:bodyPr lIns="0" tIns="0" rIns="0" bIns="0"/>
          <a:lstStyle/>
          <a:p>
            <a:endParaRPr lang="en-US"/>
          </a:p>
        </p:txBody>
      </p:sp>
      <p:sp>
        <p:nvSpPr>
          <p:cNvPr id="5" name="object 5"/>
          <p:cNvSpPr txBox="1"/>
          <p:nvPr/>
        </p:nvSpPr>
        <p:spPr>
          <a:xfrm>
            <a:off x="2790825" y="5429250"/>
            <a:ext cx="4627563"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The types of module coupling</a:t>
            </a:r>
            <a:endParaRPr lang="en-US" sz="2400" dirty="0">
              <a:latin typeface="+mj-lt"/>
              <a:cs typeface="+mn-cs"/>
            </a:endParaRPr>
          </a:p>
        </p:txBody>
      </p:sp>
      <p:sp>
        <p:nvSpPr>
          <p:cNvPr id="6" name="object 6"/>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graphicFrame>
        <p:nvGraphicFramePr>
          <p:cNvPr id="3" name="object 3"/>
          <p:cNvGraphicFramePr>
            <a:graphicFrameLocks noGrp="1"/>
          </p:cNvGraphicFramePr>
          <p:nvPr/>
        </p:nvGraphicFramePr>
        <p:xfrm>
          <a:off x="1966913" y="1738313"/>
          <a:ext cx="6095998" cy="3479286"/>
        </p:xfrm>
        <a:graphic>
          <a:graphicData uri="http://schemas.openxmlformats.org/drawingml/2006/table">
            <a:tbl>
              <a:tblPr firstRow="1" bandRow="1">
                <a:tableStyleId>{2D5ABB26-0587-4C30-8999-92F81FD0307C}</a:tableStyleId>
              </a:tblPr>
              <a:tblGrid>
                <a:gridCol w="3581399">
                  <a:extLst>
                    <a:ext uri="{9D8B030D-6E8A-4147-A177-3AD203B41FA5}">
                      <a16:colId xmlns:a16="http://schemas.microsoft.com/office/drawing/2014/main" val="20000"/>
                    </a:ext>
                  </a:extLst>
                </a:gridCol>
                <a:gridCol w="2514599">
                  <a:extLst>
                    <a:ext uri="{9D8B030D-6E8A-4147-A177-3AD203B41FA5}">
                      <a16:colId xmlns:a16="http://schemas.microsoft.com/office/drawing/2014/main" val="20001"/>
                    </a:ext>
                  </a:extLst>
                </a:gridCol>
              </a:tblGrid>
              <a:tr h="580643">
                <a:tc>
                  <a:txBody>
                    <a:bodyPr/>
                    <a:lstStyle/>
                    <a:p>
                      <a:pPr marL="76835">
                        <a:lnSpc>
                          <a:spcPct val="100000"/>
                        </a:lnSpc>
                      </a:pPr>
                      <a:r>
                        <a:rPr sz="2800" spc="-5" dirty="0">
                          <a:solidFill>
                            <a:srgbClr val="3232FF"/>
                          </a:solidFill>
                          <a:latin typeface="Arial"/>
                          <a:cs typeface="Arial"/>
                        </a:rPr>
                        <a:t>D</a:t>
                      </a:r>
                      <a:r>
                        <a:rPr sz="2800" spc="5" dirty="0">
                          <a:solidFill>
                            <a:srgbClr val="3232FF"/>
                          </a:solidFill>
                          <a:latin typeface="Arial"/>
                          <a:cs typeface="Arial"/>
                        </a:rPr>
                        <a:t>a</a:t>
                      </a:r>
                      <a:r>
                        <a:rPr sz="2800" dirty="0">
                          <a:solidFill>
                            <a:srgbClr val="3232FF"/>
                          </a:solidFill>
                          <a:latin typeface="Arial"/>
                          <a:cs typeface="Arial"/>
                        </a:rPr>
                        <a:t>ta</a:t>
                      </a:r>
                      <a:r>
                        <a:rPr sz="2800" spc="5" dirty="0">
                          <a:solidFill>
                            <a:srgbClr val="3232FF"/>
                          </a:solidFill>
                          <a:latin typeface="Arial"/>
                          <a:cs typeface="Arial"/>
                        </a:rPr>
                        <a:t> 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5715" algn="ctr">
                        <a:lnSpc>
                          <a:spcPct val="100000"/>
                        </a:lnSpc>
                      </a:pPr>
                      <a:r>
                        <a:rPr sz="2800" spc="-5" dirty="0">
                          <a:solidFill>
                            <a:srgbClr val="650065"/>
                          </a:solidFill>
                          <a:latin typeface="Arial"/>
                          <a:cs typeface="Arial"/>
                        </a:rPr>
                        <a:t>B</a:t>
                      </a:r>
                      <a:r>
                        <a:rPr sz="2800" spc="5" dirty="0">
                          <a:solidFill>
                            <a:srgbClr val="650065"/>
                          </a:solidFill>
                          <a:latin typeface="Arial"/>
                          <a:cs typeface="Arial"/>
                        </a:rPr>
                        <a:t>es</a:t>
                      </a:r>
                      <a:r>
                        <a:rPr sz="2800" dirty="0">
                          <a:solidFill>
                            <a:srgbClr val="650065"/>
                          </a:solidFill>
                          <a:latin typeface="Arial"/>
                          <a:cs typeface="Arial"/>
                        </a:rPr>
                        <a:t>t</a:t>
                      </a:r>
                      <a:endParaRPr sz="28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577595">
                <a:tc>
                  <a:txBody>
                    <a:bodyPr/>
                    <a:lstStyle/>
                    <a:p>
                      <a:pPr marL="76835">
                        <a:lnSpc>
                          <a:spcPct val="100000"/>
                        </a:lnSpc>
                      </a:pPr>
                      <a:r>
                        <a:rPr sz="2800" spc="-5" dirty="0">
                          <a:solidFill>
                            <a:srgbClr val="3232FF"/>
                          </a:solidFill>
                          <a:latin typeface="Arial"/>
                          <a:cs typeface="Arial"/>
                        </a:rPr>
                        <a:t>S</a:t>
                      </a:r>
                      <a:r>
                        <a:rPr sz="2800" dirty="0">
                          <a:solidFill>
                            <a:srgbClr val="3232FF"/>
                          </a:solidFill>
                          <a:latin typeface="Arial"/>
                          <a:cs typeface="Arial"/>
                        </a:rPr>
                        <a:t>t</a:t>
                      </a:r>
                      <a:r>
                        <a:rPr sz="2800" spc="5" dirty="0">
                          <a:solidFill>
                            <a:srgbClr val="3232FF"/>
                          </a:solidFill>
                          <a:latin typeface="Arial"/>
                          <a:cs typeface="Arial"/>
                        </a:rPr>
                        <a:t>a</a:t>
                      </a:r>
                      <a:r>
                        <a:rPr sz="2800" spc="-5" dirty="0">
                          <a:solidFill>
                            <a:srgbClr val="3232FF"/>
                          </a:solidFill>
                          <a:latin typeface="Arial"/>
                          <a:cs typeface="Arial"/>
                        </a:rPr>
                        <a:t>m</a:t>
                      </a:r>
                      <a:r>
                        <a:rPr sz="2800" dirty="0">
                          <a:solidFill>
                            <a:srgbClr val="3232FF"/>
                          </a:solidFill>
                          <a:latin typeface="Arial"/>
                          <a:cs typeface="Arial"/>
                        </a:rPr>
                        <a:t>p</a:t>
                      </a:r>
                      <a:r>
                        <a:rPr sz="2800" spc="5" dirty="0">
                          <a:solidFill>
                            <a:srgbClr val="3232FF"/>
                          </a:solidFill>
                          <a:latin typeface="Arial"/>
                          <a:cs typeface="Arial"/>
                        </a:rPr>
                        <a:t> 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582167">
                <a:tc>
                  <a:txBody>
                    <a:bodyPr/>
                    <a:lstStyle/>
                    <a:p>
                      <a:pPr marL="76835">
                        <a:lnSpc>
                          <a:spcPct val="100000"/>
                        </a:lnSpc>
                      </a:pPr>
                      <a:r>
                        <a:rPr sz="2800" spc="-5" dirty="0">
                          <a:solidFill>
                            <a:srgbClr val="3232FF"/>
                          </a:solidFill>
                          <a:latin typeface="Arial"/>
                          <a:cs typeface="Arial"/>
                        </a:rPr>
                        <a:t>C</a:t>
                      </a:r>
                      <a:r>
                        <a:rPr sz="2800" spc="5" dirty="0">
                          <a:solidFill>
                            <a:srgbClr val="3232FF"/>
                          </a:solidFill>
                          <a:latin typeface="Arial"/>
                          <a:cs typeface="Arial"/>
                        </a:rPr>
                        <a:t>on</a:t>
                      </a:r>
                      <a:r>
                        <a:rPr sz="2800" dirty="0">
                          <a:solidFill>
                            <a:srgbClr val="3232FF"/>
                          </a:solidFill>
                          <a:latin typeface="Arial"/>
                          <a:cs typeface="Arial"/>
                        </a:rPr>
                        <a:t>t</a:t>
                      </a:r>
                      <a:r>
                        <a:rPr sz="2800" spc="5" dirty="0">
                          <a:solidFill>
                            <a:srgbClr val="3232FF"/>
                          </a:solidFill>
                          <a:latin typeface="Arial"/>
                          <a:cs typeface="Arial"/>
                        </a:rPr>
                        <a:t>ro</a:t>
                      </a:r>
                      <a:r>
                        <a:rPr sz="2800" dirty="0">
                          <a:solidFill>
                            <a:srgbClr val="3232FF"/>
                          </a:solidFill>
                          <a:latin typeface="Arial"/>
                          <a:cs typeface="Arial"/>
                        </a:rPr>
                        <a:t>l </a:t>
                      </a:r>
                      <a:r>
                        <a:rPr sz="2800" spc="5" dirty="0">
                          <a:solidFill>
                            <a:srgbClr val="3232FF"/>
                          </a:solidFill>
                          <a:latin typeface="Arial"/>
                          <a:cs typeface="Arial"/>
                        </a:rPr>
                        <a:t>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580643">
                <a:tc>
                  <a:txBody>
                    <a:bodyPr/>
                    <a:lstStyle/>
                    <a:p>
                      <a:pPr marL="76835">
                        <a:lnSpc>
                          <a:spcPct val="100000"/>
                        </a:lnSpc>
                      </a:pPr>
                      <a:r>
                        <a:rPr sz="2800" spc="-5" dirty="0">
                          <a:solidFill>
                            <a:srgbClr val="3232FF"/>
                          </a:solidFill>
                          <a:latin typeface="Arial"/>
                          <a:cs typeface="Arial"/>
                        </a:rPr>
                        <a:t>E</a:t>
                      </a:r>
                      <a:r>
                        <a:rPr sz="2800" spc="5" dirty="0">
                          <a:solidFill>
                            <a:srgbClr val="3232FF"/>
                          </a:solidFill>
                          <a:latin typeface="Arial"/>
                          <a:cs typeface="Arial"/>
                        </a:rPr>
                        <a:t>x</a:t>
                      </a:r>
                      <a:r>
                        <a:rPr sz="2800" dirty="0">
                          <a:solidFill>
                            <a:srgbClr val="3232FF"/>
                          </a:solidFill>
                          <a:latin typeface="Arial"/>
                          <a:cs typeface="Arial"/>
                        </a:rPr>
                        <a:t>t</a:t>
                      </a:r>
                      <a:r>
                        <a:rPr sz="2800" spc="5" dirty="0">
                          <a:solidFill>
                            <a:srgbClr val="3232FF"/>
                          </a:solidFill>
                          <a:latin typeface="Arial"/>
                          <a:cs typeface="Arial"/>
                        </a:rPr>
                        <a:t>erna</a:t>
                      </a:r>
                      <a:r>
                        <a:rPr sz="2800" dirty="0">
                          <a:solidFill>
                            <a:srgbClr val="3232FF"/>
                          </a:solidFill>
                          <a:latin typeface="Arial"/>
                          <a:cs typeface="Arial"/>
                        </a:rPr>
                        <a:t>l </a:t>
                      </a:r>
                      <a:r>
                        <a:rPr sz="2800" spc="5" dirty="0">
                          <a:solidFill>
                            <a:srgbClr val="3232FF"/>
                          </a:solidFill>
                          <a:latin typeface="Arial"/>
                          <a:cs typeface="Arial"/>
                        </a:rPr>
                        <a:t>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r h="577595">
                <a:tc>
                  <a:txBody>
                    <a:bodyPr/>
                    <a:lstStyle/>
                    <a:p>
                      <a:pPr marL="76835">
                        <a:lnSpc>
                          <a:spcPct val="100000"/>
                        </a:lnSpc>
                      </a:pPr>
                      <a:r>
                        <a:rPr sz="2800" spc="-5" dirty="0">
                          <a:solidFill>
                            <a:srgbClr val="3232FF"/>
                          </a:solidFill>
                          <a:latin typeface="Arial"/>
                          <a:cs typeface="Arial"/>
                        </a:rPr>
                        <a:t>C</a:t>
                      </a:r>
                      <a:r>
                        <a:rPr sz="2800" spc="15" dirty="0">
                          <a:solidFill>
                            <a:srgbClr val="3232FF"/>
                          </a:solidFill>
                          <a:latin typeface="Arial"/>
                          <a:cs typeface="Arial"/>
                        </a:rPr>
                        <a:t>o</a:t>
                      </a:r>
                      <a:r>
                        <a:rPr sz="2800" spc="10" dirty="0">
                          <a:solidFill>
                            <a:srgbClr val="3232FF"/>
                          </a:solidFill>
                          <a:latin typeface="Arial"/>
                          <a:cs typeface="Arial"/>
                        </a:rPr>
                        <a:t>m</a:t>
                      </a:r>
                      <a:r>
                        <a:rPr sz="2800" spc="-5" dirty="0">
                          <a:solidFill>
                            <a:srgbClr val="3232FF"/>
                          </a:solidFill>
                          <a:latin typeface="Arial"/>
                          <a:cs typeface="Arial"/>
                        </a:rPr>
                        <a:t>m</a:t>
                      </a:r>
                      <a:r>
                        <a:rPr sz="2800" spc="5" dirty="0">
                          <a:solidFill>
                            <a:srgbClr val="3232FF"/>
                          </a:solidFill>
                          <a:latin typeface="Arial"/>
                          <a:cs typeface="Arial"/>
                        </a:rPr>
                        <a:t>o</a:t>
                      </a:r>
                      <a:r>
                        <a:rPr sz="2800" dirty="0">
                          <a:solidFill>
                            <a:srgbClr val="3232FF"/>
                          </a:solidFill>
                          <a:latin typeface="Arial"/>
                          <a:cs typeface="Arial"/>
                        </a:rPr>
                        <a:t>n</a:t>
                      </a:r>
                      <a:r>
                        <a:rPr sz="2800" spc="15" dirty="0">
                          <a:solidFill>
                            <a:srgbClr val="3232FF"/>
                          </a:solidFill>
                          <a:latin typeface="Arial"/>
                          <a:cs typeface="Arial"/>
                        </a:rPr>
                        <a:t> </a:t>
                      </a:r>
                      <a:r>
                        <a:rPr sz="2800" spc="5" dirty="0">
                          <a:solidFill>
                            <a:srgbClr val="3232FF"/>
                          </a:solidFill>
                          <a:latin typeface="Arial"/>
                          <a:cs typeface="Arial"/>
                        </a:rPr>
                        <a:t>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r h="580643">
                <a:tc>
                  <a:txBody>
                    <a:bodyPr/>
                    <a:lstStyle/>
                    <a:p>
                      <a:pPr marL="76835">
                        <a:lnSpc>
                          <a:spcPct val="100000"/>
                        </a:lnSpc>
                      </a:pPr>
                      <a:r>
                        <a:rPr sz="2800" spc="-5" dirty="0">
                          <a:solidFill>
                            <a:srgbClr val="3232FF"/>
                          </a:solidFill>
                          <a:latin typeface="Arial"/>
                          <a:cs typeface="Arial"/>
                        </a:rPr>
                        <a:t>C</a:t>
                      </a:r>
                      <a:r>
                        <a:rPr sz="2800" spc="5" dirty="0">
                          <a:solidFill>
                            <a:srgbClr val="3232FF"/>
                          </a:solidFill>
                          <a:latin typeface="Arial"/>
                          <a:cs typeface="Arial"/>
                        </a:rPr>
                        <a:t>on</a:t>
                      </a:r>
                      <a:r>
                        <a:rPr sz="2800" dirty="0">
                          <a:solidFill>
                            <a:srgbClr val="3232FF"/>
                          </a:solidFill>
                          <a:latin typeface="Arial"/>
                          <a:cs typeface="Arial"/>
                        </a:rPr>
                        <a:t>t</a:t>
                      </a:r>
                      <a:r>
                        <a:rPr sz="2800" spc="5" dirty="0">
                          <a:solidFill>
                            <a:srgbClr val="3232FF"/>
                          </a:solidFill>
                          <a:latin typeface="Arial"/>
                          <a:cs typeface="Arial"/>
                        </a:rPr>
                        <a:t>en</a:t>
                      </a:r>
                      <a:r>
                        <a:rPr sz="2800" dirty="0">
                          <a:solidFill>
                            <a:srgbClr val="3232FF"/>
                          </a:solidFill>
                          <a:latin typeface="Arial"/>
                          <a:cs typeface="Arial"/>
                        </a:rPr>
                        <a:t>t </a:t>
                      </a:r>
                      <a:r>
                        <a:rPr sz="2800" spc="5" dirty="0">
                          <a:solidFill>
                            <a:srgbClr val="3232FF"/>
                          </a:solidFill>
                          <a:latin typeface="Arial"/>
                          <a:cs typeface="Arial"/>
                        </a:rPr>
                        <a:t>coup</a:t>
                      </a:r>
                      <a:r>
                        <a:rPr sz="2800" dirty="0">
                          <a:solidFill>
                            <a:srgbClr val="3232FF"/>
                          </a:solidFill>
                          <a:latin typeface="Arial"/>
                          <a:cs typeface="Arial"/>
                        </a:rPr>
                        <a:t>li</a:t>
                      </a:r>
                      <a:r>
                        <a:rPr sz="2800" spc="5" dirty="0">
                          <a:solidFill>
                            <a:srgbClr val="3232FF"/>
                          </a:solidFill>
                          <a:latin typeface="Arial"/>
                          <a:cs typeface="Arial"/>
                        </a:rPr>
                        <a:t>n</a:t>
                      </a:r>
                      <a:r>
                        <a:rPr sz="2800" dirty="0">
                          <a:solidFill>
                            <a:srgbClr val="3232FF"/>
                          </a:solidFill>
                          <a:latin typeface="Arial"/>
                          <a:cs typeface="Arial"/>
                        </a:rPr>
                        <a:t>g</a:t>
                      </a:r>
                      <a:endParaRPr sz="28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784225">
                        <a:lnSpc>
                          <a:spcPct val="100000"/>
                        </a:lnSpc>
                      </a:pPr>
                      <a:r>
                        <a:rPr sz="2800" dirty="0">
                          <a:solidFill>
                            <a:srgbClr val="650065"/>
                          </a:solidFill>
                          <a:latin typeface="Arial"/>
                          <a:cs typeface="Arial"/>
                        </a:rPr>
                        <a:t>W</a:t>
                      </a:r>
                      <a:r>
                        <a:rPr sz="2800" spc="5" dirty="0">
                          <a:solidFill>
                            <a:srgbClr val="650065"/>
                          </a:solidFill>
                          <a:latin typeface="Arial"/>
                          <a:cs typeface="Arial"/>
                        </a:rPr>
                        <a:t>ors</a:t>
                      </a:r>
                      <a:r>
                        <a:rPr sz="2800" dirty="0">
                          <a:solidFill>
                            <a:srgbClr val="650065"/>
                          </a:solidFill>
                          <a:latin typeface="Arial"/>
                          <a:cs typeface="Arial"/>
                        </a:rPr>
                        <a:t>t</a:t>
                      </a:r>
                      <a:endParaRPr sz="28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Ref idx="1003">
        <a:schemeClr val="bg1"/>
      </p:bgRef>
    </p:bg>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a:spLocks noGrp="1"/>
          </p:cNvSpPr>
          <p:nvPr>
            <p:ph type="title"/>
          </p:nvPr>
        </p:nvSpPr>
        <p:spPr/>
        <p:txBody>
          <a:bodyPr rtlCol="0"/>
          <a:lstStyle/>
          <a:p>
            <a:pPr marL="93345" eaLnBrk="1" fontAlgn="auto" hangingPunct="1">
              <a:spcBef>
                <a:spcPts val="0"/>
              </a:spcBef>
              <a:spcAft>
                <a:spcPts val="0"/>
              </a:spcAft>
              <a:defRPr/>
            </a:pPr>
            <a:r>
              <a:rPr sz="3000" spc="5" dirty="0">
                <a:solidFill>
                  <a:srgbClr val="CC3200"/>
                </a:solidFill>
              </a:rPr>
              <a:t>D</a:t>
            </a:r>
            <a:r>
              <a:rPr sz="3000" dirty="0">
                <a:solidFill>
                  <a:srgbClr val="CC3200"/>
                </a:solidFill>
              </a:rPr>
              <a:t>a</a:t>
            </a:r>
            <a:r>
              <a:rPr sz="3000" spc="-5" dirty="0">
                <a:solidFill>
                  <a:srgbClr val="CC3200"/>
                </a:solidFill>
              </a:rPr>
              <a:t>t</a:t>
            </a:r>
            <a:r>
              <a:rPr sz="3000" dirty="0">
                <a:solidFill>
                  <a:srgbClr val="CC3200"/>
                </a:solidFill>
              </a:rPr>
              <a:t>a</a:t>
            </a:r>
            <a:r>
              <a:rPr sz="3000" spc="5" dirty="0">
                <a:solidFill>
                  <a:srgbClr val="CC3200"/>
                </a:solidFill>
              </a:rPr>
              <a:t> </a:t>
            </a:r>
            <a:r>
              <a:rPr sz="3000" dirty="0">
                <a:solidFill>
                  <a:srgbClr val="CC3200"/>
                </a:solidFill>
              </a:rPr>
              <a:t>co</a:t>
            </a:r>
            <a:r>
              <a:rPr sz="3000" spc="-15" dirty="0">
                <a:solidFill>
                  <a:srgbClr val="CC3200"/>
                </a:solidFill>
              </a:rPr>
              <a:t>u</a:t>
            </a:r>
            <a:r>
              <a:rPr sz="3000" dirty="0">
                <a:solidFill>
                  <a:srgbClr val="CC3200"/>
                </a:solidFill>
              </a:rPr>
              <a:t>p</a:t>
            </a:r>
            <a:r>
              <a:rPr sz="3000" spc="-10" dirty="0">
                <a:solidFill>
                  <a:srgbClr val="CC3200"/>
                </a:solidFill>
              </a:rPr>
              <a:t>li</a:t>
            </a:r>
            <a:r>
              <a:rPr sz="3000" dirty="0">
                <a:solidFill>
                  <a:srgbClr val="CC3200"/>
                </a:solidFill>
              </a:rPr>
              <a:t>ng</a:t>
            </a:r>
            <a:endParaRPr sz="3000"/>
          </a:p>
        </p:txBody>
      </p:sp>
      <p:sp>
        <p:nvSpPr>
          <p:cNvPr id="5" name="object 5"/>
          <p:cNvSpPr txBox="1"/>
          <p:nvPr/>
        </p:nvSpPr>
        <p:spPr>
          <a:xfrm>
            <a:off x="841375" y="4799013"/>
            <a:ext cx="8420100" cy="1107996"/>
          </a:xfrm>
          <a:prstGeom prst="rect">
            <a:avLst/>
          </a:prstGeom>
        </p:spPr>
        <p:txBody>
          <a:bodyPr wrap="square" lIns="0" tIns="0" rIns="0" bIns="0">
            <a:spAutoFit/>
          </a:bodyPr>
          <a:lstStyle/>
          <a:p>
            <a:pPr marL="12700" fontAlgn="auto">
              <a:spcBef>
                <a:spcPts val="0"/>
              </a:spcBef>
              <a:spcAft>
                <a:spcPts val="0"/>
              </a:spcAft>
              <a:tabLst>
                <a:tab pos="2354580" algn="l"/>
                <a:tab pos="3583304" algn="l"/>
                <a:tab pos="4701540" algn="l"/>
                <a:tab pos="5069205" algn="l"/>
                <a:tab pos="5673725" algn="l"/>
                <a:tab pos="6370320" algn="l"/>
                <a:tab pos="7030084" algn="l"/>
                <a:tab pos="7417434" algn="l"/>
                <a:tab pos="7858125" algn="l"/>
              </a:tabLst>
              <a:defRPr/>
            </a:pPr>
            <a:r>
              <a:rPr lang="en-US" sz="2400" dirty="0">
                <a:solidFill>
                  <a:srgbClr val="FF0000"/>
                </a:solidFill>
                <a:latin typeface="+mj-lt"/>
                <a:cs typeface="+mn-cs"/>
              </a:rPr>
              <a:t>Stamp coupling</a:t>
            </a:r>
          </a:p>
          <a:p>
            <a:pPr marL="12700" fontAlgn="auto">
              <a:spcBef>
                <a:spcPts val="0"/>
              </a:spcBef>
              <a:spcAft>
                <a:spcPts val="0"/>
              </a:spcAft>
              <a:tabLst>
                <a:tab pos="2354580" algn="l"/>
                <a:tab pos="3583304" algn="l"/>
                <a:tab pos="4701540" algn="l"/>
                <a:tab pos="5069205" algn="l"/>
                <a:tab pos="5673725" algn="l"/>
                <a:tab pos="6370320" algn="l"/>
                <a:tab pos="7030084" algn="l"/>
                <a:tab pos="7417434" algn="l"/>
                <a:tab pos="7858125" algn="l"/>
              </a:tabLst>
              <a:defRPr/>
            </a:pPr>
            <a:r>
              <a:rPr lang="en-US" sz="2400" dirty="0" smtClean="0">
                <a:latin typeface="+mj-lt"/>
                <a:cs typeface="+mn-cs"/>
              </a:rPr>
              <a:t>Stamp coupling occurs</a:t>
            </a:r>
            <a:r>
              <a:rPr lang="en-US" sz="2400" dirty="0">
                <a:latin typeface="+mj-lt"/>
                <a:cs typeface="+mn-cs"/>
              </a:rPr>
              <a:t>	between	</a:t>
            </a:r>
            <a:r>
              <a:rPr lang="en-US" sz="2400" dirty="0" smtClean="0">
                <a:latin typeface="+mj-lt"/>
                <a:cs typeface="+mn-cs"/>
              </a:rPr>
              <a:t>module</a:t>
            </a:r>
            <a:r>
              <a:rPr lang="en-US" sz="2400" dirty="0">
                <a:latin typeface="+mj-lt"/>
                <a:cs typeface="+mn-cs"/>
              </a:rPr>
              <a:t>	A	and	B	when complete data structure is </a:t>
            </a:r>
            <a:r>
              <a:rPr lang="en-US" sz="2400" dirty="0" smtClean="0">
                <a:latin typeface="+mj-lt"/>
                <a:cs typeface="+mn-cs"/>
              </a:rPr>
              <a:t>passed</a:t>
            </a:r>
            <a:r>
              <a:rPr lang="en-US" sz="2400" dirty="0">
                <a:latin typeface="+mj-lt"/>
                <a:cs typeface="+mn-cs"/>
              </a:rPr>
              <a:t> from one module to another.</a:t>
            </a:r>
          </a:p>
        </p:txBody>
      </p:sp>
      <p:sp>
        <p:nvSpPr>
          <p:cNvPr id="6" name="object 6"/>
          <p:cNvSpPr txBox="1"/>
          <p:nvPr/>
        </p:nvSpPr>
        <p:spPr>
          <a:xfrm>
            <a:off x="841375" y="2609850"/>
            <a:ext cx="8421688" cy="369332"/>
          </a:xfrm>
          <a:prstGeom prst="rect">
            <a:avLst/>
          </a:prstGeom>
        </p:spPr>
        <p:txBody>
          <a:bodyPr lIns="0" tIns="0" rIns="0" bIns="0">
            <a:spAutoFit/>
          </a:bodyPr>
          <a:lstStyle/>
          <a:p>
            <a:pPr marL="12700" fontAlgn="auto">
              <a:spcBef>
                <a:spcPts val="0"/>
              </a:spcBef>
              <a:spcAft>
                <a:spcPts val="0"/>
              </a:spcAft>
              <a:buClr>
                <a:schemeClr val="accent3"/>
              </a:buClr>
              <a:buSzPct val="95000"/>
              <a:buFont typeface="Wingdings 2"/>
              <a:tabLst>
                <a:tab pos="2354580" algn="l"/>
                <a:tab pos="3583304" algn="l"/>
                <a:tab pos="4701540" algn="l"/>
                <a:tab pos="5069205" algn="l"/>
                <a:tab pos="5673725" algn="l"/>
                <a:tab pos="6370320" algn="l"/>
                <a:tab pos="7030084" algn="l"/>
                <a:tab pos="7417434" algn="l"/>
                <a:tab pos="7858125" algn="l"/>
              </a:tabLst>
              <a:defRPr/>
            </a:pPr>
            <a:r>
              <a:rPr lang="en-US" sz="2400" dirty="0" smtClean="0">
                <a:latin typeface="+mj-lt"/>
                <a:cs typeface="+mn-cs"/>
              </a:rPr>
              <a:t>The  dependency	between	module	A	and	B  is	said	to	be	data</a:t>
            </a:r>
          </a:p>
        </p:txBody>
      </p:sp>
      <p:sp>
        <p:nvSpPr>
          <p:cNvPr id="7" name="object 7"/>
          <p:cNvSpPr txBox="1"/>
          <p:nvPr/>
        </p:nvSpPr>
        <p:spPr>
          <a:xfrm>
            <a:off x="841375" y="2994025"/>
            <a:ext cx="8420100" cy="1149350"/>
          </a:xfrm>
          <a:prstGeom prst="rect">
            <a:avLst/>
          </a:prstGeom>
        </p:spPr>
        <p:txBody>
          <a:bodyPr lIns="0" tIns="0" rIns="0" bIns="0">
            <a:spAutoFit/>
          </a:bodyPr>
          <a:lstStyle/>
          <a:p>
            <a:pPr algn="r">
              <a:tabLst>
                <a:tab pos="1289050" algn="l"/>
                <a:tab pos="1735138" algn="l"/>
                <a:tab pos="2584450" algn="l"/>
                <a:tab pos="4405313" algn="l"/>
                <a:tab pos="4867275" algn="l"/>
                <a:tab pos="5864225" algn="l"/>
                <a:tab pos="6440488" algn="l"/>
                <a:tab pos="7088188" algn="l"/>
                <a:tab pos="7824788" algn="l"/>
              </a:tabLst>
            </a:pPr>
            <a:r>
              <a:rPr lang="en-US" sz="2600" dirty="0">
                <a:solidFill>
                  <a:srgbClr val="3232FF"/>
                </a:solidFill>
                <a:latin typeface="Times New Roman" pitchFamily="18" charset="0"/>
                <a:cs typeface="Times New Roman" pitchFamily="18" charset="0"/>
              </a:rPr>
              <a:t>coupled	if	their	dependency	is	based	on	the	fact	they</a:t>
            </a:r>
            <a:endParaRPr lang="en-US" sz="2600" dirty="0">
              <a:latin typeface="Times New Roman" pitchFamily="18" charset="0"/>
              <a:cs typeface="Times New Roman" pitchFamily="18" charset="0"/>
            </a:endParaRPr>
          </a:p>
          <a:p>
            <a:pPr algn="r">
              <a:tabLst>
                <a:tab pos="1289050" algn="l"/>
                <a:tab pos="1735138" algn="l"/>
                <a:tab pos="2584450" algn="l"/>
                <a:tab pos="4405313" algn="l"/>
                <a:tab pos="4867275" algn="l"/>
                <a:tab pos="5864225" algn="l"/>
                <a:tab pos="6440488" algn="l"/>
                <a:tab pos="7088188" algn="l"/>
                <a:tab pos="7824788" algn="l"/>
              </a:tabLst>
            </a:pPr>
            <a:r>
              <a:rPr lang="en-US" sz="2600" dirty="0">
                <a:solidFill>
                  <a:srgbClr val="3232FF"/>
                </a:solidFill>
                <a:latin typeface="Times New Roman" pitchFamily="18" charset="0"/>
                <a:cs typeface="Times New Roman" pitchFamily="18" charset="0"/>
              </a:rPr>
              <a:t>than are</a:t>
            </a:r>
            <a:endParaRPr lang="en-US" sz="2600" dirty="0">
              <a:latin typeface="Times New Roman" pitchFamily="18" charset="0"/>
              <a:cs typeface="Times New Roman" pitchFamily="18" charset="0"/>
            </a:endParaRPr>
          </a:p>
        </p:txBody>
      </p:sp>
      <p:sp>
        <p:nvSpPr>
          <p:cNvPr id="8" name="object 8"/>
          <p:cNvSpPr txBox="1"/>
          <p:nvPr/>
        </p:nvSpPr>
        <p:spPr>
          <a:xfrm>
            <a:off x="841375" y="3390900"/>
            <a:ext cx="2078038" cy="1150938"/>
          </a:xfrm>
          <a:prstGeom prst="rect">
            <a:avLst/>
          </a:prstGeom>
        </p:spPr>
        <p:txBody>
          <a:bodyPr lIns="0" tIns="0" rIns="0" bIns="0">
            <a:spAutoFit/>
          </a:bodyPr>
          <a:lstStyle/>
          <a:p>
            <a:pPr marL="12700"/>
            <a:r>
              <a:rPr lang="en-US" sz="2600" dirty="0">
                <a:solidFill>
                  <a:srgbClr val="3232FF"/>
                </a:solidFill>
                <a:latin typeface="Times New Roman" pitchFamily="18" charset="0"/>
                <a:cs typeface="Times New Roman" pitchFamily="18" charset="0"/>
              </a:rPr>
              <a:t>communicate communicating independent.</a:t>
            </a:r>
            <a:endParaRPr lang="en-US" sz="2600" dirty="0">
              <a:latin typeface="Times New Roman" pitchFamily="18" charset="0"/>
              <a:cs typeface="Times New Roman" pitchFamily="18" charset="0"/>
            </a:endParaRPr>
          </a:p>
        </p:txBody>
      </p:sp>
      <p:sp>
        <p:nvSpPr>
          <p:cNvPr id="9" name="object 9"/>
          <p:cNvSpPr txBox="1"/>
          <p:nvPr/>
        </p:nvSpPr>
        <p:spPr>
          <a:xfrm>
            <a:off x="2973388" y="3390900"/>
            <a:ext cx="1352550" cy="752475"/>
          </a:xfrm>
          <a:prstGeom prst="rect">
            <a:avLst/>
          </a:prstGeom>
        </p:spPr>
        <p:txBody>
          <a:bodyPr lIns="0" tIns="0" rIns="0" bIns="0">
            <a:spAutoFit/>
          </a:bodyPr>
          <a:lstStyle/>
          <a:p>
            <a:pPr marL="311150" indent="-300038">
              <a:tabLst>
                <a:tab pos="698500" algn="l"/>
              </a:tabLst>
            </a:pPr>
            <a:r>
              <a:rPr lang="en-US" sz="2600" dirty="0">
                <a:solidFill>
                  <a:srgbClr val="3232FF"/>
                </a:solidFill>
                <a:latin typeface="Times New Roman" pitchFamily="18" charset="0"/>
                <a:cs typeface="Times New Roman" pitchFamily="18" charset="0"/>
              </a:rPr>
              <a:t>by	only through</a:t>
            </a:r>
            <a:endParaRPr lang="en-US" sz="2600" dirty="0">
              <a:latin typeface="Times New Roman" pitchFamily="18" charset="0"/>
              <a:cs typeface="Times New Roman" pitchFamily="18" charset="0"/>
            </a:endParaRPr>
          </a:p>
        </p:txBody>
      </p:sp>
      <p:sp>
        <p:nvSpPr>
          <p:cNvPr id="10" name="object 10"/>
          <p:cNvSpPr txBox="1"/>
          <p:nvPr/>
        </p:nvSpPr>
        <p:spPr>
          <a:xfrm>
            <a:off x="4603750" y="3390900"/>
            <a:ext cx="1017588" cy="752475"/>
          </a:xfrm>
          <a:prstGeom prst="rect">
            <a:avLst/>
          </a:prstGeom>
        </p:spPr>
        <p:txBody>
          <a:bodyPr lIns="0" tIns="0" rIns="0" bIns="0">
            <a:spAutoFit/>
          </a:bodyPr>
          <a:lstStyle/>
          <a:p>
            <a:pPr marL="85725" indent="-73025"/>
            <a:r>
              <a:rPr lang="en-US" sz="2600">
                <a:solidFill>
                  <a:srgbClr val="3232FF"/>
                </a:solidFill>
                <a:latin typeface="Times New Roman" pitchFamily="18" charset="0"/>
                <a:cs typeface="Times New Roman" pitchFamily="18" charset="0"/>
              </a:rPr>
              <a:t>passing data,</a:t>
            </a:r>
            <a:endParaRPr lang="en-US" sz="2600">
              <a:latin typeface="Times New Roman" pitchFamily="18" charset="0"/>
              <a:cs typeface="Times New Roman" pitchFamily="18" charset="0"/>
            </a:endParaRPr>
          </a:p>
        </p:txBody>
      </p:sp>
      <p:sp>
        <p:nvSpPr>
          <p:cNvPr id="11" name="object 11"/>
          <p:cNvSpPr txBox="1"/>
          <p:nvPr/>
        </p:nvSpPr>
        <p:spPr>
          <a:xfrm>
            <a:off x="5684838" y="3390900"/>
            <a:ext cx="1549400" cy="752475"/>
          </a:xfrm>
          <a:prstGeom prst="rect">
            <a:avLst/>
          </a:prstGeom>
        </p:spPr>
        <p:txBody>
          <a:bodyPr lIns="0" tIns="0" rIns="0" bIns="0">
            <a:spAutoFit/>
          </a:bodyPr>
          <a:lstStyle/>
          <a:p>
            <a:pPr marL="12700" indent="260350">
              <a:tabLst>
                <a:tab pos="792163" algn="l"/>
                <a:tab pos="903288" algn="l"/>
              </a:tabLst>
            </a:pPr>
            <a:r>
              <a:rPr lang="en-US" sz="2600">
                <a:solidFill>
                  <a:srgbClr val="3232FF"/>
                </a:solidFill>
                <a:latin typeface="Times New Roman" pitchFamily="18" charset="0"/>
                <a:cs typeface="Times New Roman" pitchFamily="18" charset="0"/>
              </a:rPr>
              <a:t>of		data. the	two</a:t>
            </a:r>
            <a:endParaRPr lang="en-US" sz="2600">
              <a:latin typeface="Times New Roman" pitchFamily="18" charset="0"/>
              <a:cs typeface="Times New Roman" pitchFamily="18" charset="0"/>
            </a:endParaRPr>
          </a:p>
        </p:txBody>
      </p:sp>
      <p:sp>
        <p:nvSpPr>
          <p:cNvPr id="12" name="object 12"/>
          <p:cNvSpPr txBox="1"/>
          <p:nvPr/>
        </p:nvSpPr>
        <p:spPr>
          <a:xfrm>
            <a:off x="7086600" y="3390900"/>
            <a:ext cx="1393825" cy="800219"/>
          </a:xfrm>
          <a:prstGeom prst="rect">
            <a:avLst/>
          </a:prstGeom>
        </p:spPr>
        <p:txBody>
          <a:bodyPr wrap="square" lIns="0" tIns="0" rIns="0" bIns="0">
            <a:spAutoFit/>
          </a:bodyPr>
          <a:lstStyle/>
          <a:p>
            <a:pPr marL="12700" indent="222250"/>
            <a:r>
              <a:rPr lang="en-US" sz="2600" dirty="0" smtClean="0">
                <a:solidFill>
                  <a:srgbClr val="3232FF"/>
                </a:solidFill>
                <a:latin typeface="Times New Roman" pitchFamily="18" charset="0"/>
                <a:cs typeface="Times New Roman" pitchFamily="18" charset="0"/>
              </a:rPr>
              <a:t>Other </a:t>
            </a:r>
            <a:r>
              <a:rPr lang="en-US" sz="2600" dirty="0">
                <a:solidFill>
                  <a:srgbClr val="3232FF"/>
                </a:solidFill>
                <a:latin typeface="Times New Roman" pitchFamily="18" charset="0"/>
                <a:cs typeface="Times New Roman" pitchFamily="18" charset="0"/>
              </a:rPr>
              <a:t>modules</a:t>
            </a:r>
            <a:endParaRPr lang="en-US" sz="2600" dirty="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p:nvPr/>
        </p:nvSpPr>
        <p:spPr>
          <a:xfrm>
            <a:off x="765175" y="1809750"/>
            <a:ext cx="2786063" cy="381000"/>
          </a:xfrm>
          <a:prstGeom prst="rect">
            <a:avLst/>
          </a:prstGeom>
        </p:spPr>
        <p:txBody>
          <a:bodyPr lIns="0" tIns="0" rIns="0" bIns="0">
            <a:spAutoFit/>
          </a:bodyPr>
          <a:lstStyle/>
          <a:p>
            <a:pPr marL="12700" fontAlgn="auto">
              <a:spcBef>
                <a:spcPts val="0"/>
              </a:spcBef>
              <a:spcAft>
                <a:spcPts val="0"/>
              </a:spcAft>
              <a:defRPr/>
            </a:pPr>
            <a:r>
              <a:rPr sz="3000" b="1" spc="5" dirty="0">
                <a:solidFill>
                  <a:srgbClr val="CC3200"/>
                </a:solidFill>
                <a:latin typeface="Times New Roman"/>
                <a:cs typeface="Times New Roman"/>
              </a:rPr>
              <a:t>C</a:t>
            </a:r>
            <a:r>
              <a:rPr sz="3000" b="1" dirty="0">
                <a:solidFill>
                  <a:srgbClr val="CC3200"/>
                </a:solidFill>
                <a:latin typeface="Times New Roman"/>
                <a:cs typeface="Times New Roman"/>
              </a:rPr>
              <a:t>on</a:t>
            </a:r>
            <a:r>
              <a:rPr sz="3000" b="1" spc="-5" dirty="0">
                <a:solidFill>
                  <a:srgbClr val="CC3200"/>
                </a:solidFill>
                <a:latin typeface="Times New Roman"/>
                <a:cs typeface="Times New Roman"/>
              </a:rPr>
              <a:t>t</a:t>
            </a:r>
            <a:r>
              <a:rPr sz="3000" b="1" dirty="0">
                <a:solidFill>
                  <a:srgbClr val="CC3200"/>
                </a:solidFill>
                <a:latin typeface="Times New Roman"/>
                <a:cs typeface="Times New Roman"/>
              </a:rPr>
              <a:t>rol coup</a:t>
            </a:r>
            <a:r>
              <a:rPr sz="3000" b="1" spc="-10" dirty="0">
                <a:solidFill>
                  <a:srgbClr val="CC3200"/>
                </a:solidFill>
                <a:latin typeface="Times New Roman"/>
                <a:cs typeface="Times New Roman"/>
              </a:rPr>
              <a:t>li</a:t>
            </a:r>
            <a:r>
              <a:rPr sz="3000" b="1" dirty="0">
                <a:solidFill>
                  <a:srgbClr val="CC3200"/>
                </a:solidFill>
                <a:latin typeface="Times New Roman"/>
                <a:cs typeface="Times New Roman"/>
              </a:rPr>
              <a:t>ng</a:t>
            </a:r>
            <a:endParaRPr sz="3000">
              <a:latin typeface="Times New Roman"/>
              <a:cs typeface="Times New Roman"/>
            </a:endParaRPr>
          </a:p>
        </p:txBody>
      </p:sp>
      <p:sp>
        <p:nvSpPr>
          <p:cNvPr id="5" name="object 5"/>
          <p:cNvSpPr txBox="1">
            <a:spLocks noGrp="1"/>
          </p:cNvSpPr>
          <p:nvPr>
            <p:ph idx="1"/>
          </p:nvPr>
        </p:nvSpPr>
        <p:spPr/>
        <p:txBody>
          <a:bodyPr>
            <a:normAutofit/>
          </a:bodyPr>
          <a:lstStyle/>
          <a:p>
            <a:pPr marL="12700" algn="just" eaLnBrk="1" hangingPunct="1">
              <a:spcBef>
                <a:spcPct val="0"/>
              </a:spcBef>
            </a:pPr>
            <a:r>
              <a:rPr lang="en-US" sz="2400" dirty="0" smtClean="0">
                <a:latin typeface="+mj-lt"/>
              </a:rPr>
              <a:t>Module  A  and  B  are  said  to  be  control  coupled  if  they communicate by passing of control information. This is usually accomplished by means of flags that are set by one module and reacted upon by the dependent module.</a:t>
            </a:r>
          </a:p>
          <a:p>
            <a:pPr marL="0" indent="0" algn="just" eaLnBrk="1" hangingPunct="1">
              <a:spcBef>
                <a:spcPts val="1888"/>
              </a:spcBef>
              <a:buNone/>
            </a:pPr>
            <a:r>
              <a:rPr lang="en-US" sz="2400" dirty="0" smtClean="0">
                <a:solidFill>
                  <a:srgbClr val="FF0000"/>
                </a:solidFill>
                <a:latin typeface="+mj-lt"/>
              </a:rPr>
              <a:t>Common coupling</a:t>
            </a:r>
          </a:p>
          <a:p>
            <a:pPr marL="12700" algn="just" eaLnBrk="1" hangingPunct="1">
              <a:spcBef>
                <a:spcPts val="1113"/>
              </a:spcBef>
            </a:pPr>
            <a:r>
              <a:rPr lang="en-US" sz="2400" dirty="0" smtClean="0">
                <a:latin typeface="+mj-lt"/>
              </a:rPr>
              <a:t>With common coupling, module A and module B have shared data. Global data  areas  are  commonly  found  in  programming languages. Making a change to the common data means tracing back to all the modules which access that data to evaluate the effect of changes.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2"/>
          <p:cNvSpPr>
            <a:spLocks noChangeArrowheads="1"/>
          </p:cNvSpPr>
          <p:nvPr/>
        </p:nvSpPr>
        <p:spPr bwMode="auto">
          <a:xfrm>
            <a:off x="1828800" y="1981200"/>
            <a:ext cx="6059488" cy="4189413"/>
          </a:xfrm>
          <a:prstGeom prst="rect">
            <a:avLst/>
          </a:prstGeom>
          <a:blipFill dpi="0" rotWithShape="1">
            <a:blip r:embed="rId3" cstate="print"/>
            <a:srcRect/>
            <a:stretch>
              <a:fillRect/>
            </a:stretch>
          </a:blipFill>
          <a:ln w="9525">
            <a:noFill/>
            <a:miter lim="800000"/>
            <a:headEnd/>
            <a:tailEnd/>
          </a:ln>
        </p:spPr>
        <p:txBody>
          <a:bodyPr lIns="0" tIns="0" rIns="0" bIns="0"/>
          <a:lstStyle/>
          <a:p>
            <a:endParaRPr lang="en-US"/>
          </a:p>
        </p:txBody>
      </p:sp>
      <p:sp>
        <p:nvSpPr>
          <p:cNvPr id="3" name="object 3"/>
          <p:cNvSpPr txBox="1"/>
          <p:nvPr/>
        </p:nvSpPr>
        <p:spPr>
          <a:xfrm>
            <a:off x="2695575" y="6572250"/>
            <a:ext cx="4665663"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Example of common coupling</a:t>
            </a:r>
            <a:endParaRPr lang="en-US" sz="2400" dirty="0">
              <a:latin typeface="+mj-lt"/>
              <a:cs typeface="+mn-cs"/>
            </a:endParaRPr>
          </a:p>
        </p:txBody>
      </p:sp>
      <p:sp>
        <p:nvSpPr>
          <p:cNvPr id="4" name="object 4"/>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a:spLocks noGrp="1"/>
          </p:cNvSpPr>
          <p:nvPr>
            <p:ph type="title"/>
          </p:nvPr>
        </p:nvSpPr>
        <p:spPr/>
        <p:txBody>
          <a:bodyPr tIns="253642" rtlCol="0"/>
          <a:lstStyle/>
          <a:p>
            <a:pPr marL="12700" eaLnBrk="1" fontAlgn="auto" hangingPunct="1">
              <a:spcBef>
                <a:spcPts val="0"/>
              </a:spcBef>
              <a:spcAft>
                <a:spcPts val="0"/>
              </a:spcAft>
              <a:defRPr/>
            </a:pPr>
            <a:r>
              <a:rPr sz="3000" spc="5" dirty="0">
                <a:solidFill>
                  <a:srgbClr val="CC3200"/>
                </a:solidFill>
              </a:rPr>
              <a:t>C</a:t>
            </a:r>
            <a:r>
              <a:rPr sz="3000" dirty="0">
                <a:solidFill>
                  <a:srgbClr val="CC3200"/>
                </a:solidFill>
              </a:rPr>
              <a:t>on</a:t>
            </a:r>
            <a:r>
              <a:rPr sz="3000" spc="-5" dirty="0">
                <a:solidFill>
                  <a:srgbClr val="CC3200"/>
                </a:solidFill>
              </a:rPr>
              <a:t>t</a:t>
            </a:r>
            <a:r>
              <a:rPr sz="3000" dirty="0">
                <a:solidFill>
                  <a:srgbClr val="CC3200"/>
                </a:solidFill>
              </a:rPr>
              <a:t>ent</a:t>
            </a:r>
            <a:r>
              <a:rPr sz="3000" spc="-10" dirty="0">
                <a:solidFill>
                  <a:srgbClr val="CC3200"/>
                </a:solidFill>
              </a:rPr>
              <a:t> </a:t>
            </a:r>
            <a:r>
              <a:rPr sz="3000" dirty="0">
                <a:solidFill>
                  <a:srgbClr val="CC3200"/>
                </a:solidFill>
              </a:rPr>
              <a:t>coup</a:t>
            </a:r>
            <a:r>
              <a:rPr sz="3000" spc="-10" dirty="0">
                <a:solidFill>
                  <a:srgbClr val="CC3200"/>
                </a:solidFill>
              </a:rPr>
              <a:t>li</a:t>
            </a:r>
            <a:r>
              <a:rPr sz="3000" dirty="0">
                <a:solidFill>
                  <a:srgbClr val="CC3200"/>
                </a:solidFill>
              </a:rPr>
              <a:t>ng</a:t>
            </a:r>
            <a:endParaRPr sz="3000"/>
          </a:p>
        </p:txBody>
      </p:sp>
      <p:sp>
        <p:nvSpPr>
          <p:cNvPr id="5" name="object 5"/>
          <p:cNvSpPr txBox="1"/>
          <p:nvPr/>
        </p:nvSpPr>
        <p:spPr>
          <a:xfrm>
            <a:off x="765175" y="2930525"/>
            <a:ext cx="8421688" cy="1522413"/>
          </a:xfrm>
          <a:prstGeom prst="rect">
            <a:avLst/>
          </a:prstGeom>
        </p:spPr>
        <p:txBody>
          <a:bodyPr lIns="0" tIns="0" rIns="0" bIns="0">
            <a:spAutoFit/>
          </a:bodyPr>
          <a:lstStyle/>
          <a:p>
            <a:pPr marL="12700" algn="just"/>
            <a:r>
              <a:rPr lang="en-US" sz="2400" dirty="0">
                <a:latin typeface="+mj-lt"/>
                <a:cs typeface="+mn-cs"/>
              </a:rPr>
              <a:t>Content  coupling  occurs  when  module  A  changes  data  of module  B  or  when  control  is  passed  from  one  module  to  the middle of another. In Fig. </a:t>
            </a:r>
            <a:r>
              <a:rPr lang="en-US" sz="2400" dirty="0" smtClean="0">
                <a:latin typeface="+mj-lt"/>
                <a:cs typeface="+mn-cs"/>
              </a:rPr>
              <a:t>, </a:t>
            </a:r>
            <a:r>
              <a:rPr lang="en-US" sz="2400" dirty="0">
                <a:latin typeface="+mj-lt"/>
                <a:cs typeface="+mn-cs"/>
              </a:rPr>
              <a:t>module B branches into D, even though D is supposed to be under the control of C.</a:t>
            </a:r>
          </a:p>
        </p:txBody>
      </p:sp>
      <p:sp>
        <p:nvSpPr>
          <p:cNvPr id="3" name="Rectangle 2"/>
          <p:cNvSpPr/>
          <p:nvPr/>
        </p:nvSpPr>
        <p:spPr>
          <a:xfrm>
            <a:off x="767166" y="5105400"/>
            <a:ext cx="9138833" cy="1938992"/>
          </a:xfrm>
          <a:prstGeom prst="rect">
            <a:avLst/>
          </a:prstGeom>
        </p:spPr>
        <p:txBody>
          <a:bodyPr wrap="square">
            <a:spAutoFit/>
          </a:bodyPr>
          <a:lstStyle/>
          <a:p>
            <a:r>
              <a:rPr lang="en-US" sz="2400" b="1" dirty="0">
                <a:solidFill>
                  <a:srgbClr val="555555"/>
                </a:solidFill>
                <a:latin typeface="+mj-lt"/>
              </a:rPr>
              <a:t>External Coupling</a:t>
            </a:r>
            <a:r>
              <a:rPr lang="en-US" sz="2400" dirty="0">
                <a:solidFill>
                  <a:srgbClr val="555555"/>
                </a:solidFill>
                <a:latin typeface="+mj-lt"/>
              </a:rPr>
              <a:t>: </a:t>
            </a:r>
            <a:endParaRPr lang="en-US" sz="2400" dirty="0" smtClean="0">
              <a:solidFill>
                <a:srgbClr val="555555"/>
              </a:solidFill>
              <a:latin typeface="+mj-lt"/>
            </a:endParaRPr>
          </a:p>
          <a:p>
            <a:r>
              <a:rPr lang="en-US" sz="2400" dirty="0" smtClean="0">
                <a:solidFill>
                  <a:srgbClr val="555555"/>
                </a:solidFill>
                <a:latin typeface="+mj-lt"/>
              </a:rPr>
              <a:t>External </a:t>
            </a:r>
            <a:r>
              <a:rPr lang="en-US" sz="2400" dirty="0">
                <a:solidFill>
                  <a:srgbClr val="555555"/>
                </a:solidFill>
                <a:latin typeface="+mj-lt"/>
              </a:rPr>
              <a:t>coupling occurs when one or more modules share a format, interface or communication protocol, that is imposed upon them. This usually happens when modules are in direct communication with infrastructure layers, e.g., OS functions.</a:t>
            </a:r>
            <a:endParaRPr lang="en-GB" sz="24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79713" y="6572250"/>
            <a:ext cx="4497387"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Example of content coupling</a:t>
            </a:r>
            <a:endParaRPr lang="en-US" sz="2400" dirty="0">
              <a:latin typeface="+mj-lt"/>
              <a:cs typeface="+mn-cs"/>
            </a:endParaRPr>
          </a:p>
        </p:txBody>
      </p:sp>
      <p:sp>
        <p:nvSpPr>
          <p:cNvPr id="27651" name="object 3"/>
          <p:cNvSpPr>
            <a:spLocks noChangeArrowheads="1"/>
          </p:cNvSpPr>
          <p:nvPr/>
        </p:nvSpPr>
        <p:spPr bwMode="auto">
          <a:xfrm>
            <a:off x="1828800" y="2133600"/>
            <a:ext cx="6616700" cy="4238625"/>
          </a:xfrm>
          <a:prstGeom prst="rect">
            <a:avLst/>
          </a:prstGeom>
          <a:blipFill dpi="0" rotWithShape="1">
            <a:blip r:embed="rId3" cstate="print"/>
            <a:srcRect/>
            <a:stretch>
              <a:fillRect/>
            </a:stretch>
          </a:blipFill>
          <a:ln w="9525">
            <a:noFill/>
            <a:miter lim="800000"/>
            <a:headEnd/>
            <a:tailEnd/>
          </a:ln>
        </p:spPr>
        <p:txBody>
          <a:bodyPr lIns="0" tIns="0" rIns="0" bIns="0"/>
          <a:lstStyle/>
          <a:p>
            <a:endParaRPr lang="en-US"/>
          </a:p>
        </p:txBody>
      </p:sp>
      <p:sp>
        <p:nvSpPr>
          <p:cNvPr id="4" name="object 4"/>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1050" y="2368550"/>
            <a:ext cx="6554788" cy="738664"/>
          </a:xfrm>
          <a:prstGeom prst="rect">
            <a:avLst/>
          </a:prstGeom>
        </p:spPr>
        <p:txBody>
          <a:bodyPr lIns="0" tIns="0" rIns="0" bIns="0">
            <a:spAutoFit/>
          </a:bodyPr>
          <a:lstStyle/>
          <a:p>
            <a:pPr marL="12700" algn="just">
              <a:tabLst>
                <a:tab pos="1590675" algn="l"/>
                <a:tab pos="2066925" algn="l"/>
                <a:tab pos="2460625" algn="l"/>
                <a:tab pos="3879850" algn="l"/>
                <a:tab pos="4413250" algn="l"/>
                <a:tab pos="5083175" algn="l"/>
                <a:tab pos="6264275" algn="l"/>
              </a:tabLst>
            </a:pPr>
            <a:r>
              <a:rPr lang="en-US" sz="2400" dirty="0">
                <a:latin typeface="+mj-lt"/>
                <a:cs typeface="+mn-cs"/>
              </a:rPr>
              <a:t>Cohesion	is	a	measure	of	the	degree	to elements of a module are functionally related.</a:t>
            </a:r>
          </a:p>
        </p:txBody>
      </p:sp>
      <p:sp>
        <p:nvSpPr>
          <p:cNvPr id="4" name="object 4"/>
          <p:cNvSpPr txBox="1"/>
          <p:nvPr/>
        </p:nvSpPr>
        <p:spPr>
          <a:xfrm>
            <a:off x="7548563" y="2355850"/>
            <a:ext cx="1565275" cy="369332"/>
          </a:xfrm>
          <a:prstGeom prst="rect">
            <a:avLst/>
          </a:prstGeom>
        </p:spPr>
        <p:txBody>
          <a:bodyPr lIns="0" tIns="0" rIns="0" bIns="0">
            <a:spAutoFit/>
          </a:bodyPr>
          <a:lstStyle/>
          <a:p>
            <a:pPr marL="12700" algn="just">
              <a:tabLst>
                <a:tab pos="1590675" algn="l"/>
                <a:tab pos="2066925" algn="l"/>
                <a:tab pos="2460625" algn="l"/>
                <a:tab pos="3879850" algn="l"/>
                <a:tab pos="4413250" algn="l"/>
                <a:tab pos="5083175" algn="l"/>
                <a:tab pos="6264275" algn="l"/>
              </a:tabLst>
              <a:defRPr/>
            </a:pPr>
            <a:r>
              <a:rPr lang="en-US" sz="2400" dirty="0" smtClean="0">
                <a:latin typeface="+mj-lt"/>
                <a:cs typeface="+mn-cs"/>
              </a:rPr>
              <a:t>which	</a:t>
            </a:r>
            <a:endParaRPr lang="en-US" sz="2400" dirty="0">
              <a:latin typeface="+mj-lt"/>
              <a:cs typeface="+mn-cs"/>
            </a:endParaRPr>
          </a:p>
        </p:txBody>
      </p:sp>
      <p:sp>
        <p:nvSpPr>
          <p:cNvPr id="5" name="object 5"/>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6" name="object 6"/>
          <p:cNvSpPr txBox="1"/>
          <p:nvPr/>
        </p:nvSpPr>
        <p:spPr>
          <a:xfrm>
            <a:off x="796925" y="1781175"/>
            <a:ext cx="2871788" cy="381000"/>
          </a:xfrm>
          <a:prstGeom prst="rect">
            <a:avLst/>
          </a:prstGeom>
        </p:spPr>
        <p:txBody>
          <a:bodyPr lIns="0" tIns="0" rIns="0" bIns="0">
            <a:spAutoFit/>
          </a:bodyPr>
          <a:lstStyle/>
          <a:p>
            <a:pPr marL="12700" fontAlgn="auto">
              <a:spcBef>
                <a:spcPts val="0"/>
              </a:spcBef>
              <a:spcAft>
                <a:spcPts val="0"/>
              </a:spcAft>
              <a:defRPr/>
            </a:pPr>
            <a:r>
              <a:rPr sz="3000" b="1" dirty="0">
                <a:solidFill>
                  <a:srgbClr val="CC3200"/>
                </a:solidFill>
                <a:latin typeface="Times New Roman"/>
                <a:cs typeface="Times New Roman"/>
              </a:rPr>
              <a:t>Modu</a:t>
            </a:r>
            <a:r>
              <a:rPr sz="3000" b="1" spc="-10" dirty="0">
                <a:solidFill>
                  <a:srgbClr val="CC3200"/>
                </a:solidFill>
                <a:latin typeface="Times New Roman"/>
                <a:cs typeface="Times New Roman"/>
              </a:rPr>
              <a:t>l</a:t>
            </a:r>
            <a:r>
              <a:rPr sz="3000" b="1" dirty="0">
                <a:solidFill>
                  <a:srgbClr val="CC3200"/>
                </a:solidFill>
                <a:latin typeface="Times New Roman"/>
                <a:cs typeface="Times New Roman"/>
              </a:rPr>
              <a:t>e</a:t>
            </a:r>
            <a:r>
              <a:rPr sz="3000" b="1" spc="5" dirty="0">
                <a:solidFill>
                  <a:srgbClr val="CC3200"/>
                </a:solidFill>
                <a:latin typeface="Times New Roman"/>
                <a:cs typeface="Times New Roman"/>
              </a:rPr>
              <a:t> C</a:t>
            </a:r>
            <a:r>
              <a:rPr sz="3000" b="1" dirty="0">
                <a:solidFill>
                  <a:srgbClr val="CC3200"/>
                </a:solidFill>
                <a:latin typeface="Times New Roman"/>
                <a:cs typeface="Times New Roman"/>
              </a:rPr>
              <a:t>ohe</a:t>
            </a:r>
            <a:r>
              <a:rPr sz="3000" b="1" spc="-5" dirty="0">
                <a:solidFill>
                  <a:srgbClr val="CC3200"/>
                </a:solidFill>
                <a:latin typeface="Times New Roman"/>
                <a:cs typeface="Times New Roman"/>
              </a:rPr>
              <a:t>s</a:t>
            </a:r>
            <a:r>
              <a:rPr sz="3000" b="1" spc="-10" dirty="0">
                <a:solidFill>
                  <a:srgbClr val="CC3200"/>
                </a:solidFill>
                <a:latin typeface="Times New Roman"/>
                <a:cs typeface="Times New Roman"/>
              </a:rPr>
              <a:t>i</a:t>
            </a:r>
            <a:r>
              <a:rPr sz="3000" b="1" dirty="0">
                <a:solidFill>
                  <a:srgbClr val="CC3200"/>
                </a:solidFill>
                <a:latin typeface="Times New Roman"/>
                <a:cs typeface="Times New Roman"/>
              </a:rPr>
              <a:t>on</a:t>
            </a:r>
            <a:endParaRPr sz="3000" dirty="0">
              <a:latin typeface="Times New Roman"/>
              <a:cs typeface="Times New Roman"/>
            </a:endParaRPr>
          </a:p>
        </p:txBody>
      </p:sp>
      <p:sp>
        <p:nvSpPr>
          <p:cNvPr id="28679" name="object 7"/>
          <p:cNvSpPr>
            <a:spLocks/>
          </p:cNvSpPr>
          <p:nvPr/>
        </p:nvSpPr>
        <p:spPr bwMode="auto">
          <a:xfrm>
            <a:off x="6553200" y="37338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680" name="object 8"/>
          <p:cNvSpPr>
            <a:spLocks/>
          </p:cNvSpPr>
          <p:nvPr/>
        </p:nvSpPr>
        <p:spPr bwMode="auto">
          <a:xfrm>
            <a:off x="6543675" y="43735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74" y="47243"/>
              </a:cxn>
              <a:cxn ang="0">
                <a:pos x="403859" y="47243"/>
              </a:cxn>
              <a:cxn ang="0">
                <a:pos x="413626" y="57761"/>
              </a:cxn>
              <a:cxn ang="0">
                <a:pos x="414527" y="57911"/>
              </a:cxn>
              <a:cxn ang="0">
                <a:pos x="414586" y="58796"/>
              </a:cxn>
              <a:cxn ang="0">
                <a:pos x="423671" y="68579"/>
              </a:cxn>
              <a:cxn ang="0">
                <a:pos x="415721" y="75813"/>
              </a:cxn>
              <a:cxn ang="0">
                <a:pos x="420623" y="149351"/>
              </a:cxn>
              <a:cxn ang="0">
                <a:pos x="459174"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11" y="0"/>
              </a:cxn>
              <a:cxn ang="0">
                <a:pos x="323087" y="42671"/>
              </a:cxn>
              <a:cxn ang="0">
                <a:pos x="395627" y="54761"/>
              </a:cxn>
              <a:cxn ang="0">
                <a:pos x="403859" y="47243"/>
              </a:cxn>
              <a:cxn ang="0">
                <a:pos x="459174" y="47243"/>
              </a:cxn>
              <a:cxn ang="0">
                <a:pos x="477011" y="0"/>
              </a:cxn>
            </a:cxnLst>
            <a:rect l="0" t="0" r="r" b="b"/>
            <a:pathLst>
              <a:path w="477520" h="437514">
                <a:moveTo>
                  <a:pt x="395627" y="54761"/>
                </a:moveTo>
                <a:lnTo>
                  <a:pt x="0" y="416051"/>
                </a:lnTo>
                <a:lnTo>
                  <a:pt x="18287" y="437387"/>
                </a:lnTo>
                <a:lnTo>
                  <a:pt x="415721" y="75813"/>
                </a:lnTo>
                <a:lnTo>
                  <a:pt x="414586" y="58796"/>
                </a:lnTo>
                <a:lnTo>
                  <a:pt x="413626" y="57761"/>
                </a:lnTo>
                <a:lnTo>
                  <a:pt x="395627" y="54761"/>
                </a:lnTo>
                <a:close/>
              </a:path>
              <a:path w="477520" h="437514">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a:moveTo>
                  <a:pt x="414586" y="58796"/>
                </a:moveTo>
                <a:lnTo>
                  <a:pt x="415721" y="75813"/>
                </a:lnTo>
                <a:lnTo>
                  <a:pt x="423671" y="68579"/>
                </a:lnTo>
                <a:lnTo>
                  <a:pt x="414586" y="58796"/>
                </a:lnTo>
                <a:close/>
              </a:path>
              <a:path w="477520" h="437514">
                <a:moveTo>
                  <a:pt x="403859" y="47243"/>
                </a:moveTo>
                <a:lnTo>
                  <a:pt x="395627" y="54761"/>
                </a:lnTo>
                <a:lnTo>
                  <a:pt x="413626" y="57761"/>
                </a:lnTo>
                <a:lnTo>
                  <a:pt x="403859" y="47243"/>
                </a:lnTo>
                <a:close/>
              </a:path>
              <a:path w="477520" h="437514">
                <a:moveTo>
                  <a:pt x="477011" y="0"/>
                </a:moveTo>
                <a:lnTo>
                  <a:pt x="323087" y="42671"/>
                </a:lnTo>
                <a:lnTo>
                  <a:pt x="395627" y="54761"/>
                </a:lnTo>
                <a:lnTo>
                  <a:pt x="403859" y="47243"/>
                </a:lnTo>
                <a:lnTo>
                  <a:pt x="459174" y="47243"/>
                </a:lnTo>
                <a:lnTo>
                  <a:pt x="477011" y="0"/>
                </a:lnTo>
                <a:close/>
              </a:path>
            </a:pathLst>
          </a:custGeom>
          <a:solidFill>
            <a:srgbClr val="FF0000"/>
          </a:solidFill>
          <a:ln w="9525">
            <a:noFill/>
            <a:round/>
            <a:headEnd/>
            <a:tailEnd/>
          </a:ln>
        </p:spPr>
        <p:txBody>
          <a:bodyPr lIns="0" tIns="0" rIns="0" bIns="0"/>
          <a:lstStyle/>
          <a:p>
            <a:endParaRPr lang="en-US"/>
          </a:p>
        </p:txBody>
      </p:sp>
      <p:sp>
        <p:nvSpPr>
          <p:cNvPr id="28681" name="object 9"/>
          <p:cNvSpPr>
            <a:spLocks/>
          </p:cNvSpPr>
          <p:nvPr/>
        </p:nvSpPr>
        <p:spPr bwMode="auto">
          <a:xfrm>
            <a:off x="6543675" y="3722688"/>
            <a:ext cx="477838" cy="438150"/>
          </a:xfrm>
          <a:custGeom>
            <a:avLst/>
            <a:gdLst/>
            <a:ahLst/>
            <a:cxnLst>
              <a:cxn ang="0">
                <a:pos x="395627" y="382626"/>
              </a:cxn>
              <a:cxn ang="0">
                <a:pos x="323087" y="394715"/>
              </a:cxn>
              <a:cxn ang="0">
                <a:pos x="477011" y="437387"/>
              </a:cxn>
              <a:cxn ang="0">
                <a:pos x="459174"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74"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20" h="437514">
                <a:moveTo>
                  <a:pt x="395627" y="382626"/>
                </a:moveTo>
                <a:lnTo>
                  <a:pt x="323087" y="394715"/>
                </a:lnTo>
                <a:lnTo>
                  <a:pt x="477011" y="437387"/>
                </a:lnTo>
                <a:lnTo>
                  <a:pt x="459174" y="390143"/>
                </a:lnTo>
                <a:lnTo>
                  <a:pt x="403859" y="390143"/>
                </a:lnTo>
                <a:lnTo>
                  <a:pt x="395627" y="382626"/>
                </a:lnTo>
                <a:close/>
              </a:path>
              <a:path w="477520" h="437514">
                <a:moveTo>
                  <a:pt x="413626" y="379626"/>
                </a:moveTo>
                <a:lnTo>
                  <a:pt x="395627" y="382626"/>
                </a:lnTo>
                <a:lnTo>
                  <a:pt x="403859" y="390143"/>
                </a:lnTo>
                <a:lnTo>
                  <a:pt x="413626" y="379626"/>
                </a:lnTo>
                <a:close/>
              </a:path>
              <a:path w="477520" h="437514">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a:moveTo>
                  <a:pt x="18287" y="0"/>
                </a:moveTo>
                <a:lnTo>
                  <a:pt x="0" y="21335"/>
                </a:lnTo>
                <a:lnTo>
                  <a:pt x="395627" y="382626"/>
                </a:lnTo>
                <a:lnTo>
                  <a:pt x="413626" y="379626"/>
                </a:lnTo>
                <a:lnTo>
                  <a:pt x="414586" y="378591"/>
                </a:lnTo>
                <a:lnTo>
                  <a:pt x="415721" y="361574"/>
                </a:lnTo>
                <a:lnTo>
                  <a:pt x="18287" y="0"/>
                </a:lnTo>
                <a:close/>
              </a:path>
              <a:path w="477520"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682" name="object 10"/>
          <p:cNvSpPr>
            <a:spLocks/>
          </p:cNvSpPr>
          <p:nvPr/>
        </p:nvSpPr>
        <p:spPr bwMode="auto">
          <a:xfrm>
            <a:off x="7608888" y="43735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70" h="429895">
                <a:moveTo>
                  <a:pt x="81423" y="54755"/>
                </a:moveTo>
                <a:lnTo>
                  <a:pt x="62483" y="57911"/>
                </a:lnTo>
                <a:lnTo>
                  <a:pt x="61635" y="74591"/>
                </a:lnTo>
                <a:lnTo>
                  <a:pt x="452627" y="429767"/>
                </a:lnTo>
                <a:lnTo>
                  <a:pt x="470915" y="408431"/>
                </a:lnTo>
                <a:lnTo>
                  <a:pt x="81423" y="54755"/>
                </a:lnTo>
                <a:close/>
              </a:path>
              <a:path w="471170" h="429895">
                <a:moveTo>
                  <a:pt x="0" y="0"/>
                </a:moveTo>
                <a:lnTo>
                  <a:pt x="57911" y="147827"/>
                </a:lnTo>
                <a:lnTo>
                  <a:pt x="61635" y="74591"/>
                </a:lnTo>
                <a:lnTo>
                  <a:pt x="53339" y="67055"/>
                </a:lnTo>
                <a:lnTo>
                  <a:pt x="73151" y="47243"/>
                </a:lnTo>
                <a:lnTo>
                  <a:pt x="126491" y="47243"/>
                </a:lnTo>
                <a:lnTo>
                  <a:pt x="153923" y="42671"/>
                </a:lnTo>
                <a:lnTo>
                  <a:pt x="0" y="0"/>
                </a:lnTo>
                <a:close/>
              </a:path>
              <a:path w="471170" h="429895">
                <a:moveTo>
                  <a:pt x="62483" y="57911"/>
                </a:moveTo>
                <a:lnTo>
                  <a:pt x="53339" y="67055"/>
                </a:lnTo>
                <a:lnTo>
                  <a:pt x="61635" y="74591"/>
                </a:lnTo>
                <a:lnTo>
                  <a:pt x="62483" y="57911"/>
                </a:lnTo>
                <a:close/>
              </a:path>
              <a:path w="471170" h="429895">
                <a:moveTo>
                  <a:pt x="73151" y="47243"/>
                </a:moveTo>
                <a:lnTo>
                  <a:pt x="62483" y="57911"/>
                </a:lnTo>
                <a:lnTo>
                  <a:pt x="81423" y="54755"/>
                </a:lnTo>
                <a:lnTo>
                  <a:pt x="73151" y="47243"/>
                </a:lnTo>
                <a:close/>
              </a:path>
              <a:path w="471170"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683" name="object 11"/>
          <p:cNvSpPr>
            <a:spLocks/>
          </p:cNvSpPr>
          <p:nvPr/>
        </p:nvSpPr>
        <p:spPr bwMode="auto">
          <a:xfrm>
            <a:off x="7608888" y="37226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20"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a:moveTo>
                  <a:pt x="63385" y="379626"/>
                </a:moveTo>
                <a:lnTo>
                  <a:pt x="73151" y="390143"/>
                </a:lnTo>
                <a:lnTo>
                  <a:pt x="81384" y="382626"/>
                </a:lnTo>
                <a:lnTo>
                  <a:pt x="63385" y="379626"/>
                </a:lnTo>
                <a:close/>
              </a:path>
              <a:path w="477520" h="437514">
                <a:moveTo>
                  <a:pt x="81384" y="382626"/>
                </a:moveTo>
                <a:lnTo>
                  <a:pt x="73151" y="390143"/>
                </a:lnTo>
                <a:lnTo>
                  <a:pt x="126491" y="390143"/>
                </a:lnTo>
                <a:lnTo>
                  <a:pt x="81384" y="382626"/>
                </a:lnTo>
                <a:close/>
              </a:path>
              <a:path w="477520" h="437514">
                <a:moveTo>
                  <a:pt x="458723" y="0"/>
                </a:moveTo>
                <a:lnTo>
                  <a:pt x="61290" y="361574"/>
                </a:lnTo>
                <a:lnTo>
                  <a:pt x="62425" y="378591"/>
                </a:lnTo>
                <a:lnTo>
                  <a:pt x="63385" y="379626"/>
                </a:lnTo>
                <a:lnTo>
                  <a:pt x="81384" y="382626"/>
                </a:lnTo>
                <a:lnTo>
                  <a:pt x="477011" y="21335"/>
                </a:lnTo>
                <a:lnTo>
                  <a:pt x="458723" y="0"/>
                </a:lnTo>
                <a:close/>
              </a:path>
              <a:path w="477520"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28684" name="object 12"/>
          <p:cNvSpPr>
            <a:spLocks/>
          </p:cNvSpPr>
          <p:nvPr/>
        </p:nvSpPr>
        <p:spPr bwMode="auto">
          <a:xfrm>
            <a:off x="4191000" y="33528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685" name="object 13"/>
          <p:cNvSpPr>
            <a:spLocks/>
          </p:cNvSpPr>
          <p:nvPr/>
        </p:nvSpPr>
        <p:spPr bwMode="auto">
          <a:xfrm>
            <a:off x="4181475" y="39925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74" y="47243"/>
              </a:cxn>
              <a:cxn ang="0">
                <a:pos x="403859" y="47243"/>
              </a:cxn>
              <a:cxn ang="0">
                <a:pos x="413626" y="57761"/>
              </a:cxn>
              <a:cxn ang="0">
                <a:pos x="414527" y="57911"/>
              </a:cxn>
              <a:cxn ang="0">
                <a:pos x="414586" y="58796"/>
              </a:cxn>
              <a:cxn ang="0">
                <a:pos x="423671" y="68579"/>
              </a:cxn>
              <a:cxn ang="0">
                <a:pos x="415721" y="75813"/>
              </a:cxn>
              <a:cxn ang="0">
                <a:pos x="420623" y="149351"/>
              </a:cxn>
              <a:cxn ang="0">
                <a:pos x="459174"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11" y="0"/>
              </a:cxn>
              <a:cxn ang="0">
                <a:pos x="323087" y="42671"/>
              </a:cxn>
              <a:cxn ang="0">
                <a:pos x="395627" y="54761"/>
              </a:cxn>
              <a:cxn ang="0">
                <a:pos x="403859" y="47243"/>
              </a:cxn>
              <a:cxn ang="0">
                <a:pos x="459174" y="47243"/>
              </a:cxn>
              <a:cxn ang="0">
                <a:pos x="477011" y="0"/>
              </a:cxn>
            </a:cxnLst>
            <a:rect l="0" t="0" r="r" b="b"/>
            <a:pathLst>
              <a:path w="477520" h="437514">
                <a:moveTo>
                  <a:pt x="395627" y="54761"/>
                </a:moveTo>
                <a:lnTo>
                  <a:pt x="0" y="416051"/>
                </a:lnTo>
                <a:lnTo>
                  <a:pt x="18287" y="437387"/>
                </a:lnTo>
                <a:lnTo>
                  <a:pt x="415721" y="75813"/>
                </a:lnTo>
                <a:lnTo>
                  <a:pt x="414586" y="58796"/>
                </a:lnTo>
                <a:lnTo>
                  <a:pt x="413626" y="57761"/>
                </a:lnTo>
                <a:lnTo>
                  <a:pt x="395627" y="54761"/>
                </a:lnTo>
                <a:close/>
              </a:path>
              <a:path w="477520" h="437514">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a:moveTo>
                  <a:pt x="414586" y="58796"/>
                </a:moveTo>
                <a:lnTo>
                  <a:pt x="415721" y="75813"/>
                </a:lnTo>
                <a:lnTo>
                  <a:pt x="423671" y="68579"/>
                </a:lnTo>
                <a:lnTo>
                  <a:pt x="414586" y="58796"/>
                </a:lnTo>
                <a:close/>
              </a:path>
              <a:path w="477520" h="437514">
                <a:moveTo>
                  <a:pt x="403859" y="47243"/>
                </a:moveTo>
                <a:lnTo>
                  <a:pt x="395627" y="54761"/>
                </a:lnTo>
                <a:lnTo>
                  <a:pt x="413626" y="57761"/>
                </a:lnTo>
                <a:lnTo>
                  <a:pt x="403859" y="47243"/>
                </a:lnTo>
                <a:close/>
              </a:path>
              <a:path w="477520" h="437514">
                <a:moveTo>
                  <a:pt x="477011" y="0"/>
                </a:moveTo>
                <a:lnTo>
                  <a:pt x="323087" y="42671"/>
                </a:lnTo>
                <a:lnTo>
                  <a:pt x="395627" y="54761"/>
                </a:lnTo>
                <a:lnTo>
                  <a:pt x="403859" y="47243"/>
                </a:lnTo>
                <a:lnTo>
                  <a:pt x="459174" y="47243"/>
                </a:lnTo>
                <a:lnTo>
                  <a:pt x="477011" y="0"/>
                </a:lnTo>
                <a:close/>
              </a:path>
            </a:pathLst>
          </a:custGeom>
          <a:solidFill>
            <a:srgbClr val="FF0000"/>
          </a:solidFill>
          <a:ln w="9525">
            <a:noFill/>
            <a:round/>
            <a:headEnd/>
            <a:tailEnd/>
          </a:ln>
        </p:spPr>
        <p:txBody>
          <a:bodyPr lIns="0" tIns="0" rIns="0" bIns="0"/>
          <a:lstStyle/>
          <a:p>
            <a:endParaRPr lang="en-US"/>
          </a:p>
        </p:txBody>
      </p:sp>
      <p:sp>
        <p:nvSpPr>
          <p:cNvPr id="28686" name="object 14"/>
          <p:cNvSpPr>
            <a:spLocks/>
          </p:cNvSpPr>
          <p:nvPr/>
        </p:nvSpPr>
        <p:spPr bwMode="auto">
          <a:xfrm>
            <a:off x="4181475" y="3341688"/>
            <a:ext cx="477838" cy="438150"/>
          </a:xfrm>
          <a:custGeom>
            <a:avLst/>
            <a:gdLst/>
            <a:ahLst/>
            <a:cxnLst>
              <a:cxn ang="0">
                <a:pos x="395627" y="382626"/>
              </a:cxn>
              <a:cxn ang="0">
                <a:pos x="323087" y="394715"/>
              </a:cxn>
              <a:cxn ang="0">
                <a:pos x="477011" y="437387"/>
              </a:cxn>
              <a:cxn ang="0">
                <a:pos x="459174"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74"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20" h="437514">
                <a:moveTo>
                  <a:pt x="395627" y="382626"/>
                </a:moveTo>
                <a:lnTo>
                  <a:pt x="323087" y="394715"/>
                </a:lnTo>
                <a:lnTo>
                  <a:pt x="477011" y="437387"/>
                </a:lnTo>
                <a:lnTo>
                  <a:pt x="459174" y="390143"/>
                </a:lnTo>
                <a:lnTo>
                  <a:pt x="403859" y="390143"/>
                </a:lnTo>
                <a:lnTo>
                  <a:pt x="395627" y="382626"/>
                </a:lnTo>
                <a:close/>
              </a:path>
              <a:path w="477520" h="437514">
                <a:moveTo>
                  <a:pt x="413626" y="379626"/>
                </a:moveTo>
                <a:lnTo>
                  <a:pt x="395627" y="382626"/>
                </a:lnTo>
                <a:lnTo>
                  <a:pt x="403859" y="390143"/>
                </a:lnTo>
                <a:lnTo>
                  <a:pt x="413626" y="379626"/>
                </a:lnTo>
                <a:close/>
              </a:path>
              <a:path w="477520" h="437514">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a:moveTo>
                  <a:pt x="18287" y="0"/>
                </a:moveTo>
                <a:lnTo>
                  <a:pt x="0" y="21335"/>
                </a:lnTo>
                <a:lnTo>
                  <a:pt x="395627" y="382626"/>
                </a:lnTo>
                <a:lnTo>
                  <a:pt x="413626" y="379626"/>
                </a:lnTo>
                <a:lnTo>
                  <a:pt x="414586" y="378591"/>
                </a:lnTo>
                <a:lnTo>
                  <a:pt x="415721" y="361574"/>
                </a:lnTo>
                <a:lnTo>
                  <a:pt x="18287" y="0"/>
                </a:lnTo>
                <a:close/>
              </a:path>
              <a:path w="477520"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687" name="object 15"/>
          <p:cNvSpPr>
            <a:spLocks/>
          </p:cNvSpPr>
          <p:nvPr/>
        </p:nvSpPr>
        <p:spPr bwMode="auto">
          <a:xfrm>
            <a:off x="5246688" y="39925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70" h="429895">
                <a:moveTo>
                  <a:pt x="81423" y="54755"/>
                </a:moveTo>
                <a:lnTo>
                  <a:pt x="62483" y="57911"/>
                </a:lnTo>
                <a:lnTo>
                  <a:pt x="61635" y="74591"/>
                </a:lnTo>
                <a:lnTo>
                  <a:pt x="452627" y="429767"/>
                </a:lnTo>
                <a:lnTo>
                  <a:pt x="470915" y="408431"/>
                </a:lnTo>
                <a:lnTo>
                  <a:pt x="81423" y="54755"/>
                </a:lnTo>
                <a:close/>
              </a:path>
              <a:path w="471170" h="429895">
                <a:moveTo>
                  <a:pt x="0" y="0"/>
                </a:moveTo>
                <a:lnTo>
                  <a:pt x="57911" y="147827"/>
                </a:lnTo>
                <a:lnTo>
                  <a:pt x="61635" y="74591"/>
                </a:lnTo>
                <a:lnTo>
                  <a:pt x="53339" y="67055"/>
                </a:lnTo>
                <a:lnTo>
                  <a:pt x="73151" y="47243"/>
                </a:lnTo>
                <a:lnTo>
                  <a:pt x="126491" y="47243"/>
                </a:lnTo>
                <a:lnTo>
                  <a:pt x="153923" y="42671"/>
                </a:lnTo>
                <a:lnTo>
                  <a:pt x="0" y="0"/>
                </a:lnTo>
                <a:close/>
              </a:path>
              <a:path w="471170" h="429895">
                <a:moveTo>
                  <a:pt x="62483" y="57911"/>
                </a:moveTo>
                <a:lnTo>
                  <a:pt x="53339" y="67055"/>
                </a:lnTo>
                <a:lnTo>
                  <a:pt x="61635" y="74591"/>
                </a:lnTo>
                <a:lnTo>
                  <a:pt x="62483" y="57911"/>
                </a:lnTo>
                <a:close/>
              </a:path>
              <a:path w="471170" h="429895">
                <a:moveTo>
                  <a:pt x="73151" y="47243"/>
                </a:moveTo>
                <a:lnTo>
                  <a:pt x="62483" y="57911"/>
                </a:lnTo>
                <a:lnTo>
                  <a:pt x="81423" y="54755"/>
                </a:lnTo>
                <a:lnTo>
                  <a:pt x="73151" y="47243"/>
                </a:lnTo>
                <a:close/>
              </a:path>
              <a:path w="471170"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688" name="object 16"/>
          <p:cNvSpPr>
            <a:spLocks/>
          </p:cNvSpPr>
          <p:nvPr/>
        </p:nvSpPr>
        <p:spPr bwMode="auto">
          <a:xfrm>
            <a:off x="5246688" y="33416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20"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a:moveTo>
                  <a:pt x="63385" y="379626"/>
                </a:moveTo>
                <a:lnTo>
                  <a:pt x="73151" y="390143"/>
                </a:lnTo>
                <a:lnTo>
                  <a:pt x="81384" y="382626"/>
                </a:lnTo>
                <a:lnTo>
                  <a:pt x="63385" y="379626"/>
                </a:lnTo>
                <a:close/>
              </a:path>
              <a:path w="477520" h="437514">
                <a:moveTo>
                  <a:pt x="81384" y="382626"/>
                </a:moveTo>
                <a:lnTo>
                  <a:pt x="73151" y="390143"/>
                </a:lnTo>
                <a:lnTo>
                  <a:pt x="126491" y="390143"/>
                </a:lnTo>
                <a:lnTo>
                  <a:pt x="81384" y="382626"/>
                </a:lnTo>
                <a:close/>
              </a:path>
              <a:path w="477520" h="437514">
                <a:moveTo>
                  <a:pt x="458723" y="0"/>
                </a:moveTo>
                <a:lnTo>
                  <a:pt x="61290" y="361574"/>
                </a:lnTo>
                <a:lnTo>
                  <a:pt x="62425" y="378591"/>
                </a:lnTo>
                <a:lnTo>
                  <a:pt x="63385" y="379626"/>
                </a:lnTo>
                <a:lnTo>
                  <a:pt x="81384" y="382626"/>
                </a:lnTo>
                <a:lnTo>
                  <a:pt x="477011" y="21335"/>
                </a:lnTo>
                <a:lnTo>
                  <a:pt x="458723" y="0"/>
                </a:lnTo>
                <a:close/>
              </a:path>
              <a:path w="477520"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28689" name="object 17"/>
          <p:cNvSpPr>
            <a:spLocks/>
          </p:cNvSpPr>
          <p:nvPr/>
        </p:nvSpPr>
        <p:spPr bwMode="auto">
          <a:xfrm>
            <a:off x="7315200" y="52578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690" name="object 18"/>
          <p:cNvSpPr>
            <a:spLocks/>
          </p:cNvSpPr>
          <p:nvPr/>
        </p:nvSpPr>
        <p:spPr bwMode="auto">
          <a:xfrm>
            <a:off x="7305675" y="58975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74" y="47243"/>
              </a:cxn>
              <a:cxn ang="0">
                <a:pos x="403859" y="47243"/>
              </a:cxn>
              <a:cxn ang="0">
                <a:pos x="413626" y="57761"/>
              </a:cxn>
              <a:cxn ang="0">
                <a:pos x="414527" y="57911"/>
              </a:cxn>
              <a:cxn ang="0">
                <a:pos x="414586" y="58796"/>
              </a:cxn>
              <a:cxn ang="0">
                <a:pos x="423671" y="68579"/>
              </a:cxn>
              <a:cxn ang="0">
                <a:pos x="415721" y="75813"/>
              </a:cxn>
              <a:cxn ang="0">
                <a:pos x="420623" y="149351"/>
              </a:cxn>
              <a:cxn ang="0">
                <a:pos x="459174"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11" y="0"/>
              </a:cxn>
              <a:cxn ang="0">
                <a:pos x="323087" y="42671"/>
              </a:cxn>
              <a:cxn ang="0">
                <a:pos x="395627" y="54761"/>
              </a:cxn>
              <a:cxn ang="0">
                <a:pos x="403859" y="47243"/>
              </a:cxn>
              <a:cxn ang="0">
                <a:pos x="459174" y="47243"/>
              </a:cxn>
              <a:cxn ang="0">
                <a:pos x="477011" y="0"/>
              </a:cxn>
            </a:cxnLst>
            <a:rect l="0" t="0" r="r" b="b"/>
            <a:pathLst>
              <a:path w="477520" h="437514">
                <a:moveTo>
                  <a:pt x="395627" y="54761"/>
                </a:moveTo>
                <a:lnTo>
                  <a:pt x="0" y="416051"/>
                </a:lnTo>
                <a:lnTo>
                  <a:pt x="18287" y="437387"/>
                </a:lnTo>
                <a:lnTo>
                  <a:pt x="415721" y="75813"/>
                </a:lnTo>
                <a:lnTo>
                  <a:pt x="414586" y="58796"/>
                </a:lnTo>
                <a:lnTo>
                  <a:pt x="413626" y="57761"/>
                </a:lnTo>
                <a:lnTo>
                  <a:pt x="395627" y="54761"/>
                </a:lnTo>
                <a:close/>
              </a:path>
              <a:path w="477520" h="437514">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a:moveTo>
                  <a:pt x="414586" y="58796"/>
                </a:moveTo>
                <a:lnTo>
                  <a:pt x="415721" y="75813"/>
                </a:lnTo>
                <a:lnTo>
                  <a:pt x="423671" y="68579"/>
                </a:lnTo>
                <a:lnTo>
                  <a:pt x="414586" y="58796"/>
                </a:lnTo>
                <a:close/>
              </a:path>
              <a:path w="477520" h="437514">
                <a:moveTo>
                  <a:pt x="403859" y="47243"/>
                </a:moveTo>
                <a:lnTo>
                  <a:pt x="395627" y="54761"/>
                </a:lnTo>
                <a:lnTo>
                  <a:pt x="413626" y="57761"/>
                </a:lnTo>
                <a:lnTo>
                  <a:pt x="403859" y="47243"/>
                </a:lnTo>
                <a:close/>
              </a:path>
              <a:path w="477520" h="437514">
                <a:moveTo>
                  <a:pt x="477011" y="0"/>
                </a:moveTo>
                <a:lnTo>
                  <a:pt x="323087" y="42671"/>
                </a:lnTo>
                <a:lnTo>
                  <a:pt x="395627" y="54761"/>
                </a:lnTo>
                <a:lnTo>
                  <a:pt x="403859" y="47243"/>
                </a:lnTo>
                <a:lnTo>
                  <a:pt x="459174" y="47243"/>
                </a:lnTo>
                <a:lnTo>
                  <a:pt x="477011" y="0"/>
                </a:lnTo>
                <a:close/>
              </a:path>
            </a:pathLst>
          </a:custGeom>
          <a:solidFill>
            <a:srgbClr val="FF0000"/>
          </a:solidFill>
          <a:ln w="9525">
            <a:noFill/>
            <a:round/>
            <a:headEnd/>
            <a:tailEnd/>
          </a:ln>
        </p:spPr>
        <p:txBody>
          <a:bodyPr lIns="0" tIns="0" rIns="0" bIns="0"/>
          <a:lstStyle/>
          <a:p>
            <a:endParaRPr lang="en-US"/>
          </a:p>
        </p:txBody>
      </p:sp>
      <p:sp>
        <p:nvSpPr>
          <p:cNvPr id="28691" name="object 19"/>
          <p:cNvSpPr>
            <a:spLocks/>
          </p:cNvSpPr>
          <p:nvPr/>
        </p:nvSpPr>
        <p:spPr bwMode="auto">
          <a:xfrm>
            <a:off x="7305675" y="5246688"/>
            <a:ext cx="477838" cy="438150"/>
          </a:xfrm>
          <a:custGeom>
            <a:avLst/>
            <a:gdLst/>
            <a:ahLst/>
            <a:cxnLst>
              <a:cxn ang="0">
                <a:pos x="395627" y="382626"/>
              </a:cxn>
              <a:cxn ang="0">
                <a:pos x="323087" y="394715"/>
              </a:cxn>
              <a:cxn ang="0">
                <a:pos x="477011" y="437387"/>
              </a:cxn>
              <a:cxn ang="0">
                <a:pos x="459174"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74"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20" h="437514">
                <a:moveTo>
                  <a:pt x="395627" y="382626"/>
                </a:moveTo>
                <a:lnTo>
                  <a:pt x="323087" y="394715"/>
                </a:lnTo>
                <a:lnTo>
                  <a:pt x="477011" y="437387"/>
                </a:lnTo>
                <a:lnTo>
                  <a:pt x="459174" y="390143"/>
                </a:lnTo>
                <a:lnTo>
                  <a:pt x="403859" y="390143"/>
                </a:lnTo>
                <a:lnTo>
                  <a:pt x="395627" y="382626"/>
                </a:lnTo>
                <a:close/>
              </a:path>
              <a:path w="477520" h="437514">
                <a:moveTo>
                  <a:pt x="413626" y="379626"/>
                </a:moveTo>
                <a:lnTo>
                  <a:pt x="395627" y="382626"/>
                </a:lnTo>
                <a:lnTo>
                  <a:pt x="403859" y="390143"/>
                </a:lnTo>
                <a:lnTo>
                  <a:pt x="413626" y="379626"/>
                </a:lnTo>
                <a:close/>
              </a:path>
              <a:path w="477520" h="437514">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a:moveTo>
                  <a:pt x="18287" y="0"/>
                </a:moveTo>
                <a:lnTo>
                  <a:pt x="0" y="21335"/>
                </a:lnTo>
                <a:lnTo>
                  <a:pt x="395627" y="382626"/>
                </a:lnTo>
                <a:lnTo>
                  <a:pt x="413626" y="379626"/>
                </a:lnTo>
                <a:lnTo>
                  <a:pt x="414586" y="378591"/>
                </a:lnTo>
                <a:lnTo>
                  <a:pt x="415721" y="361574"/>
                </a:lnTo>
                <a:lnTo>
                  <a:pt x="18287" y="0"/>
                </a:lnTo>
                <a:close/>
              </a:path>
              <a:path w="477520"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692" name="object 20"/>
          <p:cNvSpPr>
            <a:spLocks/>
          </p:cNvSpPr>
          <p:nvPr/>
        </p:nvSpPr>
        <p:spPr bwMode="auto">
          <a:xfrm>
            <a:off x="8370888" y="58975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70" h="429895">
                <a:moveTo>
                  <a:pt x="81423" y="54755"/>
                </a:moveTo>
                <a:lnTo>
                  <a:pt x="62483" y="57911"/>
                </a:lnTo>
                <a:lnTo>
                  <a:pt x="61635" y="74591"/>
                </a:lnTo>
                <a:lnTo>
                  <a:pt x="452627" y="429767"/>
                </a:lnTo>
                <a:lnTo>
                  <a:pt x="470915" y="408431"/>
                </a:lnTo>
                <a:lnTo>
                  <a:pt x="81423" y="54755"/>
                </a:lnTo>
                <a:close/>
              </a:path>
              <a:path w="471170" h="429895">
                <a:moveTo>
                  <a:pt x="0" y="0"/>
                </a:moveTo>
                <a:lnTo>
                  <a:pt x="57911" y="147827"/>
                </a:lnTo>
                <a:lnTo>
                  <a:pt x="61635" y="74591"/>
                </a:lnTo>
                <a:lnTo>
                  <a:pt x="53339" y="67055"/>
                </a:lnTo>
                <a:lnTo>
                  <a:pt x="73151" y="47243"/>
                </a:lnTo>
                <a:lnTo>
                  <a:pt x="126491" y="47243"/>
                </a:lnTo>
                <a:lnTo>
                  <a:pt x="153923" y="42671"/>
                </a:lnTo>
                <a:lnTo>
                  <a:pt x="0" y="0"/>
                </a:lnTo>
                <a:close/>
              </a:path>
              <a:path w="471170" h="429895">
                <a:moveTo>
                  <a:pt x="62483" y="57911"/>
                </a:moveTo>
                <a:lnTo>
                  <a:pt x="53339" y="67055"/>
                </a:lnTo>
                <a:lnTo>
                  <a:pt x="61635" y="74591"/>
                </a:lnTo>
                <a:lnTo>
                  <a:pt x="62483" y="57911"/>
                </a:lnTo>
                <a:close/>
              </a:path>
              <a:path w="471170" h="429895">
                <a:moveTo>
                  <a:pt x="73151" y="47243"/>
                </a:moveTo>
                <a:lnTo>
                  <a:pt x="62483" y="57911"/>
                </a:lnTo>
                <a:lnTo>
                  <a:pt x="81423" y="54755"/>
                </a:lnTo>
                <a:lnTo>
                  <a:pt x="73151" y="47243"/>
                </a:lnTo>
                <a:close/>
              </a:path>
              <a:path w="471170"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693" name="object 21"/>
          <p:cNvSpPr>
            <a:spLocks/>
          </p:cNvSpPr>
          <p:nvPr/>
        </p:nvSpPr>
        <p:spPr bwMode="auto">
          <a:xfrm>
            <a:off x="8370888" y="52466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20"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a:moveTo>
                  <a:pt x="63385" y="379626"/>
                </a:moveTo>
                <a:lnTo>
                  <a:pt x="73151" y="390143"/>
                </a:lnTo>
                <a:lnTo>
                  <a:pt x="81384" y="382626"/>
                </a:lnTo>
                <a:lnTo>
                  <a:pt x="63385" y="379626"/>
                </a:lnTo>
                <a:close/>
              </a:path>
              <a:path w="477520" h="437514">
                <a:moveTo>
                  <a:pt x="81384" y="382626"/>
                </a:moveTo>
                <a:lnTo>
                  <a:pt x="73151" y="390143"/>
                </a:lnTo>
                <a:lnTo>
                  <a:pt x="126491" y="390143"/>
                </a:lnTo>
                <a:lnTo>
                  <a:pt x="81384" y="382626"/>
                </a:lnTo>
                <a:close/>
              </a:path>
              <a:path w="477520" h="437514">
                <a:moveTo>
                  <a:pt x="458723" y="0"/>
                </a:moveTo>
                <a:lnTo>
                  <a:pt x="61290" y="361574"/>
                </a:lnTo>
                <a:lnTo>
                  <a:pt x="62425" y="378591"/>
                </a:lnTo>
                <a:lnTo>
                  <a:pt x="63385" y="379626"/>
                </a:lnTo>
                <a:lnTo>
                  <a:pt x="81384" y="382626"/>
                </a:lnTo>
                <a:lnTo>
                  <a:pt x="477011" y="21335"/>
                </a:lnTo>
                <a:lnTo>
                  <a:pt x="458723" y="0"/>
                </a:lnTo>
                <a:close/>
              </a:path>
              <a:path w="477520"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28694" name="object 22"/>
          <p:cNvSpPr>
            <a:spLocks/>
          </p:cNvSpPr>
          <p:nvPr/>
        </p:nvSpPr>
        <p:spPr bwMode="auto">
          <a:xfrm>
            <a:off x="1828800" y="37338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695" name="object 23"/>
          <p:cNvSpPr>
            <a:spLocks/>
          </p:cNvSpPr>
          <p:nvPr/>
        </p:nvSpPr>
        <p:spPr bwMode="auto">
          <a:xfrm>
            <a:off x="1819275" y="43735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74" y="47243"/>
              </a:cxn>
              <a:cxn ang="0">
                <a:pos x="403859" y="47243"/>
              </a:cxn>
              <a:cxn ang="0">
                <a:pos x="413626" y="57761"/>
              </a:cxn>
              <a:cxn ang="0">
                <a:pos x="414527" y="57911"/>
              </a:cxn>
              <a:cxn ang="0">
                <a:pos x="414586" y="58796"/>
              </a:cxn>
              <a:cxn ang="0">
                <a:pos x="423671" y="68579"/>
              </a:cxn>
              <a:cxn ang="0">
                <a:pos x="415721" y="75813"/>
              </a:cxn>
              <a:cxn ang="0">
                <a:pos x="420623" y="149351"/>
              </a:cxn>
              <a:cxn ang="0">
                <a:pos x="459174"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11" y="0"/>
              </a:cxn>
              <a:cxn ang="0">
                <a:pos x="323087" y="42671"/>
              </a:cxn>
              <a:cxn ang="0">
                <a:pos x="395627" y="54761"/>
              </a:cxn>
              <a:cxn ang="0">
                <a:pos x="403859" y="47243"/>
              </a:cxn>
              <a:cxn ang="0">
                <a:pos x="459174" y="47243"/>
              </a:cxn>
              <a:cxn ang="0">
                <a:pos x="477011" y="0"/>
              </a:cxn>
            </a:cxnLst>
            <a:rect l="0" t="0" r="r" b="b"/>
            <a:pathLst>
              <a:path w="477519" h="437514">
                <a:moveTo>
                  <a:pt x="395627" y="54761"/>
                </a:moveTo>
                <a:lnTo>
                  <a:pt x="0" y="416051"/>
                </a:lnTo>
                <a:lnTo>
                  <a:pt x="18287" y="437387"/>
                </a:lnTo>
                <a:lnTo>
                  <a:pt x="415721" y="75813"/>
                </a:lnTo>
                <a:lnTo>
                  <a:pt x="414586" y="58796"/>
                </a:lnTo>
                <a:lnTo>
                  <a:pt x="413626" y="57761"/>
                </a:lnTo>
                <a:lnTo>
                  <a:pt x="395627" y="54761"/>
                </a:lnTo>
                <a:close/>
              </a:path>
              <a:path w="477519" h="437514">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19" h="437514">
                <a:moveTo>
                  <a:pt x="414586" y="58796"/>
                </a:moveTo>
                <a:lnTo>
                  <a:pt x="415721" y="75813"/>
                </a:lnTo>
                <a:lnTo>
                  <a:pt x="423671" y="68579"/>
                </a:lnTo>
                <a:lnTo>
                  <a:pt x="414586" y="58796"/>
                </a:lnTo>
                <a:close/>
              </a:path>
              <a:path w="477519" h="437514">
                <a:moveTo>
                  <a:pt x="403859" y="47243"/>
                </a:moveTo>
                <a:lnTo>
                  <a:pt x="395627" y="54761"/>
                </a:lnTo>
                <a:lnTo>
                  <a:pt x="413626" y="57761"/>
                </a:lnTo>
                <a:lnTo>
                  <a:pt x="403859" y="47243"/>
                </a:lnTo>
                <a:close/>
              </a:path>
              <a:path w="477519" h="437514">
                <a:moveTo>
                  <a:pt x="477011" y="0"/>
                </a:moveTo>
                <a:lnTo>
                  <a:pt x="323087" y="42671"/>
                </a:lnTo>
                <a:lnTo>
                  <a:pt x="395627" y="54761"/>
                </a:lnTo>
                <a:lnTo>
                  <a:pt x="403859" y="47243"/>
                </a:lnTo>
                <a:lnTo>
                  <a:pt x="459174" y="47243"/>
                </a:lnTo>
                <a:lnTo>
                  <a:pt x="477011" y="0"/>
                </a:lnTo>
                <a:close/>
              </a:path>
            </a:pathLst>
          </a:custGeom>
          <a:solidFill>
            <a:srgbClr val="FF0000"/>
          </a:solidFill>
          <a:ln w="9525">
            <a:noFill/>
            <a:round/>
            <a:headEnd/>
            <a:tailEnd/>
          </a:ln>
        </p:spPr>
        <p:txBody>
          <a:bodyPr lIns="0" tIns="0" rIns="0" bIns="0"/>
          <a:lstStyle/>
          <a:p>
            <a:endParaRPr lang="en-US"/>
          </a:p>
        </p:txBody>
      </p:sp>
      <p:sp>
        <p:nvSpPr>
          <p:cNvPr id="28696" name="object 24"/>
          <p:cNvSpPr>
            <a:spLocks/>
          </p:cNvSpPr>
          <p:nvPr/>
        </p:nvSpPr>
        <p:spPr bwMode="auto">
          <a:xfrm>
            <a:off x="1819275" y="3722688"/>
            <a:ext cx="477838" cy="438150"/>
          </a:xfrm>
          <a:custGeom>
            <a:avLst/>
            <a:gdLst/>
            <a:ahLst/>
            <a:cxnLst>
              <a:cxn ang="0">
                <a:pos x="395627" y="382626"/>
              </a:cxn>
              <a:cxn ang="0">
                <a:pos x="323087" y="394715"/>
              </a:cxn>
              <a:cxn ang="0">
                <a:pos x="477011" y="437387"/>
              </a:cxn>
              <a:cxn ang="0">
                <a:pos x="459174"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74"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19" h="437514">
                <a:moveTo>
                  <a:pt x="395627" y="382626"/>
                </a:moveTo>
                <a:lnTo>
                  <a:pt x="323087" y="394715"/>
                </a:lnTo>
                <a:lnTo>
                  <a:pt x="477011" y="437387"/>
                </a:lnTo>
                <a:lnTo>
                  <a:pt x="459174" y="390143"/>
                </a:lnTo>
                <a:lnTo>
                  <a:pt x="403859" y="390143"/>
                </a:lnTo>
                <a:lnTo>
                  <a:pt x="395627" y="382626"/>
                </a:lnTo>
                <a:close/>
              </a:path>
              <a:path w="477519" h="437514">
                <a:moveTo>
                  <a:pt x="413626" y="379626"/>
                </a:moveTo>
                <a:lnTo>
                  <a:pt x="395627" y="382626"/>
                </a:lnTo>
                <a:lnTo>
                  <a:pt x="403859" y="390143"/>
                </a:lnTo>
                <a:lnTo>
                  <a:pt x="413626" y="379626"/>
                </a:lnTo>
                <a:close/>
              </a:path>
              <a:path w="477519" h="437514">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19" h="437514">
                <a:moveTo>
                  <a:pt x="18287" y="0"/>
                </a:moveTo>
                <a:lnTo>
                  <a:pt x="0" y="21335"/>
                </a:lnTo>
                <a:lnTo>
                  <a:pt x="395627" y="382626"/>
                </a:lnTo>
                <a:lnTo>
                  <a:pt x="413626" y="379626"/>
                </a:lnTo>
                <a:lnTo>
                  <a:pt x="414586" y="378591"/>
                </a:lnTo>
                <a:lnTo>
                  <a:pt x="415721" y="361574"/>
                </a:lnTo>
                <a:lnTo>
                  <a:pt x="18287" y="0"/>
                </a:lnTo>
                <a:close/>
              </a:path>
              <a:path w="477519"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697" name="object 25"/>
          <p:cNvSpPr>
            <a:spLocks/>
          </p:cNvSpPr>
          <p:nvPr/>
        </p:nvSpPr>
        <p:spPr bwMode="auto">
          <a:xfrm>
            <a:off x="2884488" y="43735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70" h="429895">
                <a:moveTo>
                  <a:pt x="81423" y="54755"/>
                </a:moveTo>
                <a:lnTo>
                  <a:pt x="62483" y="57911"/>
                </a:lnTo>
                <a:lnTo>
                  <a:pt x="61635" y="74591"/>
                </a:lnTo>
                <a:lnTo>
                  <a:pt x="452627" y="429767"/>
                </a:lnTo>
                <a:lnTo>
                  <a:pt x="470915" y="408431"/>
                </a:lnTo>
                <a:lnTo>
                  <a:pt x="81423" y="54755"/>
                </a:lnTo>
                <a:close/>
              </a:path>
              <a:path w="471170" h="429895">
                <a:moveTo>
                  <a:pt x="0" y="0"/>
                </a:moveTo>
                <a:lnTo>
                  <a:pt x="57911" y="147827"/>
                </a:lnTo>
                <a:lnTo>
                  <a:pt x="61635" y="74591"/>
                </a:lnTo>
                <a:lnTo>
                  <a:pt x="53339" y="67055"/>
                </a:lnTo>
                <a:lnTo>
                  <a:pt x="73151" y="47243"/>
                </a:lnTo>
                <a:lnTo>
                  <a:pt x="126491" y="47243"/>
                </a:lnTo>
                <a:lnTo>
                  <a:pt x="153923" y="42671"/>
                </a:lnTo>
                <a:lnTo>
                  <a:pt x="0" y="0"/>
                </a:lnTo>
                <a:close/>
              </a:path>
              <a:path w="471170" h="429895">
                <a:moveTo>
                  <a:pt x="62483" y="57911"/>
                </a:moveTo>
                <a:lnTo>
                  <a:pt x="53339" y="67055"/>
                </a:lnTo>
                <a:lnTo>
                  <a:pt x="61635" y="74591"/>
                </a:lnTo>
                <a:lnTo>
                  <a:pt x="62483" y="57911"/>
                </a:lnTo>
                <a:close/>
              </a:path>
              <a:path w="471170" h="429895">
                <a:moveTo>
                  <a:pt x="73151" y="47243"/>
                </a:moveTo>
                <a:lnTo>
                  <a:pt x="62483" y="57911"/>
                </a:lnTo>
                <a:lnTo>
                  <a:pt x="81423" y="54755"/>
                </a:lnTo>
                <a:lnTo>
                  <a:pt x="73151" y="47243"/>
                </a:lnTo>
                <a:close/>
              </a:path>
              <a:path w="471170"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698" name="object 26"/>
          <p:cNvSpPr>
            <a:spLocks/>
          </p:cNvSpPr>
          <p:nvPr/>
        </p:nvSpPr>
        <p:spPr bwMode="auto">
          <a:xfrm>
            <a:off x="2884488" y="37226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20"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a:moveTo>
                  <a:pt x="63385" y="379626"/>
                </a:moveTo>
                <a:lnTo>
                  <a:pt x="73151" y="390143"/>
                </a:lnTo>
                <a:lnTo>
                  <a:pt x="81384" y="382626"/>
                </a:lnTo>
                <a:lnTo>
                  <a:pt x="63385" y="379626"/>
                </a:lnTo>
                <a:close/>
              </a:path>
              <a:path w="477520" h="437514">
                <a:moveTo>
                  <a:pt x="81384" y="382626"/>
                </a:moveTo>
                <a:lnTo>
                  <a:pt x="73151" y="390143"/>
                </a:lnTo>
                <a:lnTo>
                  <a:pt x="126491" y="390143"/>
                </a:lnTo>
                <a:lnTo>
                  <a:pt x="81384" y="382626"/>
                </a:lnTo>
                <a:close/>
              </a:path>
              <a:path w="477520" h="437514">
                <a:moveTo>
                  <a:pt x="458723" y="0"/>
                </a:moveTo>
                <a:lnTo>
                  <a:pt x="61290" y="361574"/>
                </a:lnTo>
                <a:lnTo>
                  <a:pt x="62425" y="378591"/>
                </a:lnTo>
                <a:lnTo>
                  <a:pt x="63385" y="379626"/>
                </a:lnTo>
                <a:lnTo>
                  <a:pt x="81384" y="382626"/>
                </a:lnTo>
                <a:lnTo>
                  <a:pt x="477011" y="21335"/>
                </a:lnTo>
                <a:lnTo>
                  <a:pt x="458723" y="0"/>
                </a:lnTo>
                <a:close/>
              </a:path>
              <a:path w="477520"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28699" name="object 27"/>
          <p:cNvSpPr>
            <a:spLocks/>
          </p:cNvSpPr>
          <p:nvPr/>
        </p:nvSpPr>
        <p:spPr bwMode="auto">
          <a:xfrm>
            <a:off x="1066800" y="52578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700" name="object 28"/>
          <p:cNvSpPr>
            <a:spLocks/>
          </p:cNvSpPr>
          <p:nvPr/>
        </p:nvSpPr>
        <p:spPr bwMode="auto">
          <a:xfrm>
            <a:off x="1057275" y="58975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83" y="47243"/>
              </a:cxn>
              <a:cxn ang="0">
                <a:pos x="403859" y="47243"/>
              </a:cxn>
              <a:cxn ang="0">
                <a:pos x="413626" y="57761"/>
              </a:cxn>
              <a:cxn ang="0">
                <a:pos x="414527" y="57911"/>
              </a:cxn>
              <a:cxn ang="0">
                <a:pos x="414586" y="58796"/>
              </a:cxn>
              <a:cxn ang="0">
                <a:pos x="423671" y="68579"/>
              </a:cxn>
              <a:cxn ang="0">
                <a:pos x="415721" y="75813"/>
              </a:cxn>
              <a:cxn ang="0">
                <a:pos x="420623" y="149351"/>
              </a:cxn>
              <a:cxn ang="0">
                <a:pos x="459183"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24" y="0"/>
              </a:cxn>
              <a:cxn ang="0">
                <a:pos x="323087" y="42671"/>
              </a:cxn>
              <a:cxn ang="0">
                <a:pos x="395627" y="54761"/>
              </a:cxn>
              <a:cxn ang="0">
                <a:pos x="403859" y="47243"/>
              </a:cxn>
              <a:cxn ang="0">
                <a:pos x="459183" y="47243"/>
              </a:cxn>
              <a:cxn ang="0">
                <a:pos x="477024" y="0"/>
              </a:cxn>
            </a:cxnLst>
            <a:rect l="0" t="0" r="r" b="b"/>
            <a:pathLst>
              <a:path w="477519" h="437514">
                <a:moveTo>
                  <a:pt x="395627" y="54761"/>
                </a:moveTo>
                <a:lnTo>
                  <a:pt x="0" y="416051"/>
                </a:lnTo>
                <a:lnTo>
                  <a:pt x="18287" y="437387"/>
                </a:lnTo>
                <a:lnTo>
                  <a:pt x="415721" y="75813"/>
                </a:lnTo>
                <a:lnTo>
                  <a:pt x="414586" y="58796"/>
                </a:lnTo>
                <a:lnTo>
                  <a:pt x="413626" y="57761"/>
                </a:lnTo>
                <a:lnTo>
                  <a:pt x="395627" y="54761"/>
                </a:lnTo>
                <a:close/>
              </a:path>
              <a:path w="477519" h="437514">
                <a:moveTo>
                  <a:pt x="459183" y="47243"/>
                </a:moveTo>
                <a:lnTo>
                  <a:pt x="403859" y="47243"/>
                </a:lnTo>
                <a:lnTo>
                  <a:pt x="413626" y="57761"/>
                </a:lnTo>
                <a:lnTo>
                  <a:pt x="414527" y="57911"/>
                </a:lnTo>
                <a:lnTo>
                  <a:pt x="414586" y="58796"/>
                </a:lnTo>
                <a:lnTo>
                  <a:pt x="423671" y="68579"/>
                </a:lnTo>
                <a:lnTo>
                  <a:pt x="415721" y="75813"/>
                </a:lnTo>
                <a:lnTo>
                  <a:pt x="420623" y="149351"/>
                </a:lnTo>
                <a:lnTo>
                  <a:pt x="459183" y="47243"/>
                </a:lnTo>
                <a:close/>
              </a:path>
              <a:path w="477519" h="437514">
                <a:moveTo>
                  <a:pt x="414586" y="58796"/>
                </a:moveTo>
                <a:lnTo>
                  <a:pt x="415721" y="75813"/>
                </a:lnTo>
                <a:lnTo>
                  <a:pt x="423671" y="68579"/>
                </a:lnTo>
                <a:lnTo>
                  <a:pt x="414586" y="58796"/>
                </a:lnTo>
                <a:close/>
              </a:path>
              <a:path w="477519" h="437514">
                <a:moveTo>
                  <a:pt x="403859" y="47243"/>
                </a:moveTo>
                <a:lnTo>
                  <a:pt x="395627" y="54761"/>
                </a:lnTo>
                <a:lnTo>
                  <a:pt x="413626" y="57761"/>
                </a:lnTo>
                <a:lnTo>
                  <a:pt x="403859" y="47243"/>
                </a:lnTo>
                <a:close/>
              </a:path>
              <a:path w="477519" h="437514">
                <a:moveTo>
                  <a:pt x="477024" y="0"/>
                </a:moveTo>
                <a:lnTo>
                  <a:pt x="323087" y="42671"/>
                </a:lnTo>
                <a:lnTo>
                  <a:pt x="395627" y="54761"/>
                </a:lnTo>
                <a:lnTo>
                  <a:pt x="403859" y="47243"/>
                </a:lnTo>
                <a:lnTo>
                  <a:pt x="459183" y="47243"/>
                </a:lnTo>
                <a:lnTo>
                  <a:pt x="477024" y="0"/>
                </a:lnTo>
                <a:close/>
              </a:path>
            </a:pathLst>
          </a:custGeom>
          <a:solidFill>
            <a:srgbClr val="FF0000"/>
          </a:solidFill>
          <a:ln w="9525">
            <a:noFill/>
            <a:round/>
            <a:headEnd/>
            <a:tailEnd/>
          </a:ln>
        </p:spPr>
        <p:txBody>
          <a:bodyPr lIns="0" tIns="0" rIns="0" bIns="0"/>
          <a:lstStyle/>
          <a:p>
            <a:endParaRPr lang="en-US"/>
          </a:p>
        </p:txBody>
      </p:sp>
      <p:sp>
        <p:nvSpPr>
          <p:cNvPr id="28701" name="object 29"/>
          <p:cNvSpPr>
            <a:spLocks/>
          </p:cNvSpPr>
          <p:nvPr/>
        </p:nvSpPr>
        <p:spPr bwMode="auto">
          <a:xfrm>
            <a:off x="1057275" y="5246688"/>
            <a:ext cx="477838" cy="438150"/>
          </a:xfrm>
          <a:custGeom>
            <a:avLst/>
            <a:gdLst/>
            <a:ahLst/>
            <a:cxnLst>
              <a:cxn ang="0">
                <a:pos x="395627" y="382626"/>
              </a:cxn>
              <a:cxn ang="0">
                <a:pos x="323087" y="394715"/>
              </a:cxn>
              <a:cxn ang="0">
                <a:pos x="477024" y="437387"/>
              </a:cxn>
              <a:cxn ang="0">
                <a:pos x="459183"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83"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19" h="437514">
                <a:moveTo>
                  <a:pt x="395627" y="382626"/>
                </a:moveTo>
                <a:lnTo>
                  <a:pt x="323087" y="394715"/>
                </a:lnTo>
                <a:lnTo>
                  <a:pt x="477024" y="437387"/>
                </a:lnTo>
                <a:lnTo>
                  <a:pt x="459183" y="390143"/>
                </a:lnTo>
                <a:lnTo>
                  <a:pt x="403859" y="390143"/>
                </a:lnTo>
                <a:lnTo>
                  <a:pt x="395627" y="382626"/>
                </a:lnTo>
                <a:close/>
              </a:path>
              <a:path w="477519" h="437514">
                <a:moveTo>
                  <a:pt x="413626" y="379626"/>
                </a:moveTo>
                <a:lnTo>
                  <a:pt x="395627" y="382626"/>
                </a:lnTo>
                <a:lnTo>
                  <a:pt x="403859" y="390143"/>
                </a:lnTo>
                <a:lnTo>
                  <a:pt x="413626" y="379626"/>
                </a:lnTo>
                <a:close/>
              </a:path>
              <a:path w="477519" h="437514">
                <a:moveTo>
                  <a:pt x="420623" y="288035"/>
                </a:moveTo>
                <a:lnTo>
                  <a:pt x="415721" y="361574"/>
                </a:lnTo>
                <a:lnTo>
                  <a:pt x="423671" y="368807"/>
                </a:lnTo>
                <a:lnTo>
                  <a:pt x="414586" y="378591"/>
                </a:lnTo>
                <a:lnTo>
                  <a:pt x="414527" y="379475"/>
                </a:lnTo>
                <a:lnTo>
                  <a:pt x="413626" y="379626"/>
                </a:lnTo>
                <a:lnTo>
                  <a:pt x="403859" y="390143"/>
                </a:lnTo>
                <a:lnTo>
                  <a:pt x="459183" y="390143"/>
                </a:lnTo>
                <a:lnTo>
                  <a:pt x="420623" y="288035"/>
                </a:lnTo>
                <a:close/>
              </a:path>
              <a:path w="477519" h="437514">
                <a:moveTo>
                  <a:pt x="18287" y="0"/>
                </a:moveTo>
                <a:lnTo>
                  <a:pt x="0" y="21335"/>
                </a:lnTo>
                <a:lnTo>
                  <a:pt x="395627" y="382626"/>
                </a:lnTo>
                <a:lnTo>
                  <a:pt x="413626" y="379626"/>
                </a:lnTo>
                <a:lnTo>
                  <a:pt x="414586" y="378591"/>
                </a:lnTo>
                <a:lnTo>
                  <a:pt x="415721" y="361574"/>
                </a:lnTo>
                <a:lnTo>
                  <a:pt x="18287" y="0"/>
                </a:lnTo>
                <a:close/>
              </a:path>
              <a:path w="477519"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702" name="object 30"/>
          <p:cNvSpPr>
            <a:spLocks/>
          </p:cNvSpPr>
          <p:nvPr/>
        </p:nvSpPr>
        <p:spPr bwMode="auto">
          <a:xfrm>
            <a:off x="2122488" y="58975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69" h="429895">
                <a:moveTo>
                  <a:pt x="81423" y="54755"/>
                </a:moveTo>
                <a:lnTo>
                  <a:pt x="62483" y="57911"/>
                </a:lnTo>
                <a:lnTo>
                  <a:pt x="61635" y="74591"/>
                </a:lnTo>
                <a:lnTo>
                  <a:pt x="452627" y="429767"/>
                </a:lnTo>
                <a:lnTo>
                  <a:pt x="470915" y="408431"/>
                </a:lnTo>
                <a:lnTo>
                  <a:pt x="81423" y="54755"/>
                </a:lnTo>
                <a:close/>
              </a:path>
              <a:path w="471169" h="429895">
                <a:moveTo>
                  <a:pt x="0" y="0"/>
                </a:moveTo>
                <a:lnTo>
                  <a:pt x="57911" y="147827"/>
                </a:lnTo>
                <a:lnTo>
                  <a:pt x="61635" y="74591"/>
                </a:lnTo>
                <a:lnTo>
                  <a:pt x="53339" y="67055"/>
                </a:lnTo>
                <a:lnTo>
                  <a:pt x="73151" y="47243"/>
                </a:lnTo>
                <a:lnTo>
                  <a:pt x="126491" y="47243"/>
                </a:lnTo>
                <a:lnTo>
                  <a:pt x="153923" y="42671"/>
                </a:lnTo>
                <a:lnTo>
                  <a:pt x="0" y="0"/>
                </a:lnTo>
                <a:close/>
              </a:path>
              <a:path w="471169" h="429895">
                <a:moveTo>
                  <a:pt x="62483" y="57911"/>
                </a:moveTo>
                <a:lnTo>
                  <a:pt x="53339" y="67055"/>
                </a:lnTo>
                <a:lnTo>
                  <a:pt x="61635" y="74591"/>
                </a:lnTo>
                <a:lnTo>
                  <a:pt x="62483" y="57911"/>
                </a:lnTo>
                <a:close/>
              </a:path>
              <a:path w="471169" h="429895">
                <a:moveTo>
                  <a:pt x="73151" y="47243"/>
                </a:moveTo>
                <a:lnTo>
                  <a:pt x="62483" y="57911"/>
                </a:lnTo>
                <a:lnTo>
                  <a:pt x="81423" y="54755"/>
                </a:lnTo>
                <a:lnTo>
                  <a:pt x="73151" y="47243"/>
                </a:lnTo>
                <a:close/>
              </a:path>
              <a:path w="471169"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703" name="object 31"/>
          <p:cNvSpPr>
            <a:spLocks/>
          </p:cNvSpPr>
          <p:nvPr/>
        </p:nvSpPr>
        <p:spPr bwMode="auto">
          <a:xfrm>
            <a:off x="2122488" y="52466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19"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19" h="437514">
                <a:moveTo>
                  <a:pt x="63385" y="379626"/>
                </a:moveTo>
                <a:lnTo>
                  <a:pt x="73151" y="390143"/>
                </a:lnTo>
                <a:lnTo>
                  <a:pt x="81384" y="382626"/>
                </a:lnTo>
                <a:lnTo>
                  <a:pt x="63385" y="379626"/>
                </a:lnTo>
                <a:close/>
              </a:path>
              <a:path w="477519" h="437514">
                <a:moveTo>
                  <a:pt x="81384" y="382626"/>
                </a:moveTo>
                <a:lnTo>
                  <a:pt x="73151" y="390143"/>
                </a:lnTo>
                <a:lnTo>
                  <a:pt x="126491" y="390143"/>
                </a:lnTo>
                <a:lnTo>
                  <a:pt x="81384" y="382626"/>
                </a:lnTo>
                <a:close/>
              </a:path>
              <a:path w="477519" h="437514">
                <a:moveTo>
                  <a:pt x="458723" y="0"/>
                </a:moveTo>
                <a:lnTo>
                  <a:pt x="61290" y="361574"/>
                </a:lnTo>
                <a:lnTo>
                  <a:pt x="62425" y="378591"/>
                </a:lnTo>
                <a:lnTo>
                  <a:pt x="63385" y="379626"/>
                </a:lnTo>
                <a:lnTo>
                  <a:pt x="81384" y="382626"/>
                </a:lnTo>
                <a:lnTo>
                  <a:pt x="477011" y="21335"/>
                </a:lnTo>
                <a:lnTo>
                  <a:pt x="458723" y="0"/>
                </a:lnTo>
                <a:close/>
              </a:path>
              <a:path w="477519"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28704" name="object 32"/>
          <p:cNvSpPr>
            <a:spLocks/>
          </p:cNvSpPr>
          <p:nvPr/>
        </p:nvSpPr>
        <p:spPr bwMode="auto">
          <a:xfrm>
            <a:off x="4191000" y="5410200"/>
            <a:ext cx="1524000" cy="1066800"/>
          </a:xfrm>
          <a:custGeom>
            <a:avLst/>
            <a:gdLst/>
            <a:ahLst/>
            <a:cxnLst>
              <a:cxn ang="0">
                <a:pos x="0" y="1066799"/>
              </a:cxn>
              <a:cxn ang="0">
                <a:pos x="1523999" y="1066799"/>
              </a:cxn>
              <a:cxn ang="0">
                <a:pos x="1523999" y="0"/>
              </a:cxn>
              <a:cxn ang="0">
                <a:pos x="0" y="0"/>
              </a:cxn>
              <a:cxn ang="0">
                <a:pos x="0" y="1066799"/>
              </a:cxn>
            </a:cxnLst>
            <a:rect l="0" t="0" r="r" b="b"/>
            <a:pathLst>
              <a:path w="1524000" h="1066800">
                <a:moveTo>
                  <a:pt x="0" y="1066799"/>
                </a:moveTo>
                <a:lnTo>
                  <a:pt x="1523999" y="1066799"/>
                </a:lnTo>
                <a:lnTo>
                  <a:pt x="1523999" y="0"/>
                </a:lnTo>
                <a:lnTo>
                  <a:pt x="0" y="0"/>
                </a:lnTo>
                <a:lnTo>
                  <a:pt x="0" y="1066799"/>
                </a:lnTo>
                <a:close/>
              </a:path>
            </a:pathLst>
          </a:custGeom>
          <a:noFill/>
          <a:ln w="28574">
            <a:solidFill>
              <a:srgbClr val="FF0000"/>
            </a:solidFill>
            <a:round/>
            <a:headEnd/>
            <a:tailEnd/>
          </a:ln>
        </p:spPr>
        <p:txBody>
          <a:bodyPr lIns="0" tIns="0" rIns="0" bIns="0"/>
          <a:lstStyle/>
          <a:p>
            <a:endParaRPr lang="en-US"/>
          </a:p>
        </p:txBody>
      </p:sp>
      <p:sp>
        <p:nvSpPr>
          <p:cNvPr id="28705" name="object 33"/>
          <p:cNvSpPr>
            <a:spLocks/>
          </p:cNvSpPr>
          <p:nvPr/>
        </p:nvSpPr>
        <p:spPr bwMode="auto">
          <a:xfrm>
            <a:off x="4181475" y="6049963"/>
            <a:ext cx="477838" cy="438150"/>
          </a:xfrm>
          <a:custGeom>
            <a:avLst/>
            <a:gdLst/>
            <a:ahLst/>
            <a:cxnLst>
              <a:cxn ang="0">
                <a:pos x="395627" y="54761"/>
              </a:cxn>
              <a:cxn ang="0">
                <a:pos x="0" y="416051"/>
              </a:cxn>
              <a:cxn ang="0">
                <a:pos x="18287" y="437387"/>
              </a:cxn>
              <a:cxn ang="0">
                <a:pos x="415721" y="75813"/>
              </a:cxn>
              <a:cxn ang="0">
                <a:pos x="414586" y="58796"/>
              </a:cxn>
              <a:cxn ang="0">
                <a:pos x="413626" y="57761"/>
              </a:cxn>
              <a:cxn ang="0">
                <a:pos x="395627" y="54761"/>
              </a:cxn>
              <a:cxn ang="0">
                <a:pos x="459174" y="47243"/>
              </a:cxn>
              <a:cxn ang="0">
                <a:pos x="403859" y="47243"/>
              </a:cxn>
              <a:cxn ang="0">
                <a:pos x="413626" y="57761"/>
              </a:cxn>
              <a:cxn ang="0">
                <a:pos x="414527" y="57911"/>
              </a:cxn>
              <a:cxn ang="0">
                <a:pos x="414586" y="58796"/>
              </a:cxn>
              <a:cxn ang="0">
                <a:pos x="423671" y="68579"/>
              </a:cxn>
              <a:cxn ang="0">
                <a:pos x="415721" y="75813"/>
              </a:cxn>
              <a:cxn ang="0">
                <a:pos x="420623" y="149351"/>
              </a:cxn>
              <a:cxn ang="0">
                <a:pos x="459174" y="47243"/>
              </a:cxn>
              <a:cxn ang="0">
                <a:pos x="414586" y="58796"/>
              </a:cxn>
              <a:cxn ang="0">
                <a:pos x="415721" y="75813"/>
              </a:cxn>
              <a:cxn ang="0">
                <a:pos x="423671" y="68579"/>
              </a:cxn>
              <a:cxn ang="0">
                <a:pos x="414586" y="58796"/>
              </a:cxn>
              <a:cxn ang="0">
                <a:pos x="403859" y="47243"/>
              </a:cxn>
              <a:cxn ang="0">
                <a:pos x="395627" y="54761"/>
              </a:cxn>
              <a:cxn ang="0">
                <a:pos x="413626" y="57761"/>
              </a:cxn>
              <a:cxn ang="0">
                <a:pos x="403859" y="47243"/>
              </a:cxn>
              <a:cxn ang="0">
                <a:pos x="477011" y="0"/>
              </a:cxn>
              <a:cxn ang="0">
                <a:pos x="323087" y="42671"/>
              </a:cxn>
              <a:cxn ang="0">
                <a:pos x="395627" y="54761"/>
              </a:cxn>
              <a:cxn ang="0">
                <a:pos x="403859" y="47243"/>
              </a:cxn>
              <a:cxn ang="0">
                <a:pos x="459174" y="47243"/>
              </a:cxn>
              <a:cxn ang="0">
                <a:pos x="477011" y="0"/>
              </a:cxn>
            </a:cxnLst>
            <a:rect l="0" t="0" r="r" b="b"/>
            <a:pathLst>
              <a:path w="477520" h="437514">
                <a:moveTo>
                  <a:pt x="395627" y="54761"/>
                </a:moveTo>
                <a:lnTo>
                  <a:pt x="0" y="416051"/>
                </a:lnTo>
                <a:lnTo>
                  <a:pt x="18287" y="437387"/>
                </a:lnTo>
                <a:lnTo>
                  <a:pt x="415721" y="75813"/>
                </a:lnTo>
                <a:lnTo>
                  <a:pt x="414586" y="58796"/>
                </a:lnTo>
                <a:lnTo>
                  <a:pt x="413626" y="57761"/>
                </a:lnTo>
                <a:lnTo>
                  <a:pt x="395627" y="54761"/>
                </a:lnTo>
                <a:close/>
              </a:path>
              <a:path w="477520" h="437514">
                <a:moveTo>
                  <a:pt x="459174" y="47243"/>
                </a:moveTo>
                <a:lnTo>
                  <a:pt x="403859" y="47243"/>
                </a:lnTo>
                <a:lnTo>
                  <a:pt x="413626" y="57761"/>
                </a:lnTo>
                <a:lnTo>
                  <a:pt x="414527" y="57911"/>
                </a:lnTo>
                <a:lnTo>
                  <a:pt x="414586" y="58796"/>
                </a:lnTo>
                <a:lnTo>
                  <a:pt x="423671" y="68579"/>
                </a:lnTo>
                <a:lnTo>
                  <a:pt x="415721" y="75813"/>
                </a:lnTo>
                <a:lnTo>
                  <a:pt x="420623" y="149351"/>
                </a:lnTo>
                <a:lnTo>
                  <a:pt x="459174" y="47243"/>
                </a:lnTo>
                <a:close/>
              </a:path>
              <a:path w="477520" h="437514">
                <a:moveTo>
                  <a:pt x="414586" y="58796"/>
                </a:moveTo>
                <a:lnTo>
                  <a:pt x="415721" y="75813"/>
                </a:lnTo>
                <a:lnTo>
                  <a:pt x="423671" y="68579"/>
                </a:lnTo>
                <a:lnTo>
                  <a:pt x="414586" y="58796"/>
                </a:lnTo>
                <a:close/>
              </a:path>
              <a:path w="477520" h="437514">
                <a:moveTo>
                  <a:pt x="403859" y="47243"/>
                </a:moveTo>
                <a:lnTo>
                  <a:pt x="395627" y="54761"/>
                </a:lnTo>
                <a:lnTo>
                  <a:pt x="413626" y="57761"/>
                </a:lnTo>
                <a:lnTo>
                  <a:pt x="403859" y="47243"/>
                </a:lnTo>
                <a:close/>
              </a:path>
              <a:path w="477520" h="437514">
                <a:moveTo>
                  <a:pt x="477011" y="0"/>
                </a:moveTo>
                <a:lnTo>
                  <a:pt x="323087" y="42671"/>
                </a:lnTo>
                <a:lnTo>
                  <a:pt x="395627" y="54761"/>
                </a:lnTo>
                <a:lnTo>
                  <a:pt x="403859" y="47243"/>
                </a:lnTo>
                <a:lnTo>
                  <a:pt x="459174" y="47243"/>
                </a:lnTo>
                <a:lnTo>
                  <a:pt x="477011" y="0"/>
                </a:lnTo>
                <a:close/>
              </a:path>
            </a:pathLst>
          </a:custGeom>
          <a:solidFill>
            <a:srgbClr val="FF0000"/>
          </a:solidFill>
          <a:ln w="9525">
            <a:noFill/>
            <a:round/>
            <a:headEnd/>
            <a:tailEnd/>
          </a:ln>
        </p:spPr>
        <p:txBody>
          <a:bodyPr lIns="0" tIns="0" rIns="0" bIns="0"/>
          <a:lstStyle/>
          <a:p>
            <a:endParaRPr lang="en-US"/>
          </a:p>
        </p:txBody>
      </p:sp>
      <p:sp>
        <p:nvSpPr>
          <p:cNvPr id="28706" name="object 34"/>
          <p:cNvSpPr>
            <a:spLocks/>
          </p:cNvSpPr>
          <p:nvPr/>
        </p:nvSpPr>
        <p:spPr bwMode="auto">
          <a:xfrm>
            <a:off x="4181475" y="5399088"/>
            <a:ext cx="477838" cy="438150"/>
          </a:xfrm>
          <a:custGeom>
            <a:avLst/>
            <a:gdLst/>
            <a:ahLst/>
            <a:cxnLst>
              <a:cxn ang="0">
                <a:pos x="395627" y="382626"/>
              </a:cxn>
              <a:cxn ang="0">
                <a:pos x="323087" y="394715"/>
              </a:cxn>
              <a:cxn ang="0">
                <a:pos x="477011" y="437387"/>
              </a:cxn>
              <a:cxn ang="0">
                <a:pos x="459174" y="390143"/>
              </a:cxn>
              <a:cxn ang="0">
                <a:pos x="403859" y="390143"/>
              </a:cxn>
              <a:cxn ang="0">
                <a:pos x="395627" y="382626"/>
              </a:cxn>
              <a:cxn ang="0">
                <a:pos x="413626" y="379626"/>
              </a:cxn>
              <a:cxn ang="0">
                <a:pos x="395627" y="382626"/>
              </a:cxn>
              <a:cxn ang="0">
                <a:pos x="403859" y="390143"/>
              </a:cxn>
              <a:cxn ang="0">
                <a:pos x="413626" y="379626"/>
              </a:cxn>
              <a:cxn ang="0">
                <a:pos x="420623" y="288035"/>
              </a:cxn>
              <a:cxn ang="0">
                <a:pos x="415721" y="361574"/>
              </a:cxn>
              <a:cxn ang="0">
                <a:pos x="423671" y="368807"/>
              </a:cxn>
              <a:cxn ang="0">
                <a:pos x="414586" y="378591"/>
              </a:cxn>
              <a:cxn ang="0">
                <a:pos x="414527" y="379475"/>
              </a:cxn>
              <a:cxn ang="0">
                <a:pos x="413626" y="379626"/>
              </a:cxn>
              <a:cxn ang="0">
                <a:pos x="403859" y="390143"/>
              </a:cxn>
              <a:cxn ang="0">
                <a:pos x="459174" y="390143"/>
              </a:cxn>
              <a:cxn ang="0">
                <a:pos x="420623" y="288035"/>
              </a:cxn>
              <a:cxn ang="0">
                <a:pos x="18287" y="0"/>
              </a:cxn>
              <a:cxn ang="0">
                <a:pos x="0" y="21335"/>
              </a:cxn>
              <a:cxn ang="0">
                <a:pos x="395627" y="382626"/>
              </a:cxn>
              <a:cxn ang="0">
                <a:pos x="413626" y="379626"/>
              </a:cxn>
              <a:cxn ang="0">
                <a:pos x="414586" y="378591"/>
              </a:cxn>
              <a:cxn ang="0">
                <a:pos x="415721" y="361574"/>
              </a:cxn>
              <a:cxn ang="0">
                <a:pos x="18287" y="0"/>
              </a:cxn>
              <a:cxn ang="0">
                <a:pos x="415721" y="361574"/>
              </a:cxn>
              <a:cxn ang="0">
                <a:pos x="414586" y="378591"/>
              </a:cxn>
              <a:cxn ang="0">
                <a:pos x="423671" y="368807"/>
              </a:cxn>
              <a:cxn ang="0">
                <a:pos x="415721" y="361574"/>
              </a:cxn>
            </a:cxnLst>
            <a:rect l="0" t="0" r="r" b="b"/>
            <a:pathLst>
              <a:path w="477520" h="437514">
                <a:moveTo>
                  <a:pt x="395627" y="382626"/>
                </a:moveTo>
                <a:lnTo>
                  <a:pt x="323087" y="394715"/>
                </a:lnTo>
                <a:lnTo>
                  <a:pt x="477011" y="437387"/>
                </a:lnTo>
                <a:lnTo>
                  <a:pt x="459174" y="390143"/>
                </a:lnTo>
                <a:lnTo>
                  <a:pt x="403859" y="390143"/>
                </a:lnTo>
                <a:lnTo>
                  <a:pt x="395627" y="382626"/>
                </a:lnTo>
                <a:close/>
              </a:path>
              <a:path w="477520" h="437514">
                <a:moveTo>
                  <a:pt x="413626" y="379626"/>
                </a:moveTo>
                <a:lnTo>
                  <a:pt x="395627" y="382626"/>
                </a:lnTo>
                <a:lnTo>
                  <a:pt x="403859" y="390143"/>
                </a:lnTo>
                <a:lnTo>
                  <a:pt x="413626" y="379626"/>
                </a:lnTo>
                <a:close/>
              </a:path>
              <a:path w="477520" h="437514">
                <a:moveTo>
                  <a:pt x="420623" y="288035"/>
                </a:moveTo>
                <a:lnTo>
                  <a:pt x="415721" y="361574"/>
                </a:lnTo>
                <a:lnTo>
                  <a:pt x="423671" y="368807"/>
                </a:lnTo>
                <a:lnTo>
                  <a:pt x="414586" y="378591"/>
                </a:lnTo>
                <a:lnTo>
                  <a:pt x="414527" y="379475"/>
                </a:lnTo>
                <a:lnTo>
                  <a:pt x="413626" y="379626"/>
                </a:lnTo>
                <a:lnTo>
                  <a:pt x="403859" y="390143"/>
                </a:lnTo>
                <a:lnTo>
                  <a:pt x="459174" y="390143"/>
                </a:lnTo>
                <a:lnTo>
                  <a:pt x="420623" y="288035"/>
                </a:lnTo>
                <a:close/>
              </a:path>
              <a:path w="477520" h="437514">
                <a:moveTo>
                  <a:pt x="18287" y="0"/>
                </a:moveTo>
                <a:lnTo>
                  <a:pt x="0" y="21335"/>
                </a:lnTo>
                <a:lnTo>
                  <a:pt x="395627" y="382626"/>
                </a:lnTo>
                <a:lnTo>
                  <a:pt x="413626" y="379626"/>
                </a:lnTo>
                <a:lnTo>
                  <a:pt x="414586" y="378591"/>
                </a:lnTo>
                <a:lnTo>
                  <a:pt x="415721" y="361574"/>
                </a:lnTo>
                <a:lnTo>
                  <a:pt x="18287" y="0"/>
                </a:lnTo>
                <a:close/>
              </a:path>
              <a:path w="477520" h="437514">
                <a:moveTo>
                  <a:pt x="415721" y="361574"/>
                </a:moveTo>
                <a:lnTo>
                  <a:pt x="414586" y="378591"/>
                </a:lnTo>
                <a:lnTo>
                  <a:pt x="423671" y="368807"/>
                </a:lnTo>
                <a:lnTo>
                  <a:pt x="415721" y="361574"/>
                </a:lnTo>
                <a:close/>
              </a:path>
            </a:pathLst>
          </a:custGeom>
          <a:solidFill>
            <a:srgbClr val="FF0000"/>
          </a:solidFill>
          <a:ln w="9525">
            <a:noFill/>
            <a:round/>
            <a:headEnd/>
            <a:tailEnd/>
          </a:ln>
        </p:spPr>
        <p:txBody>
          <a:bodyPr lIns="0" tIns="0" rIns="0" bIns="0"/>
          <a:lstStyle/>
          <a:p>
            <a:endParaRPr lang="en-US"/>
          </a:p>
        </p:txBody>
      </p:sp>
      <p:sp>
        <p:nvSpPr>
          <p:cNvPr id="28707" name="object 35"/>
          <p:cNvSpPr>
            <a:spLocks/>
          </p:cNvSpPr>
          <p:nvPr/>
        </p:nvSpPr>
        <p:spPr bwMode="auto">
          <a:xfrm>
            <a:off x="5246688" y="6049963"/>
            <a:ext cx="471487" cy="430212"/>
          </a:xfrm>
          <a:custGeom>
            <a:avLst/>
            <a:gdLst/>
            <a:ahLst/>
            <a:cxnLst>
              <a:cxn ang="0">
                <a:pos x="81423" y="54755"/>
              </a:cxn>
              <a:cxn ang="0">
                <a:pos x="62483" y="57911"/>
              </a:cxn>
              <a:cxn ang="0">
                <a:pos x="61635" y="74591"/>
              </a:cxn>
              <a:cxn ang="0">
                <a:pos x="452627" y="429767"/>
              </a:cxn>
              <a:cxn ang="0">
                <a:pos x="470915" y="408431"/>
              </a:cxn>
              <a:cxn ang="0">
                <a:pos x="81423" y="54755"/>
              </a:cxn>
              <a:cxn ang="0">
                <a:pos x="0" y="0"/>
              </a:cxn>
              <a:cxn ang="0">
                <a:pos x="57911" y="147827"/>
              </a:cxn>
              <a:cxn ang="0">
                <a:pos x="61635" y="74591"/>
              </a:cxn>
              <a:cxn ang="0">
                <a:pos x="53339" y="67055"/>
              </a:cxn>
              <a:cxn ang="0">
                <a:pos x="73151" y="47243"/>
              </a:cxn>
              <a:cxn ang="0">
                <a:pos x="126491" y="47243"/>
              </a:cxn>
              <a:cxn ang="0">
                <a:pos x="153923" y="42671"/>
              </a:cxn>
              <a:cxn ang="0">
                <a:pos x="0" y="0"/>
              </a:cxn>
              <a:cxn ang="0">
                <a:pos x="62483" y="57911"/>
              </a:cxn>
              <a:cxn ang="0">
                <a:pos x="53339" y="67055"/>
              </a:cxn>
              <a:cxn ang="0">
                <a:pos x="61635" y="74591"/>
              </a:cxn>
              <a:cxn ang="0">
                <a:pos x="62483" y="57911"/>
              </a:cxn>
              <a:cxn ang="0">
                <a:pos x="73151" y="47243"/>
              </a:cxn>
              <a:cxn ang="0">
                <a:pos x="62483" y="57911"/>
              </a:cxn>
              <a:cxn ang="0">
                <a:pos x="81423" y="54755"/>
              </a:cxn>
              <a:cxn ang="0">
                <a:pos x="73151" y="47243"/>
              </a:cxn>
              <a:cxn ang="0">
                <a:pos x="126491" y="47243"/>
              </a:cxn>
              <a:cxn ang="0">
                <a:pos x="73151" y="47243"/>
              </a:cxn>
              <a:cxn ang="0">
                <a:pos x="81423" y="54755"/>
              </a:cxn>
              <a:cxn ang="0">
                <a:pos x="126491" y="47243"/>
              </a:cxn>
            </a:cxnLst>
            <a:rect l="0" t="0" r="r" b="b"/>
            <a:pathLst>
              <a:path w="471170" h="429895">
                <a:moveTo>
                  <a:pt x="81423" y="54755"/>
                </a:moveTo>
                <a:lnTo>
                  <a:pt x="62483" y="57911"/>
                </a:lnTo>
                <a:lnTo>
                  <a:pt x="61635" y="74591"/>
                </a:lnTo>
                <a:lnTo>
                  <a:pt x="452627" y="429767"/>
                </a:lnTo>
                <a:lnTo>
                  <a:pt x="470915" y="408431"/>
                </a:lnTo>
                <a:lnTo>
                  <a:pt x="81423" y="54755"/>
                </a:lnTo>
                <a:close/>
              </a:path>
              <a:path w="471170" h="429895">
                <a:moveTo>
                  <a:pt x="0" y="0"/>
                </a:moveTo>
                <a:lnTo>
                  <a:pt x="57911" y="147827"/>
                </a:lnTo>
                <a:lnTo>
                  <a:pt x="61635" y="74591"/>
                </a:lnTo>
                <a:lnTo>
                  <a:pt x="53339" y="67055"/>
                </a:lnTo>
                <a:lnTo>
                  <a:pt x="73151" y="47243"/>
                </a:lnTo>
                <a:lnTo>
                  <a:pt x="126491" y="47243"/>
                </a:lnTo>
                <a:lnTo>
                  <a:pt x="153923" y="42671"/>
                </a:lnTo>
                <a:lnTo>
                  <a:pt x="0" y="0"/>
                </a:lnTo>
                <a:close/>
              </a:path>
              <a:path w="471170" h="429895">
                <a:moveTo>
                  <a:pt x="62483" y="57911"/>
                </a:moveTo>
                <a:lnTo>
                  <a:pt x="53339" y="67055"/>
                </a:lnTo>
                <a:lnTo>
                  <a:pt x="61635" y="74591"/>
                </a:lnTo>
                <a:lnTo>
                  <a:pt x="62483" y="57911"/>
                </a:lnTo>
                <a:close/>
              </a:path>
              <a:path w="471170" h="429895">
                <a:moveTo>
                  <a:pt x="73151" y="47243"/>
                </a:moveTo>
                <a:lnTo>
                  <a:pt x="62483" y="57911"/>
                </a:lnTo>
                <a:lnTo>
                  <a:pt x="81423" y="54755"/>
                </a:lnTo>
                <a:lnTo>
                  <a:pt x="73151" y="47243"/>
                </a:lnTo>
                <a:close/>
              </a:path>
              <a:path w="471170" h="429895">
                <a:moveTo>
                  <a:pt x="126491" y="47243"/>
                </a:moveTo>
                <a:lnTo>
                  <a:pt x="73151" y="47243"/>
                </a:lnTo>
                <a:lnTo>
                  <a:pt x="81423" y="54755"/>
                </a:lnTo>
                <a:lnTo>
                  <a:pt x="126491" y="47243"/>
                </a:lnTo>
                <a:close/>
              </a:path>
            </a:pathLst>
          </a:custGeom>
          <a:solidFill>
            <a:srgbClr val="FF0000"/>
          </a:solidFill>
          <a:ln w="9525">
            <a:noFill/>
            <a:round/>
            <a:headEnd/>
            <a:tailEnd/>
          </a:ln>
        </p:spPr>
        <p:txBody>
          <a:bodyPr lIns="0" tIns="0" rIns="0" bIns="0"/>
          <a:lstStyle/>
          <a:p>
            <a:endParaRPr lang="en-US"/>
          </a:p>
        </p:txBody>
      </p:sp>
      <p:sp>
        <p:nvSpPr>
          <p:cNvPr id="28708" name="object 36"/>
          <p:cNvSpPr>
            <a:spLocks/>
          </p:cNvSpPr>
          <p:nvPr/>
        </p:nvSpPr>
        <p:spPr bwMode="auto">
          <a:xfrm>
            <a:off x="5246688" y="5399088"/>
            <a:ext cx="477837" cy="438150"/>
          </a:xfrm>
          <a:custGeom>
            <a:avLst/>
            <a:gdLst/>
            <a:ahLst/>
            <a:cxnLst>
              <a:cxn ang="0">
                <a:pos x="56387" y="288035"/>
              </a:cxn>
              <a:cxn ang="0">
                <a:pos x="0" y="437387"/>
              </a:cxn>
              <a:cxn ang="0">
                <a:pos x="153923" y="394715"/>
              </a:cxn>
              <a:cxn ang="0">
                <a:pos x="126491" y="390143"/>
              </a:cxn>
              <a:cxn ang="0">
                <a:pos x="73151" y="390143"/>
              </a:cxn>
              <a:cxn ang="0">
                <a:pos x="63385" y="379626"/>
              </a:cxn>
              <a:cxn ang="0">
                <a:pos x="62483" y="379475"/>
              </a:cxn>
              <a:cxn ang="0">
                <a:pos x="62425" y="378591"/>
              </a:cxn>
              <a:cxn ang="0">
                <a:pos x="53339" y="368807"/>
              </a:cxn>
              <a:cxn ang="0">
                <a:pos x="61290" y="361574"/>
              </a:cxn>
              <a:cxn ang="0">
                <a:pos x="56387" y="288035"/>
              </a:cxn>
              <a:cxn ang="0">
                <a:pos x="63385" y="379626"/>
              </a:cxn>
              <a:cxn ang="0">
                <a:pos x="73151" y="390143"/>
              </a:cxn>
              <a:cxn ang="0">
                <a:pos x="81384" y="382626"/>
              </a:cxn>
              <a:cxn ang="0">
                <a:pos x="63385" y="379626"/>
              </a:cxn>
              <a:cxn ang="0">
                <a:pos x="81384" y="382626"/>
              </a:cxn>
              <a:cxn ang="0">
                <a:pos x="73151" y="390143"/>
              </a:cxn>
              <a:cxn ang="0">
                <a:pos x="126491" y="390143"/>
              </a:cxn>
              <a:cxn ang="0">
                <a:pos x="81384" y="382626"/>
              </a:cxn>
              <a:cxn ang="0">
                <a:pos x="458723" y="0"/>
              </a:cxn>
              <a:cxn ang="0">
                <a:pos x="61290" y="361574"/>
              </a:cxn>
              <a:cxn ang="0">
                <a:pos x="62425" y="378591"/>
              </a:cxn>
              <a:cxn ang="0">
                <a:pos x="63385" y="379626"/>
              </a:cxn>
              <a:cxn ang="0">
                <a:pos x="81384" y="382626"/>
              </a:cxn>
              <a:cxn ang="0">
                <a:pos x="477011" y="21335"/>
              </a:cxn>
              <a:cxn ang="0">
                <a:pos x="458723" y="0"/>
              </a:cxn>
              <a:cxn ang="0">
                <a:pos x="61290" y="361574"/>
              </a:cxn>
              <a:cxn ang="0">
                <a:pos x="53339" y="368807"/>
              </a:cxn>
              <a:cxn ang="0">
                <a:pos x="62425" y="378591"/>
              </a:cxn>
              <a:cxn ang="0">
                <a:pos x="61290" y="361574"/>
              </a:cxn>
            </a:cxnLst>
            <a:rect l="0" t="0" r="r" b="b"/>
            <a:pathLst>
              <a:path w="477520" h="437514">
                <a:moveTo>
                  <a:pt x="56387" y="288035"/>
                </a:moveTo>
                <a:lnTo>
                  <a:pt x="0" y="437387"/>
                </a:lnTo>
                <a:lnTo>
                  <a:pt x="153923" y="394715"/>
                </a:lnTo>
                <a:lnTo>
                  <a:pt x="126491" y="390143"/>
                </a:lnTo>
                <a:lnTo>
                  <a:pt x="73151" y="390143"/>
                </a:lnTo>
                <a:lnTo>
                  <a:pt x="63385" y="379626"/>
                </a:lnTo>
                <a:lnTo>
                  <a:pt x="62483" y="379475"/>
                </a:lnTo>
                <a:lnTo>
                  <a:pt x="62425" y="378591"/>
                </a:lnTo>
                <a:lnTo>
                  <a:pt x="53339" y="368807"/>
                </a:lnTo>
                <a:lnTo>
                  <a:pt x="61290" y="361574"/>
                </a:lnTo>
                <a:lnTo>
                  <a:pt x="56387" y="288035"/>
                </a:lnTo>
                <a:close/>
              </a:path>
              <a:path w="477520" h="437514">
                <a:moveTo>
                  <a:pt x="63385" y="379626"/>
                </a:moveTo>
                <a:lnTo>
                  <a:pt x="73151" y="390143"/>
                </a:lnTo>
                <a:lnTo>
                  <a:pt x="81384" y="382626"/>
                </a:lnTo>
                <a:lnTo>
                  <a:pt x="63385" y="379626"/>
                </a:lnTo>
                <a:close/>
              </a:path>
              <a:path w="477520" h="437514">
                <a:moveTo>
                  <a:pt x="81384" y="382626"/>
                </a:moveTo>
                <a:lnTo>
                  <a:pt x="73151" y="390143"/>
                </a:lnTo>
                <a:lnTo>
                  <a:pt x="126491" y="390143"/>
                </a:lnTo>
                <a:lnTo>
                  <a:pt x="81384" y="382626"/>
                </a:lnTo>
                <a:close/>
              </a:path>
              <a:path w="477520" h="437514">
                <a:moveTo>
                  <a:pt x="458723" y="0"/>
                </a:moveTo>
                <a:lnTo>
                  <a:pt x="61290" y="361574"/>
                </a:lnTo>
                <a:lnTo>
                  <a:pt x="62425" y="378591"/>
                </a:lnTo>
                <a:lnTo>
                  <a:pt x="63385" y="379626"/>
                </a:lnTo>
                <a:lnTo>
                  <a:pt x="81384" y="382626"/>
                </a:lnTo>
                <a:lnTo>
                  <a:pt x="477011" y="21335"/>
                </a:lnTo>
                <a:lnTo>
                  <a:pt x="458723" y="0"/>
                </a:lnTo>
                <a:close/>
              </a:path>
              <a:path w="477520" h="437514">
                <a:moveTo>
                  <a:pt x="61290" y="361574"/>
                </a:moveTo>
                <a:lnTo>
                  <a:pt x="53339" y="368807"/>
                </a:lnTo>
                <a:lnTo>
                  <a:pt x="62425" y="378591"/>
                </a:lnTo>
                <a:lnTo>
                  <a:pt x="61290" y="361574"/>
                </a:lnTo>
                <a:close/>
              </a:path>
            </a:pathLst>
          </a:custGeom>
          <a:solidFill>
            <a:srgbClr val="FF0000"/>
          </a:solidFill>
          <a:ln w="9525">
            <a:noFill/>
            <a:round/>
            <a:headEnd/>
            <a:tailEnd/>
          </a:ln>
        </p:spPr>
        <p:txBody>
          <a:bodyPr lIns="0" tIns="0" rIns="0" bIns="0"/>
          <a:lstStyle/>
          <a:p>
            <a:endParaRPr lang="en-US"/>
          </a:p>
        </p:txBody>
      </p:sp>
      <p:sp>
        <p:nvSpPr>
          <p:cNvPr id="37" name="object 37"/>
          <p:cNvSpPr txBox="1"/>
          <p:nvPr/>
        </p:nvSpPr>
        <p:spPr>
          <a:xfrm>
            <a:off x="1579563" y="6724650"/>
            <a:ext cx="6896100"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Cohesion=Strength of relations within modules</a:t>
            </a:r>
            <a:endParaRPr lang="en-US" sz="2400" dirty="0">
              <a:latin typeface="+mj-lt"/>
              <a:cs typeface="+mn-cs"/>
            </a:endParaRPr>
          </a:p>
        </p:txBody>
      </p:sp>
      <p:sp>
        <p:nvSpPr>
          <p:cNvPr id="38" name="object 38"/>
          <p:cNvSpPr txBox="1"/>
          <p:nvPr/>
        </p:nvSpPr>
        <p:spPr>
          <a:xfrm>
            <a:off x="4484688" y="4667250"/>
            <a:ext cx="925512" cy="573088"/>
          </a:xfrm>
          <a:prstGeom prst="rect">
            <a:avLst/>
          </a:prstGeom>
        </p:spPr>
        <p:txBody>
          <a:bodyPr lIns="0" tIns="0" rIns="0" bIns="0">
            <a:spAutoFit/>
          </a:bodyPr>
          <a:lstStyle/>
          <a:p>
            <a:pPr marL="12700" indent="14288">
              <a:lnSpc>
                <a:spcPts val="2113"/>
              </a:lnSpc>
            </a:pPr>
            <a:r>
              <a:rPr lang="en-US" sz="2200">
                <a:solidFill>
                  <a:srgbClr val="3232FF"/>
                </a:solidFill>
                <a:latin typeface="Times New Roman" pitchFamily="18" charset="0"/>
                <a:cs typeface="Times New Roman" pitchFamily="18" charset="0"/>
              </a:rPr>
              <a:t>Module strength</a:t>
            </a:r>
            <a:endParaRPr lang="en-US" sz="22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a:spLocks noGrp="1"/>
          </p:cNvSpPr>
          <p:nvPr>
            <p:ph type="title"/>
          </p:nvPr>
        </p:nvSpPr>
        <p:spPr/>
        <p:txBody>
          <a:bodyPr tIns="225702" rtlCol="0"/>
          <a:lstStyle/>
          <a:p>
            <a:pPr marL="12700" eaLnBrk="1" fontAlgn="auto" hangingPunct="1">
              <a:spcBef>
                <a:spcPts val="0"/>
              </a:spcBef>
              <a:spcAft>
                <a:spcPts val="0"/>
              </a:spcAft>
              <a:defRPr/>
            </a:pPr>
            <a:r>
              <a:rPr lang="en-US" sz="3000" dirty="0" smtClean="0">
                <a:solidFill>
                  <a:srgbClr val="CC3200"/>
                </a:solidFill>
              </a:rPr>
              <a:t>C</a:t>
            </a:r>
            <a:r>
              <a:rPr sz="3000" dirty="0" smtClean="0">
                <a:solidFill>
                  <a:srgbClr val="CC3200"/>
                </a:solidFill>
              </a:rPr>
              <a:t>ohe</a:t>
            </a:r>
            <a:r>
              <a:rPr sz="3000" spc="-5" dirty="0" smtClean="0">
                <a:solidFill>
                  <a:srgbClr val="CC3200"/>
                </a:solidFill>
              </a:rPr>
              <a:t>s</a:t>
            </a:r>
            <a:r>
              <a:rPr sz="3000" spc="-10" dirty="0" smtClean="0">
                <a:solidFill>
                  <a:srgbClr val="CC3200"/>
                </a:solidFill>
              </a:rPr>
              <a:t>i</a:t>
            </a:r>
            <a:r>
              <a:rPr sz="3000" dirty="0" smtClean="0">
                <a:solidFill>
                  <a:srgbClr val="CC3200"/>
                </a:solidFill>
              </a:rPr>
              <a:t>on</a:t>
            </a:r>
            <a:endParaRPr sz="3000" dirty="0"/>
          </a:p>
        </p:txBody>
      </p:sp>
      <p:sp>
        <p:nvSpPr>
          <p:cNvPr id="5" name="object 5"/>
          <p:cNvSpPr txBox="1"/>
          <p:nvPr/>
        </p:nvSpPr>
        <p:spPr>
          <a:xfrm>
            <a:off x="846931" y="2590800"/>
            <a:ext cx="8362950" cy="2215991"/>
          </a:xfrm>
          <a:prstGeom prst="rect">
            <a:avLst/>
          </a:prstGeom>
        </p:spPr>
        <p:txBody>
          <a:bodyPr wrap="square" lIns="0" tIns="0" rIns="0" bIns="0">
            <a:spAutoFit/>
          </a:bodyPr>
          <a:lstStyle/>
          <a:p>
            <a:pPr marL="12700" fontAlgn="auto">
              <a:spcBef>
                <a:spcPts val="0"/>
              </a:spcBef>
              <a:spcAft>
                <a:spcPts val="0"/>
              </a:spcAft>
              <a:buClr>
                <a:srgbClr val="003265"/>
              </a:buClr>
              <a:tabLst>
                <a:tab pos="469900" algn="l"/>
              </a:tabLst>
              <a:defRPr/>
            </a:pPr>
            <a:r>
              <a:rPr lang="en-US" sz="2400" b="1" dirty="0"/>
              <a:t>Cohesion:</a:t>
            </a:r>
            <a:r>
              <a:rPr lang="en-US" sz="2400" dirty="0"/>
              <a:t> 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a:t>
            </a:r>
            <a:endParaRPr sz="2200" dirty="0" smtClean="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52738" y="6572250"/>
            <a:ext cx="4351337"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Types of module cohesion</a:t>
            </a:r>
            <a:endParaRPr lang="en-US" sz="2400" dirty="0">
              <a:latin typeface="+mj-lt"/>
              <a:cs typeface="+mn-cs"/>
            </a:endParaRPr>
          </a:p>
        </p:txBody>
      </p:sp>
      <p:sp>
        <p:nvSpPr>
          <p:cNvPr id="3" name="object 3"/>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30724" name="object 5"/>
          <p:cNvSpPr>
            <a:spLocks/>
          </p:cNvSpPr>
          <p:nvPr/>
        </p:nvSpPr>
        <p:spPr bwMode="auto">
          <a:xfrm>
            <a:off x="6719888" y="2619375"/>
            <a:ext cx="190500" cy="2894013"/>
          </a:xfrm>
          <a:custGeom>
            <a:avLst/>
            <a:gdLst/>
            <a:ahLst/>
            <a:cxnLst>
              <a:cxn ang="0">
                <a:pos x="94487" y="114299"/>
              </a:cxn>
              <a:cxn ang="0">
                <a:pos x="76296" y="128970"/>
              </a:cxn>
              <a:cxn ang="0">
                <a:pos x="94487" y="2892551"/>
              </a:cxn>
              <a:cxn ang="0">
                <a:pos x="132587" y="2892551"/>
              </a:cxn>
              <a:cxn ang="0">
                <a:pos x="114401" y="129788"/>
              </a:cxn>
              <a:cxn ang="0">
                <a:pos x="94487" y="114299"/>
              </a:cxn>
              <a:cxn ang="0">
                <a:pos x="94487" y="0"/>
              </a:cxn>
              <a:cxn ang="0">
                <a:pos x="0" y="190499"/>
              </a:cxn>
              <a:cxn ang="0">
                <a:pos x="76296" y="128970"/>
              </a:cxn>
              <a:cxn ang="0">
                <a:pos x="76199" y="114299"/>
              </a:cxn>
              <a:cxn ang="0">
                <a:pos x="152559" y="114299"/>
              </a:cxn>
              <a:cxn ang="0">
                <a:pos x="94487" y="0"/>
              </a:cxn>
              <a:cxn ang="0">
                <a:pos x="152559" y="114299"/>
              </a:cxn>
              <a:cxn ang="0">
                <a:pos x="114299" y="114299"/>
              </a:cxn>
              <a:cxn ang="0">
                <a:pos x="114401" y="129788"/>
              </a:cxn>
              <a:cxn ang="0">
                <a:pos x="190499" y="188975"/>
              </a:cxn>
              <a:cxn ang="0">
                <a:pos x="152559" y="114299"/>
              </a:cxn>
              <a:cxn ang="0">
                <a:pos x="114299" y="114299"/>
              </a:cxn>
              <a:cxn ang="0">
                <a:pos x="94487" y="114299"/>
              </a:cxn>
              <a:cxn ang="0">
                <a:pos x="114401" y="129788"/>
              </a:cxn>
              <a:cxn ang="0">
                <a:pos x="114299" y="114299"/>
              </a:cxn>
              <a:cxn ang="0">
                <a:pos x="94487" y="114299"/>
              </a:cxn>
              <a:cxn ang="0">
                <a:pos x="76199" y="114299"/>
              </a:cxn>
              <a:cxn ang="0">
                <a:pos x="76296" y="128970"/>
              </a:cxn>
              <a:cxn ang="0">
                <a:pos x="94487" y="114299"/>
              </a:cxn>
            </a:cxnLst>
            <a:rect l="0" t="0" r="r" b="b"/>
            <a:pathLst>
              <a:path w="190500" h="2893060">
                <a:moveTo>
                  <a:pt x="94487" y="114299"/>
                </a:moveTo>
                <a:lnTo>
                  <a:pt x="76296" y="128970"/>
                </a:lnTo>
                <a:lnTo>
                  <a:pt x="94487" y="2892551"/>
                </a:lnTo>
                <a:lnTo>
                  <a:pt x="132587" y="2892551"/>
                </a:lnTo>
                <a:lnTo>
                  <a:pt x="114401" y="129788"/>
                </a:lnTo>
                <a:lnTo>
                  <a:pt x="94487" y="114299"/>
                </a:lnTo>
                <a:close/>
              </a:path>
              <a:path w="190500" h="2893060">
                <a:moveTo>
                  <a:pt x="94487" y="0"/>
                </a:moveTo>
                <a:lnTo>
                  <a:pt x="0" y="190499"/>
                </a:lnTo>
                <a:lnTo>
                  <a:pt x="76296" y="128970"/>
                </a:lnTo>
                <a:lnTo>
                  <a:pt x="76199" y="114299"/>
                </a:lnTo>
                <a:lnTo>
                  <a:pt x="152559" y="114299"/>
                </a:lnTo>
                <a:lnTo>
                  <a:pt x="94487" y="0"/>
                </a:lnTo>
                <a:close/>
              </a:path>
              <a:path w="190500" h="2893060">
                <a:moveTo>
                  <a:pt x="152559" y="114299"/>
                </a:moveTo>
                <a:lnTo>
                  <a:pt x="114299" y="114299"/>
                </a:lnTo>
                <a:lnTo>
                  <a:pt x="114401" y="129788"/>
                </a:lnTo>
                <a:lnTo>
                  <a:pt x="190499" y="188975"/>
                </a:lnTo>
                <a:lnTo>
                  <a:pt x="152559" y="114299"/>
                </a:lnTo>
                <a:close/>
              </a:path>
              <a:path w="190500" h="2893060">
                <a:moveTo>
                  <a:pt x="114299" y="114299"/>
                </a:moveTo>
                <a:lnTo>
                  <a:pt x="94487" y="114299"/>
                </a:lnTo>
                <a:lnTo>
                  <a:pt x="114401" y="129788"/>
                </a:lnTo>
                <a:lnTo>
                  <a:pt x="114299" y="114299"/>
                </a:lnTo>
                <a:close/>
              </a:path>
              <a:path w="190500" h="2893060">
                <a:moveTo>
                  <a:pt x="94487" y="114299"/>
                </a:moveTo>
                <a:lnTo>
                  <a:pt x="76199" y="114299"/>
                </a:lnTo>
                <a:lnTo>
                  <a:pt x="76296" y="128970"/>
                </a:lnTo>
                <a:lnTo>
                  <a:pt x="94487" y="114299"/>
                </a:lnTo>
                <a:close/>
              </a:path>
            </a:pathLst>
          </a:custGeom>
          <a:solidFill>
            <a:srgbClr val="000000"/>
          </a:solidFill>
          <a:ln w="9525">
            <a:noFill/>
            <a:round/>
            <a:headEnd/>
            <a:tailEnd/>
          </a:ln>
        </p:spPr>
        <p:txBody>
          <a:bodyPr lIns="0" tIns="0" rIns="0" bIns="0"/>
          <a:lstStyle/>
          <a:p>
            <a:endParaRPr lang="en-US"/>
          </a:p>
        </p:txBody>
      </p:sp>
      <p:graphicFrame>
        <p:nvGraphicFramePr>
          <p:cNvPr id="4" name="object 4"/>
          <p:cNvGraphicFramePr>
            <a:graphicFrameLocks noGrp="1"/>
          </p:cNvGraphicFramePr>
          <p:nvPr/>
        </p:nvGraphicFramePr>
        <p:xfrm>
          <a:off x="1738313" y="1966913"/>
          <a:ext cx="6553198" cy="4162037"/>
        </p:xfrm>
        <a:graphic>
          <a:graphicData uri="http://schemas.openxmlformats.org/drawingml/2006/table">
            <a:tbl>
              <a:tblPr firstRow="1" bandRow="1">
                <a:tableStyleId>{2D5ABB26-0587-4C30-8999-92F81FD0307C}</a:tableStyleId>
              </a:tblPr>
              <a:tblGrid>
                <a:gridCol w="3686555">
                  <a:extLst>
                    <a:ext uri="{9D8B030D-6E8A-4147-A177-3AD203B41FA5}">
                      <a16:colId xmlns:a16="http://schemas.microsoft.com/office/drawing/2014/main" val="20000"/>
                    </a:ext>
                  </a:extLst>
                </a:gridCol>
                <a:gridCol w="2866643">
                  <a:extLst>
                    <a:ext uri="{9D8B030D-6E8A-4147-A177-3AD203B41FA5}">
                      <a16:colId xmlns:a16="http://schemas.microsoft.com/office/drawing/2014/main" val="20001"/>
                    </a:ext>
                  </a:extLst>
                </a:gridCol>
              </a:tblGrid>
              <a:tr h="576071">
                <a:tc>
                  <a:txBody>
                    <a:bodyPr/>
                    <a:lstStyle/>
                    <a:p>
                      <a:pPr marL="76835">
                        <a:lnSpc>
                          <a:spcPct val="100000"/>
                        </a:lnSpc>
                      </a:pPr>
                      <a:r>
                        <a:rPr sz="2200" dirty="0">
                          <a:solidFill>
                            <a:srgbClr val="FF0000"/>
                          </a:solidFill>
                          <a:latin typeface="Arial"/>
                          <a:cs typeface="Arial"/>
                        </a:rPr>
                        <a:t>Fun</a:t>
                      </a:r>
                      <a:r>
                        <a:rPr sz="2200" spc="5" dirty="0">
                          <a:solidFill>
                            <a:srgbClr val="FF0000"/>
                          </a:solidFill>
                          <a:latin typeface="Arial"/>
                          <a:cs typeface="Arial"/>
                        </a:rPr>
                        <a:t>c</a:t>
                      </a:r>
                      <a:r>
                        <a:rPr sz="2200" dirty="0">
                          <a:solidFill>
                            <a:srgbClr val="FF0000"/>
                          </a:solidFill>
                          <a:latin typeface="Arial"/>
                          <a:cs typeface="Arial"/>
                        </a:rPr>
                        <a:t>tional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tcPr>
                </a:tc>
                <a:tc>
                  <a:txBody>
                    <a:bodyPr/>
                    <a:lstStyle/>
                    <a:p>
                      <a:pPr marL="749300">
                        <a:lnSpc>
                          <a:spcPct val="100000"/>
                        </a:lnSpc>
                      </a:pPr>
                      <a:r>
                        <a:rPr sz="2200" spc="-5" dirty="0">
                          <a:solidFill>
                            <a:srgbClr val="FF0000"/>
                          </a:solidFill>
                          <a:latin typeface="Arial"/>
                          <a:cs typeface="Arial"/>
                        </a:rPr>
                        <a:t>B</a:t>
                      </a:r>
                      <a:r>
                        <a:rPr sz="2200" dirty="0">
                          <a:solidFill>
                            <a:srgbClr val="FF0000"/>
                          </a:solidFill>
                          <a:latin typeface="Arial"/>
                          <a:cs typeface="Arial"/>
                        </a:rPr>
                        <a:t>e</a:t>
                      </a:r>
                      <a:r>
                        <a:rPr sz="2200" spc="5" dirty="0">
                          <a:solidFill>
                            <a:srgbClr val="FF0000"/>
                          </a:solidFill>
                          <a:latin typeface="Arial"/>
                          <a:cs typeface="Arial"/>
                        </a:rPr>
                        <a:t>s</a:t>
                      </a:r>
                      <a:r>
                        <a:rPr sz="2200" dirty="0">
                          <a:solidFill>
                            <a:srgbClr val="FF0000"/>
                          </a:solidFill>
                          <a:latin typeface="Arial"/>
                          <a:cs typeface="Arial"/>
                        </a:rPr>
                        <a:t>t (high)</a:t>
                      </a:r>
                      <a:endParaRPr sz="22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tcPr>
                </a:tc>
                <a:extLst>
                  <a:ext uri="{0D108BD9-81ED-4DB2-BD59-A6C34878D82A}">
                    <a16:rowId xmlns:a16="http://schemas.microsoft.com/office/drawing/2014/main" val="10000"/>
                  </a:ext>
                </a:extLst>
              </a:tr>
              <a:tr h="601979">
                <a:tc>
                  <a:txBody>
                    <a:bodyPr/>
                    <a:lstStyle/>
                    <a:p>
                      <a:pPr marL="76835">
                        <a:lnSpc>
                          <a:spcPct val="100000"/>
                        </a:lnSpc>
                      </a:pPr>
                      <a:r>
                        <a:rPr sz="2200" spc="-5" dirty="0">
                          <a:solidFill>
                            <a:srgbClr val="FF0000"/>
                          </a:solidFill>
                          <a:latin typeface="Arial"/>
                          <a:cs typeface="Arial"/>
                        </a:rPr>
                        <a:t>S</a:t>
                      </a:r>
                      <a:r>
                        <a:rPr sz="2200" dirty="0">
                          <a:solidFill>
                            <a:srgbClr val="FF0000"/>
                          </a:solidFill>
                          <a:latin typeface="Arial"/>
                          <a:cs typeface="Arial"/>
                        </a:rPr>
                        <a:t>equential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574547">
                <a:tc>
                  <a:txBody>
                    <a:bodyPr/>
                    <a:lstStyle/>
                    <a:p>
                      <a:pPr marL="76835">
                        <a:lnSpc>
                          <a:spcPct val="100000"/>
                        </a:lnSpc>
                      </a:pPr>
                      <a:r>
                        <a:rPr sz="2200" spc="-5" dirty="0">
                          <a:solidFill>
                            <a:srgbClr val="FF0000"/>
                          </a:solidFill>
                          <a:latin typeface="Arial"/>
                          <a:cs typeface="Arial"/>
                        </a:rPr>
                        <a:t>C</a:t>
                      </a:r>
                      <a:r>
                        <a:rPr sz="2200" dirty="0">
                          <a:solidFill>
                            <a:srgbClr val="FF0000"/>
                          </a:solidFill>
                          <a:latin typeface="Arial"/>
                          <a:cs typeface="Arial"/>
                        </a:rPr>
                        <a:t>o</a:t>
                      </a:r>
                      <a:r>
                        <a:rPr sz="2200" spc="5" dirty="0">
                          <a:solidFill>
                            <a:srgbClr val="FF0000"/>
                          </a:solidFill>
                          <a:latin typeface="Arial"/>
                          <a:cs typeface="Arial"/>
                        </a:rPr>
                        <a:t>mm</a:t>
                      </a:r>
                      <a:r>
                        <a:rPr sz="2200" dirty="0">
                          <a:solidFill>
                            <a:srgbClr val="FF0000"/>
                          </a:solidFill>
                          <a:latin typeface="Arial"/>
                          <a:cs typeface="Arial"/>
                        </a:rPr>
                        <a:t>uni</a:t>
                      </a:r>
                      <a:r>
                        <a:rPr sz="2200" spc="5" dirty="0">
                          <a:solidFill>
                            <a:srgbClr val="FF0000"/>
                          </a:solidFill>
                          <a:latin typeface="Arial"/>
                          <a:cs typeface="Arial"/>
                        </a:rPr>
                        <a:t>c</a:t>
                      </a:r>
                      <a:r>
                        <a:rPr sz="2200" dirty="0">
                          <a:solidFill>
                            <a:srgbClr val="FF0000"/>
                          </a:solidFill>
                          <a:latin typeface="Arial"/>
                          <a:cs typeface="Arial"/>
                        </a:rPr>
                        <a:t>ational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603503">
                <a:tc>
                  <a:txBody>
                    <a:bodyPr/>
                    <a:lstStyle/>
                    <a:p>
                      <a:pPr marL="76835">
                        <a:lnSpc>
                          <a:spcPct val="100000"/>
                        </a:lnSpc>
                      </a:pPr>
                      <a:r>
                        <a:rPr sz="2200" spc="-5" dirty="0">
                          <a:solidFill>
                            <a:srgbClr val="FF0000"/>
                          </a:solidFill>
                          <a:latin typeface="Arial"/>
                          <a:cs typeface="Arial"/>
                        </a:rPr>
                        <a:t>P</a:t>
                      </a:r>
                      <a:r>
                        <a:rPr sz="2200" dirty="0">
                          <a:solidFill>
                            <a:srgbClr val="FF0000"/>
                          </a:solidFill>
                          <a:latin typeface="Arial"/>
                          <a:cs typeface="Arial"/>
                        </a:rPr>
                        <a:t>ro</a:t>
                      </a:r>
                      <a:r>
                        <a:rPr sz="2200" spc="5" dirty="0">
                          <a:solidFill>
                            <a:srgbClr val="FF0000"/>
                          </a:solidFill>
                          <a:latin typeface="Arial"/>
                          <a:cs typeface="Arial"/>
                        </a:rPr>
                        <a:t>c</a:t>
                      </a:r>
                      <a:r>
                        <a:rPr sz="2200" dirty="0">
                          <a:solidFill>
                            <a:srgbClr val="FF0000"/>
                          </a:solidFill>
                          <a:latin typeface="Arial"/>
                          <a:cs typeface="Arial"/>
                        </a:rPr>
                        <a:t>edural</a:t>
                      </a:r>
                      <a:r>
                        <a:rPr sz="2200" spc="15" dirty="0">
                          <a:solidFill>
                            <a:srgbClr val="FF0000"/>
                          </a:solidFill>
                          <a:latin typeface="Arial"/>
                          <a:cs typeface="Arial"/>
                        </a:rPr>
                        <a:t>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r h="601979">
                <a:tc>
                  <a:txBody>
                    <a:bodyPr/>
                    <a:lstStyle/>
                    <a:p>
                      <a:pPr marL="76835">
                        <a:lnSpc>
                          <a:spcPct val="100000"/>
                        </a:lnSpc>
                      </a:pPr>
                      <a:r>
                        <a:rPr sz="2200" dirty="0">
                          <a:solidFill>
                            <a:srgbClr val="FF0000"/>
                          </a:solidFill>
                          <a:latin typeface="Arial"/>
                          <a:cs typeface="Arial"/>
                        </a:rPr>
                        <a:t>T</a:t>
                      </a:r>
                      <a:r>
                        <a:rPr sz="2200" spc="15" dirty="0">
                          <a:solidFill>
                            <a:srgbClr val="FF0000"/>
                          </a:solidFill>
                          <a:latin typeface="Arial"/>
                          <a:cs typeface="Arial"/>
                        </a:rPr>
                        <a:t>e</a:t>
                      </a:r>
                      <a:r>
                        <a:rPr sz="2200" spc="-10" dirty="0">
                          <a:solidFill>
                            <a:srgbClr val="FF0000"/>
                          </a:solidFill>
                          <a:latin typeface="Arial"/>
                          <a:cs typeface="Arial"/>
                        </a:rPr>
                        <a:t>m</a:t>
                      </a:r>
                      <a:r>
                        <a:rPr sz="2200" dirty="0">
                          <a:solidFill>
                            <a:srgbClr val="FF0000"/>
                          </a:solidFill>
                          <a:latin typeface="Arial"/>
                          <a:cs typeface="Arial"/>
                        </a:rPr>
                        <a:t>poral </a:t>
                      </a:r>
                      <a:r>
                        <a:rPr sz="2200" spc="10"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r h="600455">
                <a:tc>
                  <a:txBody>
                    <a:bodyPr/>
                    <a:lstStyle/>
                    <a:p>
                      <a:pPr marL="76835">
                        <a:lnSpc>
                          <a:spcPct val="100000"/>
                        </a:lnSpc>
                      </a:pPr>
                      <a:r>
                        <a:rPr sz="2200" dirty="0">
                          <a:solidFill>
                            <a:srgbClr val="FF0000"/>
                          </a:solidFill>
                          <a:latin typeface="Arial"/>
                          <a:cs typeface="Arial"/>
                        </a:rPr>
                        <a:t>Logi</a:t>
                      </a:r>
                      <a:r>
                        <a:rPr sz="2200" spc="5" dirty="0">
                          <a:solidFill>
                            <a:srgbClr val="FF0000"/>
                          </a:solidFill>
                          <a:latin typeface="Arial"/>
                          <a:cs typeface="Arial"/>
                        </a:rPr>
                        <a:t>c</a:t>
                      </a:r>
                      <a:r>
                        <a:rPr sz="2200" dirty="0">
                          <a:solidFill>
                            <a:srgbClr val="FF0000"/>
                          </a:solidFill>
                          <a:latin typeface="Arial"/>
                          <a:cs typeface="Arial"/>
                        </a:rPr>
                        <a:t>al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5"/>
                  </a:ext>
                </a:extLst>
              </a:tr>
              <a:tr h="603503">
                <a:tc>
                  <a:txBody>
                    <a:bodyPr/>
                    <a:lstStyle/>
                    <a:p>
                      <a:pPr marL="76835">
                        <a:lnSpc>
                          <a:spcPct val="100000"/>
                        </a:lnSpc>
                      </a:pPr>
                      <a:r>
                        <a:rPr sz="2200" spc="-5" dirty="0">
                          <a:solidFill>
                            <a:srgbClr val="FF0000"/>
                          </a:solidFill>
                          <a:latin typeface="Arial"/>
                          <a:cs typeface="Arial"/>
                        </a:rPr>
                        <a:t>C</a:t>
                      </a:r>
                      <a:r>
                        <a:rPr sz="2200" dirty="0">
                          <a:solidFill>
                            <a:srgbClr val="FF0000"/>
                          </a:solidFill>
                          <a:latin typeface="Arial"/>
                          <a:cs typeface="Arial"/>
                        </a:rPr>
                        <a:t>oin</a:t>
                      </a:r>
                      <a:r>
                        <a:rPr sz="2200" spc="5" dirty="0">
                          <a:solidFill>
                            <a:srgbClr val="FF0000"/>
                          </a:solidFill>
                          <a:latin typeface="Arial"/>
                          <a:cs typeface="Arial"/>
                        </a:rPr>
                        <a:t>c</a:t>
                      </a:r>
                      <a:r>
                        <a:rPr sz="2200" dirty="0">
                          <a:solidFill>
                            <a:srgbClr val="FF0000"/>
                          </a:solidFill>
                          <a:latin typeface="Arial"/>
                          <a:cs typeface="Arial"/>
                        </a:rPr>
                        <a:t>idental</a:t>
                      </a:r>
                      <a:r>
                        <a:rPr sz="2200" spc="-10" dirty="0">
                          <a:solidFill>
                            <a:srgbClr val="FF0000"/>
                          </a:solidFill>
                          <a:latin typeface="Arial"/>
                          <a:cs typeface="Arial"/>
                        </a:rPr>
                        <a:t> </a:t>
                      </a:r>
                      <a:r>
                        <a:rPr sz="2200" spc="-5" dirty="0">
                          <a:solidFill>
                            <a:srgbClr val="FF0000"/>
                          </a:solidFill>
                          <a:latin typeface="Arial"/>
                          <a:cs typeface="Arial"/>
                        </a:rPr>
                        <a:t>C</a:t>
                      </a:r>
                      <a:r>
                        <a:rPr sz="2200" dirty="0">
                          <a:solidFill>
                            <a:srgbClr val="FF0000"/>
                          </a:solidFill>
                          <a:latin typeface="Arial"/>
                          <a:cs typeface="Arial"/>
                        </a:rPr>
                        <a:t>ohe</a:t>
                      </a:r>
                      <a:r>
                        <a:rPr sz="2200" spc="5" dirty="0">
                          <a:solidFill>
                            <a:srgbClr val="FF0000"/>
                          </a:solidFill>
                          <a:latin typeface="Arial"/>
                          <a:cs typeface="Arial"/>
                        </a:rPr>
                        <a:t>s</a:t>
                      </a:r>
                      <a:r>
                        <a:rPr sz="2200" dirty="0">
                          <a:solidFill>
                            <a:srgbClr val="FF0000"/>
                          </a:solidFill>
                          <a:latin typeface="Arial"/>
                          <a:cs typeface="Arial"/>
                        </a:rPr>
                        <a:t>ion</a:t>
                      </a:r>
                      <a:endParaRPr sz="22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718820">
                        <a:lnSpc>
                          <a:spcPct val="100000"/>
                        </a:lnSpc>
                      </a:pPr>
                      <a:r>
                        <a:rPr sz="2200" dirty="0">
                          <a:solidFill>
                            <a:srgbClr val="FF0000"/>
                          </a:solidFill>
                          <a:latin typeface="Arial"/>
                          <a:cs typeface="Arial"/>
                        </a:rPr>
                        <a:t>Wor</a:t>
                      </a:r>
                      <a:r>
                        <a:rPr sz="2200" spc="5" dirty="0">
                          <a:solidFill>
                            <a:srgbClr val="FF0000"/>
                          </a:solidFill>
                          <a:latin typeface="Arial"/>
                          <a:cs typeface="Arial"/>
                        </a:rPr>
                        <a:t>s</a:t>
                      </a:r>
                      <a:r>
                        <a:rPr sz="2200" dirty="0">
                          <a:solidFill>
                            <a:srgbClr val="FF0000"/>
                          </a:solidFill>
                          <a:latin typeface="Arial"/>
                          <a:cs typeface="Arial"/>
                        </a:rPr>
                        <a:t>t (lo</a:t>
                      </a:r>
                      <a:r>
                        <a:rPr sz="2200" spc="-5" dirty="0">
                          <a:solidFill>
                            <a:srgbClr val="FF0000"/>
                          </a:solidFill>
                          <a:latin typeface="Arial"/>
                          <a:cs typeface="Arial"/>
                        </a:rPr>
                        <a:t>w</a:t>
                      </a:r>
                      <a:r>
                        <a:rPr sz="2200" dirty="0">
                          <a:solidFill>
                            <a:srgbClr val="FF0000"/>
                          </a:solidFill>
                          <a:latin typeface="Arial"/>
                          <a:cs typeface="Arial"/>
                        </a:rPr>
                        <a:t>)</a:t>
                      </a:r>
                      <a:endParaRPr sz="22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GB" dirty="0"/>
          </a:p>
        </p:txBody>
      </p:sp>
      <p:sp>
        <p:nvSpPr>
          <p:cNvPr id="3" name="Content Placeholder 2"/>
          <p:cNvSpPr>
            <a:spLocks noGrp="1"/>
          </p:cNvSpPr>
          <p:nvPr>
            <p:ph idx="1"/>
          </p:nvPr>
        </p:nvSpPr>
        <p:spPr/>
        <p:txBody>
          <a:bodyPr>
            <a:normAutofit/>
          </a:bodyPr>
          <a:lstStyle/>
          <a:p>
            <a:pPr algn="just" fontAlgn="base"/>
            <a:r>
              <a:rPr lang="en-US" dirty="0"/>
              <a:t> </a:t>
            </a:r>
            <a:r>
              <a:rPr lang="en-US" dirty="0">
                <a:latin typeface="+mj-lt"/>
              </a:rPr>
              <a:t>The purpose of Design phase in the Software Development Life Cycle is to produce a solution to a problem given in the SRS(Software Requirement Specification) document. The output of the design phase is </a:t>
            </a:r>
            <a:r>
              <a:rPr lang="en-US" dirty="0" smtClean="0">
                <a:latin typeface="+mj-lt"/>
              </a:rPr>
              <a:t>Software </a:t>
            </a:r>
            <a:r>
              <a:rPr lang="en-US" dirty="0">
                <a:latin typeface="+mj-lt"/>
              </a:rPr>
              <a:t>Design Document (SDD).</a:t>
            </a:r>
          </a:p>
          <a:p>
            <a:pPr algn="just" fontAlgn="base"/>
            <a:r>
              <a:rPr lang="en-US" dirty="0">
                <a:latin typeface="+mj-lt"/>
              </a:rPr>
              <a:t>Basically, design is a two-part iterative process. First part is Conceptual Design that tells the customer what the system will do. Second is Technical Design that allows the system builders to understand the actual hardware and software needed to solve customer’s problem.</a:t>
            </a:r>
          </a:p>
          <a:p>
            <a:pPr algn="just"/>
            <a:endParaRPr lang="en-GB" dirty="0">
              <a:latin typeface="+mj-lt"/>
            </a:endParaRPr>
          </a:p>
        </p:txBody>
      </p:sp>
    </p:spTree>
    <p:extLst>
      <p:ext uri="{BB962C8B-B14F-4D97-AF65-F5344CB8AC3E}">
        <p14:creationId xmlns:p14="http://schemas.microsoft.com/office/powerpoint/2010/main" val="399884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GB" dirty="0"/>
          </a:p>
        </p:txBody>
      </p:sp>
      <p:sp>
        <p:nvSpPr>
          <p:cNvPr id="3" name="Content Placeholder 2"/>
          <p:cNvSpPr>
            <a:spLocks noGrp="1"/>
          </p:cNvSpPr>
          <p:nvPr>
            <p:ph idx="1"/>
          </p:nvPr>
        </p:nvSpPr>
        <p:spPr/>
        <p:txBody>
          <a:bodyPr/>
          <a:lstStyle/>
          <a:p>
            <a:pPr fontAlgn="base"/>
            <a:r>
              <a:rPr lang="en-US" b="1" dirty="0"/>
              <a:t>Functional Cohesion:</a:t>
            </a:r>
            <a:r>
              <a:rPr lang="en-US" dirty="0"/>
              <a:t> Every essential element for a single computation is contained in the component. A functional cohesion performs the task and functions. It is an ideal situation.</a:t>
            </a:r>
          </a:p>
          <a:p>
            <a:pPr fontAlgn="base"/>
            <a:r>
              <a:rPr lang="en-US" b="1" dirty="0"/>
              <a:t>Sequential Cohesion:</a:t>
            </a:r>
            <a:r>
              <a:rPr lang="en-US" dirty="0"/>
              <a:t> An element outputs some data that becomes the input for other element, i.e., data flow between the parts. It occurs naturally in functional programming languages.</a:t>
            </a:r>
          </a:p>
          <a:p>
            <a:endParaRPr lang="en-GB" dirty="0"/>
          </a:p>
        </p:txBody>
      </p:sp>
    </p:spTree>
    <p:extLst>
      <p:ext uri="{BB962C8B-B14F-4D97-AF65-F5344CB8AC3E}">
        <p14:creationId xmlns:p14="http://schemas.microsoft.com/office/powerpoint/2010/main" val="2746965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fontAlgn="base"/>
            <a:r>
              <a:rPr lang="en-US" b="1" dirty="0"/>
              <a:t>Communicational Cohesion:</a:t>
            </a:r>
            <a:r>
              <a:rPr lang="en-US" dirty="0"/>
              <a:t> Two elements operate on the same input data or contribute towards the same output data. Example- update record </a:t>
            </a:r>
            <a:r>
              <a:rPr lang="en-US" dirty="0" err="1"/>
              <a:t>int</a:t>
            </a:r>
            <a:r>
              <a:rPr lang="en-US" dirty="0"/>
              <a:t> the database and send it to the printer.</a:t>
            </a:r>
          </a:p>
          <a:p>
            <a:pPr fontAlgn="base"/>
            <a:r>
              <a:rPr lang="en-US" b="1" dirty="0"/>
              <a:t>Procedural Cohesion:</a:t>
            </a:r>
            <a:r>
              <a:rPr lang="en-US" dirty="0"/>
              <a:t> Elements of procedural cohesion ensure the order of execution. Actions are still weakly connected and unlikely to be reusable. Ex- calculate student GPA, print student record, calculate cumulative GPA, print cumulative GPA.</a:t>
            </a:r>
          </a:p>
          <a:p>
            <a:endParaRPr lang="en-GB" dirty="0"/>
          </a:p>
        </p:txBody>
      </p:sp>
    </p:spTree>
    <p:extLst>
      <p:ext uri="{BB962C8B-B14F-4D97-AF65-F5344CB8AC3E}">
        <p14:creationId xmlns:p14="http://schemas.microsoft.com/office/powerpoint/2010/main" val="367092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95400"/>
            <a:ext cx="10058400" cy="5872163"/>
          </a:xfrm>
        </p:spPr>
        <p:txBody>
          <a:bodyPr>
            <a:normAutofit fontScale="85000" lnSpcReduction="10000"/>
          </a:bodyPr>
          <a:lstStyle/>
          <a:p>
            <a:pPr fontAlgn="base"/>
            <a:r>
              <a:rPr lang="en-US" sz="3100" b="1" dirty="0">
                <a:latin typeface="+mj-lt"/>
              </a:rPr>
              <a:t>Temporal Cohesion:</a:t>
            </a:r>
            <a:r>
              <a:rPr lang="en-US" sz="3100" dirty="0">
                <a:latin typeface="+mj-lt"/>
              </a:rPr>
              <a:t> The elements are related by their timing involved. A module connected with temporal cohesion all the tasks must be executed in the same time-span. This cohesion contains the code for initializing all the parts of the system. Lots of different activities occur, all at </a:t>
            </a:r>
            <a:r>
              <a:rPr lang="en-US" sz="3100" dirty="0" err="1">
                <a:latin typeface="+mj-lt"/>
              </a:rPr>
              <a:t>init</a:t>
            </a:r>
            <a:r>
              <a:rPr lang="en-US" sz="3100" dirty="0">
                <a:latin typeface="+mj-lt"/>
              </a:rPr>
              <a:t> time.</a:t>
            </a:r>
          </a:p>
          <a:p>
            <a:pPr fontAlgn="base"/>
            <a:r>
              <a:rPr lang="en-US" sz="3100" b="1" dirty="0">
                <a:latin typeface="+mj-lt"/>
              </a:rPr>
              <a:t>Logical Cohesion:</a:t>
            </a:r>
            <a:r>
              <a:rPr lang="en-US" sz="3100" dirty="0">
                <a:latin typeface="+mj-lt"/>
              </a:rPr>
              <a:t> The elements are logically related and not functionally. Ex- A component reads inputs from tape, disk, and network. All the code for these functions is in the same component. Operations are related, but the functions are significantly different.</a:t>
            </a:r>
          </a:p>
          <a:p>
            <a:pPr fontAlgn="base"/>
            <a:r>
              <a:rPr lang="en-US" sz="3100" b="1" dirty="0">
                <a:latin typeface="+mj-lt"/>
              </a:rPr>
              <a:t>Coincidental Cohesion:</a:t>
            </a:r>
            <a:r>
              <a:rPr lang="en-US" sz="3100" dirty="0">
                <a:latin typeface="+mj-lt"/>
              </a:rPr>
              <a:t> The elements are not related(unrelated). The elements have no conceptual relationship other than location in source code. It is accidental and the worst form of cohesion. Ex- print next line and reverse the characters of a string in a single component.</a:t>
            </a:r>
          </a:p>
          <a:p>
            <a:r>
              <a:rPr lang="en-US" dirty="0"/>
              <a:t/>
            </a:r>
            <a:br>
              <a:rPr lang="en-US" dirty="0"/>
            </a:br>
            <a:endParaRPr lang="en-GB" dirty="0"/>
          </a:p>
        </p:txBody>
      </p:sp>
    </p:spTree>
    <p:extLst>
      <p:ext uri="{BB962C8B-B14F-4D97-AF65-F5344CB8AC3E}">
        <p14:creationId xmlns:p14="http://schemas.microsoft.com/office/powerpoint/2010/main" val="176367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509963" y="717550"/>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p:nvPr/>
        </p:nvSpPr>
        <p:spPr>
          <a:xfrm>
            <a:off x="796925" y="1563688"/>
            <a:ext cx="6650038" cy="355600"/>
          </a:xfrm>
          <a:prstGeom prst="rect">
            <a:avLst/>
          </a:prstGeom>
        </p:spPr>
        <p:txBody>
          <a:bodyPr lIns="0" tIns="0" rIns="0" bIns="0">
            <a:spAutoFit/>
          </a:bodyPr>
          <a:lstStyle/>
          <a:p>
            <a:pPr marL="12700" fontAlgn="auto">
              <a:spcBef>
                <a:spcPts val="0"/>
              </a:spcBef>
              <a:spcAft>
                <a:spcPts val="0"/>
              </a:spcAft>
              <a:defRPr/>
            </a:pPr>
            <a:r>
              <a:rPr sz="2800" b="1" spc="-30" dirty="0">
                <a:solidFill>
                  <a:srgbClr val="CC3200"/>
                </a:solidFill>
                <a:latin typeface="Times New Roman"/>
                <a:cs typeface="Times New Roman"/>
              </a:rPr>
              <a:t>R</a:t>
            </a:r>
            <a:r>
              <a:rPr sz="2800" b="1" spc="-25" dirty="0">
                <a:solidFill>
                  <a:srgbClr val="CC3200"/>
                </a:solidFill>
                <a:latin typeface="Times New Roman"/>
                <a:cs typeface="Times New Roman"/>
              </a:rPr>
              <a:t>e</a:t>
            </a:r>
            <a:r>
              <a:rPr sz="2800" b="1" spc="-10" dirty="0">
                <a:solidFill>
                  <a:srgbClr val="CC3200"/>
                </a:solidFill>
                <a:latin typeface="Times New Roman"/>
                <a:cs typeface="Times New Roman"/>
              </a:rPr>
              <a:t>lation</a:t>
            </a:r>
            <a:r>
              <a:rPr sz="2800" b="1" spc="-25" dirty="0">
                <a:solidFill>
                  <a:srgbClr val="CC3200"/>
                </a:solidFill>
                <a:latin typeface="Times New Roman"/>
                <a:cs typeface="Times New Roman"/>
              </a:rPr>
              <a:t>s</a:t>
            </a:r>
            <a:r>
              <a:rPr sz="2800" b="1" spc="-15" dirty="0">
                <a:solidFill>
                  <a:srgbClr val="CC3200"/>
                </a:solidFill>
                <a:latin typeface="Times New Roman"/>
                <a:cs typeface="Times New Roman"/>
              </a:rPr>
              <a:t>hip</a:t>
            </a:r>
            <a:r>
              <a:rPr sz="2800" b="1" dirty="0">
                <a:solidFill>
                  <a:srgbClr val="CC3200"/>
                </a:solidFill>
                <a:latin typeface="Times New Roman"/>
                <a:cs typeface="Times New Roman"/>
              </a:rPr>
              <a:t> </a:t>
            </a:r>
            <a:r>
              <a:rPr sz="2800" b="1" spc="-15" dirty="0">
                <a:solidFill>
                  <a:srgbClr val="CC3200"/>
                </a:solidFill>
                <a:latin typeface="Times New Roman"/>
                <a:cs typeface="Times New Roman"/>
              </a:rPr>
              <a:t>b</a:t>
            </a:r>
            <a:r>
              <a:rPr sz="2800" b="1" spc="-25" dirty="0">
                <a:solidFill>
                  <a:srgbClr val="CC3200"/>
                </a:solidFill>
                <a:latin typeface="Times New Roman"/>
                <a:cs typeface="Times New Roman"/>
              </a:rPr>
              <a:t>e</a:t>
            </a:r>
            <a:r>
              <a:rPr sz="2800" b="1" spc="15" dirty="0">
                <a:solidFill>
                  <a:srgbClr val="CC3200"/>
                </a:solidFill>
                <a:latin typeface="Times New Roman"/>
                <a:cs typeface="Times New Roman"/>
              </a:rPr>
              <a:t>t</a:t>
            </a:r>
            <a:r>
              <a:rPr sz="2800" b="1" spc="-40" dirty="0">
                <a:solidFill>
                  <a:srgbClr val="CC3200"/>
                </a:solidFill>
                <a:latin typeface="Times New Roman"/>
                <a:cs typeface="Times New Roman"/>
              </a:rPr>
              <a:t>w</a:t>
            </a:r>
            <a:r>
              <a:rPr sz="2800" b="1" spc="-10" dirty="0">
                <a:solidFill>
                  <a:srgbClr val="CC3200"/>
                </a:solidFill>
                <a:latin typeface="Times New Roman"/>
                <a:cs typeface="Times New Roman"/>
              </a:rPr>
              <a:t>e</a:t>
            </a:r>
            <a:r>
              <a:rPr sz="2800" b="1" spc="-25" dirty="0">
                <a:solidFill>
                  <a:srgbClr val="CC3200"/>
                </a:solidFill>
                <a:latin typeface="Times New Roman"/>
                <a:cs typeface="Times New Roman"/>
              </a:rPr>
              <a:t>e</a:t>
            </a:r>
            <a:r>
              <a:rPr sz="2800" b="1" spc="-20" dirty="0">
                <a:solidFill>
                  <a:srgbClr val="CC3200"/>
                </a:solidFill>
                <a:latin typeface="Times New Roman"/>
                <a:cs typeface="Times New Roman"/>
              </a:rPr>
              <a:t>n</a:t>
            </a:r>
            <a:r>
              <a:rPr sz="2800" b="1" dirty="0">
                <a:solidFill>
                  <a:srgbClr val="CC3200"/>
                </a:solidFill>
                <a:latin typeface="Times New Roman"/>
                <a:cs typeface="Times New Roman"/>
              </a:rPr>
              <a:t> </a:t>
            </a:r>
            <a:r>
              <a:rPr sz="2800" b="1" spc="-30" dirty="0">
                <a:solidFill>
                  <a:srgbClr val="CC3200"/>
                </a:solidFill>
                <a:latin typeface="Times New Roman"/>
                <a:cs typeface="Times New Roman"/>
              </a:rPr>
              <a:t>C</a:t>
            </a:r>
            <a:r>
              <a:rPr sz="2800" b="1" spc="-10" dirty="0">
                <a:solidFill>
                  <a:srgbClr val="CC3200"/>
                </a:solidFill>
                <a:latin typeface="Times New Roman"/>
                <a:cs typeface="Times New Roman"/>
              </a:rPr>
              <a:t>oh</a:t>
            </a:r>
            <a:r>
              <a:rPr sz="2800" b="1" spc="-25" dirty="0">
                <a:solidFill>
                  <a:srgbClr val="CC3200"/>
                </a:solidFill>
                <a:latin typeface="Times New Roman"/>
                <a:cs typeface="Times New Roman"/>
              </a:rPr>
              <a:t>e</a:t>
            </a:r>
            <a:r>
              <a:rPr sz="2800" b="1" spc="-15" dirty="0">
                <a:solidFill>
                  <a:srgbClr val="CC3200"/>
                </a:solidFill>
                <a:latin typeface="Times New Roman"/>
                <a:cs typeface="Times New Roman"/>
              </a:rPr>
              <a:t>s</a:t>
            </a:r>
            <a:r>
              <a:rPr sz="2800" b="1" dirty="0">
                <a:solidFill>
                  <a:srgbClr val="CC3200"/>
                </a:solidFill>
                <a:latin typeface="Times New Roman"/>
                <a:cs typeface="Times New Roman"/>
              </a:rPr>
              <a:t>i</a:t>
            </a:r>
            <a:r>
              <a:rPr sz="2800" b="1" spc="-10" dirty="0">
                <a:solidFill>
                  <a:srgbClr val="CC3200"/>
                </a:solidFill>
                <a:latin typeface="Times New Roman"/>
                <a:cs typeface="Times New Roman"/>
              </a:rPr>
              <a:t>o</a:t>
            </a:r>
            <a:r>
              <a:rPr sz="2800" b="1" spc="-20" dirty="0">
                <a:solidFill>
                  <a:srgbClr val="CC3200"/>
                </a:solidFill>
                <a:latin typeface="Times New Roman"/>
                <a:cs typeface="Times New Roman"/>
              </a:rPr>
              <a:t>n</a:t>
            </a:r>
            <a:r>
              <a:rPr sz="2800" b="1" dirty="0">
                <a:solidFill>
                  <a:srgbClr val="CC3200"/>
                </a:solidFill>
                <a:latin typeface="Times New Roman"/>
                <a:cs typeface="Times New Roman"/>
              </a:rPr>
              <a:t> </a:t>
            </a:r>
            <a:r>
              <a:rPr sz="2800" b="1" spc="-25" dirty="0">
                <a:solidFill>
                  <a:srgbClr val="CC3200"/>
                </a:solidFill>
                <a:latin typeface="Times New Roman"/>
                <a:cs typeface="Times New Roman"/>
              </a:rPr>
              <a:t>&amp;</a:t>
            </a:r>
            <a:r>
              <a:rPr sz="2800" b="1" spc="5" dirty="0">
                <a:solidFill>
                  <a:srgbClr val="CC3200"/>
                </a:solidFill>
                <a:latin typeface="Times New Roman"/>
                <a:cs typeface="Times New Roman"/>
              </a:rPr>
              <a:t> </a:t>
            </a:r>
            <a:r>
              <a:rPr sz="2800" b="1" spc="-30" dirty="0">
                <a:solidFill>
                  <a:srgbClr val="CC3200"/>
                </a:solidFill>
                <a:latin typeface="Times New Roman"/>
                <a:cs typeface="Times New Roman"/>
              </a:rPr>
              <a:t>C</a:t>
            </a:r>
            <a:r>
              <a:rPr sz="2800" b="1" spc="-10" dirty="0">
                <a:solidFill>
                  <a:srgbClr val="CC3200"/>
                </a:solidFill>
                <a:latin typeface="Times New Roman"/>
                <a:cs typeface="Times New Roman"/>
              </a:rPr>
              <a:t>o</a:t>
            </a:r>
            <a:r>
              <a:rPr sz="2800" b="1" spc="-5" dirty="0">
                <a:solidFill>
                  <a:srgbClr val="CC3200"/>
                </a:solidFill>
                <a:latin typeface="Times New Roman"/>
                <a:cs typeface="Times New Roman"/>
              </a:rPr>
              <a:t>u</a:t>
            </a:r>
            <a:r>
              <a:rPr sz="2800" b="1" spc="-15" dirty="0">
                <a:solidFill>
                  <a:srgbClr val="CC3200"/>
                </a:solidFill>
                <a:latin typeface="Times New Roman"/>
                <a:cs typeface="Times New Roman"/>
              </a:rPr>
              <a:t>p</a:t>
            </a:r>
            <a:r>
              <a:rPr sz="2800" b="1" spc="-10" dirty="0">
                <a:solidFill>
                  <a:srgbClr val="CC3200"/>
                </a:solidFill>
                <a:latin typeface="Times New Roman"/>
                <a:cs typeface="Times New Roman"/>
              </a:rPr>
              <a:t>li</a:t>
            </a:r>
            <a:r>
              <a:rPr sz="2800" b="1" spc="-15" dirty="0">
                <a:solidFill>
                  <a:srgbClr val="CC3200"/>
                </a:solidFill>
                <a:latin typeface="Times New Roman"/>
                <a:cs typeface="Times New Roman"/>
              </a:rPr>
              <a:t>ng</a:t>
            </a:r>
            <a:endParaRPr sz="2800">
              <a:latin typeface="Times New Roman"/>
              <a:cs typeface="Times New Roman"/>
            </a:endParaRPr>
          </a:p>
        </p:txBody>
      </p:sp>
      <p:sp>
        <p:nvSpPr>
          <p:cNvPr id="5" name="object 5"/>
          <p:cNvSpPr txBox="1"/>
          <p:nvPr/>
        </p:nvSpPr>
        <p:spPr>
          <a:xfrm>
            <a:off x="2562225" y="6696075"/>
            <a:ext cx="4932363"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View of cohesion and coupling</a:t>
            </a:r>
            <a:endParaRPr lang="en-US" sz="2400" dirty="0">
              <a:latin typeface="+mj-lt"/>
              <a:cs typeface="+mn-cs"/>
            </a:endParaRPr>
          </a:p>
        </p:txBody>
      </p:sp>
      <p:sp>
        <p:nvSpPr>
          <p:cNvPr id="34822" name="object 6"/>
          <p:cNvSpPr>
            <a:spLocks noChangeArrowheads="1"/>
          </p:cNvSpPr>
          <p:nvPr/>
        </p:nvSpPr>
        <p:spPr bwMode="auto">
          <a:xfrm>
            <a:off x="638175" y="3706813"/>
            <a:ext cx="8839200" cy="2922587"/>
          </a:xfrm>
          <a:prstGeom prst="rect">
            <a:avLst/>
          </a:prstGeom>
          <a:blipFill dpi="0" rotWithShape="1">
            <a:blip r:embed="rId3" cstate="print"/>
            <a:srcRect/>
            <a:stretch>
              <a:fillRect/>
            </a:stretch>
          </a:blipFill>
          <a:ln w="9525">
            <a:noFill/>
            <a:miter lim="800000"/>
            <a:headEnd/>
            <a:tailEnd/>
          </a:ln>
        </p:spPr>
        <p:txBody>
          <a:bodyPr lIns="0" tIns="0" rIns="0" bIns="0"/>
          <a:lstStyle/>
          <a:p>
            <a:endParaRPr lang="en-US"/>
          </a:p>
        </p:txBody>
      </p:sp>
      <p:sp>
        <p:nvSpPr>
          <p:cNvPr id="7" name="object 7"/>
          <p:cNvSpPr txBox="1"/>
          <p:nvPr/>
        </p:nvSpPr>
        <p:spPr>
          <a:xfrm>
            <a:off x="765175" y="2089150"/>
            <a:ext cx="8528050" cy="1477328"/>
          </a:xfrm>
          <a:prstGeom prst="rect">
            <a:avLst/>
          </a:prstGeom>
        </p:spPr>
        <p:txBody>
          <a:bodyPr lIns="0" tIns="0" rIns="0" bIns="0">
            <a:spAutoFit/>
          </a:bodyPr>
          <a:lstStyle/>
          <a:p>
            <a:pPr marL="304800" indent="-292100">
              <a:tabLst>
                <a:tab pos="304800" algn="l"/>
              </a:tabLst>
            </a:pPr>
            <a:r>
              <a:rPr lang="en-US" sz="2400" dirty="0">
                <a:latin typeface="+mj-lt"/>
                <a:cs typeface="+mn-cs"/>
              </a:rPr>
              <a:t>If  the  software  is  not  properly  modularized,  a  host  of  seemingly trivial enhancement or changes will result into death of the project. Therefore, a software engineer must design the modules with goal of high cohesion and low coupling.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0"/>
            <a:ext cx="8686800" cy="7017306"/>
          </a:xfrm>
          <a:prstGeom prst="rect">
            <a:avLst/>
          </a:prstGeom>
        </p:spPr>
        <p:txBody>
          <a:bodyPr wrap="square">
            <a:spAutoFit/>
          </a:bodyPr>
          <a:lstStyle/>
          <a:p>
            <a:endParaRPr lang="en-US" sz="2400" dirty="0" smtClean="0"/>
          </a:p>
          <a:p>
            <a:r>
              <a:rPr lang="en-US" sz="2400" b="1" dirty="0" smtClean="0"/>
              <a:t>Function Oriented Design</a:t>
            </a:r>
            <a:endParaRPr lang="en-US" sz="2400" dirty="0" smtClean="0"/>
          </a:p>
          <a:p>
            <a:endParaRPr lang="en-US" sz="2400" dirty="0" smtClean="0"/>
          </a:p>
          <a:p>
            <a:endParaRPr lang="en-US" sz="2400" dirty="0" smtClean="0"/>
          </a:p>
          <a:p>
            <a:pPr>
              <a:buFont typeface="Arial" pitchFamily="34" charset="0"/>
              <a:buChar char="•"/>
            </a:pPr>
            <a:r>
              <a:rPr lang="en-US" sz="2400" dirty="0" smtClean="0"/>
              <a:t>The design process for software systems often has two levels. At the first level the focus is </a:t>
            </a:r>
            <a:r>
              <a:rPr lang="en-US" sz="2400" dirty="0" smtClean="0">
                <a:latin typeface="+mj-lt"/>
                <a:cs typeface="+mn-cs"/>
              </a:rPr>
              <a:t>on</a:t>
            </a:r>
            <a:r>
              <a:rPr lang="en-US" sz="2400" dirty="0" smtClean="0"/>
              <a:t> deciding which modules are needed for the system on the basis of SRS (Software Requirement Specification) and how the modules should be interconnected.</a:t>
            </a:r>
          </a:p>
          <a:p>
            <a:pPr>
              <a:buFont typeface="Arial" pitchFamily="34" charset="0"/>
              <a:buChar char="•"/>
            </a:pPr>
            <a:r>
              <a:rPr lang="en-US" sz="2400" b="1" dirty="0" smtClean="0"/>
              <a:t>Function Oriented Design</a:t>
            </a:r>
            <a:r>
              <a:rPr lang="en-US" sz="2400" dirty="0" smtClean="0"/>
              <a:t> is an approach to software design where the design is decomposed into a set of interacting units where each unit has a clearly defined function.</a:t>
            </a:r>
          </a:p>
          <a:p>
            <a:pPr>
              <a:buFont typeface="Arial" pitchFamily="34" charset="0"/>
              <a:buChar char="•"/>
            </a:pPr>
            <a:r>
              <a:rPr lang="en-US" sz="2400" b="1" dirty="0" smtClean="0"/>
              <a:t>Design Process</a:t>
            </a:r>
          </a:p>
          <a:p>
            <a:pPr>
              <a:buFont typeface="Arial" pitchFamily="34" charset="0"/>
              <a:buChar char="•"/>
            </a:pPr>
            <a:r>
              <a:rPr lang="en-US" sz="2400" dirty="0" smtClean="0"/>
              <a:t>The whole system is seen as how data flows in the system by means of data flow diagram.</a:t>
            </a:r>
          </a:p>
          <a:p>
            <a:pPr>
              <a:buFont typeface="Arial" pitchFamily="34" charset="0"/>
              <a:buChar char="•"/>
            </a:pPr>
            <a:r>
              <a:rPr lang="en-US" sz="2400" dirty="0" smtClean="0"/>
              <a:t>DFD depicts how functions changes data and state of entire system.</a:t>
            </a:r>
          </a:p>
          <a:p>
            <a:pPr>
              <a:buFont typeface="Arial" pitchFamily="34" charset="0"/>
              <a:buChar char="•"/>
            </a:pPr>
            <a:r>
              <a:rPr lang="en-US" sz="2400" dirty="0" smtClean="0"/>
              <a:t>The entire system is logically broken down into smaller units known as functions on the basis of their operation in the system.</a:t>
            </a:r>
          </a:p>
          <a:p>
            <a:pPr>
              <a:buFont typeface="Arial" pitchFamily="34" charset="0"/>
              <a:buChar char="•"/>
            </a:pPr>
            <a:r>
              <a:rPr lang="en-US" sz="2400" dirty="0" smtClean="0"/>
              <a:t>Each function is then described at large.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97966"/>
            <a:ext cx="9555480" cy="1295400"/>
          </a:xfrm>
        </p:spPr>
        <p:txBody>
          <a:bodyPr>
            <a:normAutofit fontScale="90000"/>
          </a:bodyPr>
          <a:lstStyle/>
          <a:p>
            <a:r>
              <a:rPr lang="en-US" dirty="0"/>
              <a:t>software requirements specification</a:t>
            </a:r>
            <a:endParaRPr lang="en-GB" dirty="0"/>
          </a:p>
        </p:txBody>
      </p:sp>
      <p:sp>
        <p:nvSpPr>
          <p:cNvPr id="3" name="Content Placeholder 2"/>
          <p:cNvSpPr>
            <a:spLocks noGrp="1"/>
          </p:cNvSpPr>
          <p:nvPr>
            <p:ph idx="1"/>
          </p:nvPr>
        </p:nvSpPr>
        <p:spPr/>
        <p:txBody>
          <a:bodyPr/>
          <a:lstStyle/>
          <a:p>
            <a:pPr marL="0" indent="0" fontAlgn="base">
              <a:buNone/>
            </a:pPr>
            <a:r>
              <a:rPr lang="en-US" b="1" dirty="0"/>
              <a:t>What is SRS?</a:t>
            </a:r>
            <a:endParaRPr lang="en-US" dirty="0"/>
          </a:p>
          <a:p>
            <a:pPr fontAlgn="base"/>
            <a:r>
              <a:rPr lang="en-US" dirty="0"/>
              <a:t>A software requirements specification (SRS) is a description of a software system to be developed. It lays out functional and non-functional requirements, and may include a set of use cases that describe user interactions that the software must provide.</a:t>
            </a:r>
          </a:p>
          <a:p>
            <a:endParaRPr lang="en-GB" dirty="0"/>
          </a:p>
        </p:txBody>
      </p:sp>
    </p:spTree>
    <p:extLst>
      <p:ext uri="{BB962C8B-B14F-4D97-AF65-F5344CB8AC3E}">
        <p14:creationId xmlns:p14="http://schemas.microsoft.com/office/powerpoint/2010/main" val="2258369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4" y="130219"/>
            <a:ext cx="8989066" cy="874598"/>
          </a:xfrm>
          <a:prstGeom prst="rect">
            <a:avLst/>
          </a:prstGeom>
        </p:spPr>
        <p:txBody>
          <a:bodyPr vert="horz" wrap="square" lIns="0" tIns="12700" rIns="0" bIns="0" rtlCol="0">
            <a:spAutoFit/>
          </a:bodyPr>
          <a:lstStyle/>
          <a:p>
            <a:pPr marL="12700">
              <a:lnSpc>
                <a:spcPct val="100000"/>
              </a:lnSpc>
              <a:spcBef>
                <a:spcPts val="100"/>
              </a:spcBef>
            </a:pPr>
            <a:r>
              <a:rPr spc="-295" dirty="0"/>
              <a:t>Requirements</a:t>
            </a:r>
            <a:r>
              <a:rPr spc="-175" dirty="0"/>
              <a:t> </a:t>
            </a:r>
            <a:r>
              <a:rPr spc="-254" dirty="0"/>
              <a:t>Documentation</a:t>
            </a:r>
          </a:p>
        </p:txBody>
      </p:sp>
      <p:sp>
        <p:nvSpPr>
          <p:cNvPr id="3" name="object 3"/>
          <p:cNvSpPr txBox="1"/>
          <p:nvPr/>
        </p:nvSpPr>
        <p:spPr>
          <a:xfrm>
            <a:off x="1069333" y="1166875"/>
            <a:ext cx="7844155" cy="1851660"/>
          </a:xfrm>
          <a:prstGeom prst="rect">
            <a:avLst/>
          </a:prstGeom>
        </p:spPr>
        <p:txBody>
          <a:bodyPr vert="horz" wrap="square" lIns="0" tIns="25400" rIns="0" bIns="0" rtlCol="0">
            <a:spAutoFit/>
          </a:bodyPr>
          <a:lstStyle/>
          <a:p>
            <a:pPr marL="12700" marR="1243965">
              <a:lnSpc>
                <a:spcPts val="2870"/>
              </a:lnSpc>
              <a:spcBef>
                <a:spcPts val="200"/>
              </a:spcBef>
            </a:pPr>
            <a:r>
              <a:rPr sz="2400" spc="-5" dirty="0">
                <a:latin typeface="Arial"/>
                <a:cs typeface="Arial"/>
              </a:rPr>
              <a:t>This is the way of representing requirements in a  consistent</a:t>
            </a:r>
            <a:r>
              <a:rPr sz="2400" spc="-10" dirty="0">
                <a:latin typeface="Arial"/>
                <a:cs typeface="Arial"/>
              </a:rPr>
              <a:t> </a:t>
            </a:r>
            <a:r>
              <a:rPr sz="2400" spc="-5" dirty="0">
                <a:latin typeface="Arial"/>
                <a:cs typeface="Arial"/>
              </a:rPr>
              <a:t>format</a:t>
            </a:r>
            <a:endParaRPr sz="2400" dirty="0">
              <a:latin typeface="Arial"/>
              <a:cs typeface="Arial"/>
            </a:endParaRPr>
          </a:p>
          <a:p>
            <a:pPr>
              <a:lnSpc>
                <a:spcPct val="100000"/>
              </a:lnSpc>
              <a:spcBef>
                <a:spcPts val="15"/>
              </a:spcBef>
            </a:pPr>
            <a:endParaRPr sz="2500" dirty="0">
              <a:latin typeface="Arial"/>
              <a:cs typeface="Arial"/>
            </a:endParaRPr>
          </a:p>
          <a:p>
            <a:pPr marL="12700" marR="5080">
              <a:lnSpc>
                <a:spcPts val="2870"/>
              </a:lnSpc>
            </a:pPr>
            <a:r>
              <a:rPr sz="2400" spc="-5" dirty="0">
                <a:latin typeface="Arial"/>
                <a:cs typeface="Arial"/>
              </a:rPr>
              <a:t>SRS serves many purpose depending upon who is </a:t>
            </a:r>
            <a:r>
              <a:rPr sz="2400" dirty="0">
                <a:latin typeface="Arial"/>
                <a:cs typeface="Arial"/>
              </a:rPr>
              <a:t>writing  </a:t>
            </a:r>
            <a:r>
              <a:rPr sz="2400" spc="-5" dirty="0">
                <a:latin typeface="Arial"/>
                <a:cs typeface="Arial"/>
              </a:rPr>
              <a:t>it.</a:t>
            </a:r>
            <a:endParaRPr sz="2400" dirty="0">
              <a:latin typeface="Arial"/>
              <a:cs typeface="Arial"/>
            </a:endParaRPr>
          </a:p>
        </p:txBody>
      </p:sp>
      <p:sp>
        <p:nvSpPr>
          <p:cNvPr id="4" name="object 4"/>
          <p:cNvSpPr txBox="1"/>
          <p:nvPr/>
        </p:nvSpPr>
        <p:spPr>
          <a:xfrm>
            <a:off x="1983732" y="3722622"/>
            <a:ext cx="229235" cy="755650"/>
          </a:xfrm>
          <a:prstGeom prst="rect">
            <a:avLst/>
          </a:prstGeom>
        </p:spPr>
        <p:txBody>
          <a:bodyPr vert="horz" wrap="square" lIns="0" tIns="12700" rIns="0" bIns="0" rtlCol="0">
            <a:spAutoFit/>
          </a:bodyPr>
          <a:lstStyle/>
          <a:p>
            <a:pPr marL="12700">
              <a:lnSpc>
                <a:spcPts val="2875"/>
              </a:lnSpc>
              <a:spcBef>
                <a:spcPts val="100"/>
              </a:spcBef>
            </a:pPr>
            <a:r>
              <a:rPr sz="2400" dirty="0">
                <a:latin typeface="Arial"/>
                <a:cs typeface="Arial"/>
              </a:rPr>
              <a:t>--</a:t>
            </a:r>
            <a:endParaRPr sz="2400">
              <a:latin typeface="Arial"/>
              <a:cs typeface="Arial"/>
            </a:endParaRPr>
          </a:p>
          <a:p>
            <a:pPr marL="12700">
              <a:lnSpc>
                <a:spcPts val="2875"/>
              </a:lnSpc>
            </a:pPr>
            <a:r>
              <a:rPr sz="2400" dirty="0">
                <a:solidFill>
                  <a:srgbClr val="A50020"/>
                </a:solidFill>
                <a:latin typeface="Arial"/>
                <a:cs typeface="Arial"/>
              </a:rPr>
              <a:t>--</a:t>
            </a:r>
            <a:endParaRPr sz="2400">
              <a:latin typeface="Arial"/>
              <a:cs typeface="Arial"/>
            </a:endParaRPr>
          </a:p>
        </p:txBody>
      </p:sp>
      <p:sp>
        <p:nvSpPr>
          <p:cNvPr id="5" name="object 5"/>
          <p:cNvSpPr txBox="1"/>
          <p:nvPr/>
        </p:nvSpPr>
        <p:spPr>
          <a:xfrm>
            <a:off x="2898138" y="3722622"/>
            <a:ext cx="2754630" cy="755650"/>
          </a:xfrm>
          <a:prstGeom prst="rect">
            <a:avLst/>
          </a:prstGeom>
        </p:spPr>
        <p:txBody>
          <a:bodyPr vert="horz" wrap="square" lIns="0" tIns="25400" rIns="0" bIns="0" rtlCol="0">
            <a:spAutoFit/>
          </a:bodyPr>
          <a:lstStyle/>
          <a:p>
            <a:pPr marL="12700" marR="5080">
              <a:lnSpc>
                <a:spcPts val="2870"/>
              </a:lnSpc>
              <a:spcBef>
                <a:spcPts val="200"/>
              </a:spcBef>
            </a:pPr>
            <a:r>
              <a:rPr sz="2400" spc="-5" dirty="0">
                <a:solidFill>
                  <a:srgbClr val="A50020"/>
                </a:solidFill>
                <a:latin typeface="Arial"/>
                <a:cs typeface="Arial"/>
              </a:rPr>
              <a:t>written by customer  written by</a:t>
            </a:r>
            <a:r>
              <a:rPr sz="2400" spc="-40" dirty="0">
                <a:solidFill>
                  <a:srgbClr val="A50020"/>
                </a:solidFill>
                <a:latin typeface="Arial"/>
                <a:cs typeface="Arial"/>
              </a:rPr>
              <a:t> </a:t>
            </a:r>
            <a:r>
              <a:rPr sz="2400" spc="-5" dirty="0">
                <a:solidFill>
                  <a:srgbClr val="A50020"/>
                </a:solidFill>
                <a:latin typeface="Arial"/>
                <a:cs typeface="Arial"/>
              </a:rPr>
              <a:t>developer</a:t>
            </a:r>
            <a:endParaRPr sz="2400">
              <a:latin typeface="Arial"/>
              <a:cs typeface="Arial"/>
            </a:endParaRPr>
          </a:p>
        </p:txBody>
      </p:sp>
      <p:sp>
        <p:nvSpPr>
          <p:cNvPr id="6" name="object 6"/>
          <p:cNvSpPr/>
          <p:nvPr/>
        </p:nvSpPr>
        <p:spPr>
          <a:xfrm>
            <a:off x="2667000" y="4419600"/>
            <a:ext cx="3124200" cy="533400"/>
          </a:xfrm>
          <a:custGeom>
            <a:avLst/>
            <a:gdLst/>
            <a:ahLst/>
            <a:cxnLst/>
            <a:rect l="l" t="t" r="r" b="b"/>
            <a:pathLst>
              <a:path w="3124200" h="533400">
                <a:moveTo>
                  <a:pt x="3124199" y="0"/>
                </a:moveTo>
                <a:lnTo>
                  <a:pt x="3119979" y="48080"/>
                </a:lnTo>
                <a:lnTo>
                  <a:pt x="3107818" y="93275"/>
                </a:lnTo>
                <a:lnTo>
                  <a:pt x="3088470" y="134845"/>
                </a:lnTo>
                <a:lnTo>
                  <a:pt x="3062688" y="172051"/>
                </a:lnTo>
                <a:lnTo>
                  <a:pt x="3031223" y="204151"/>
                </a:lnTo>
                <a:lnTo>
                  <a:pt x="2994829" y="230406"/>
                </a:lnTo>
                <a:lnTo>
                  <a:pt x="2954258" y="250076"/>
                </a:lnTo>
                <a:lnTo>
                  <a:pt x="2910262" y="262420"/>
                </a:lnTo>
                <a:lnTo>
                  <a:pt x="2863595" y="266699"/>
                </a:lnTo>
                <a:lnTo>
                  <a:pt x="1822703" y="266699"/>
                </a:lnTo>
                <a:lnTo>
                  <a:pt x="1775635" y="270979"/>
                </a:lnTo>
                <a:lnTo>
                  <a:pt x="1731427" y="283323"/>
                </a:lnTo>
                <a:lnTo>
                  <a:pt x="1690793" y="302993"/>
                </a:lnTo>
                <a:lnTo>
                  <a:pt x="1654449" y="329248"/>
                </a:lnTo>
                <a:lnTo>
                  <a:pt x="1623110" y="361348"/>
                </a:lnTo>
                <a:lnTo>
                  <a:pt x="1597490" y="398554"/>
                </a:lnTo>
                <a:lnTo>
                  <a:pt x="1578305" y="440124"/>
                </a:lnTo>
                <a:lnTo>
                  <a:pt x="1566270" y="485319"/>
                </a:lnTo>
                <a:lnTo>
                  <a:pt x="1562099" y="533399"/>
                </a:lnTo>
                <a:lnTo>
                  <a:pt x="1557879" y="485319"/>
                </a:lnTo>
                <a:lnTo>
                  <a:pt x="1545718" y="440124"/>
                </a:lnTo>
                <a:lnTo>
                  <a:pt x="1526370" y="398554"/>
                </a:lnTo>
                <a:lnTo>
                  <a:pt x="1500588" y="361348"/>
                </a:lnTo>
                <a:lnTo>
                  <a:pt x="1469123" y="329248"/>
                </a:lnTo>
                <a:lnTo>
                  <a:pt x="1432729" y="302993"/>
                </a:lnTo>
                <a:lnTo>
                  <a:pt x="1392158" y="283323"/>
                </a:lnTo>
                <a:lnTo>
                  <a:pt x="1348162" y="270979"/>
                </a:lnTo>
                <a:lnTo>
                  <a:pt x="1301495" y="266699"/>
                </a:lnTo>
                <a:lnTo>
                  <a:pt x="260603" y="266699"/>
                </a:lnTo>
                <a:lnTo>
                  <a:pt x="213535" y="262420"/>
                </a:lnTo>
                <a:lnTo>
                  <a:pt x="169327" y="250076"/>
                </a:lnTo>
                <a:lnTo>
                  <a:pt x="128693" y="230406"/>
                </a:lnTo>
                <a:lnTo>
                  <a:pt x="92349" y="204151"/>
                </a:lnTo>
                <a:lnTo>
                  <a:pt x="61010" y="172051"/>
                </a:lnTo>
                <a:lnTo>
                  <a:pt x="35390" y="134845"/>
                </a:lnTo>
                <a:lnTo>
                  <a:pt x="16205" y="93275"/>
                </a:lnTo>
                <a:lnTo>
                  <a:pt x="4170" y="48080"/>
                </a:lnTo>
                <a:lnTo>
                  <a:pt x="0" y="0"/>
                </a:lnTo>
              </a:path>
            </a:pathLst>
          </a:custGeom>
          <a:ln w="25400">
            <a:solidFill>
              <a:srgbClr val="000000"/>
            </a:solidFill>
          </a:ln>
        </p:spPr>
        <p:txBody>
          <a:bodyPr wrap="square" lIns="0" tIns="0" rIns="0" bIns="0" rtlCol="0"/>
          <a:lstStyle/>
          <a:p>
            <a:endParaRPr/>
          </a:p>
        </p:txBody>
      </p:sp>
      <p:sp>
        <p:nvSpPr>
          <p:cNvPr id="8" name="object 8"/>
          <p:cNvSpPr txBox="1"/>
          <p:nvPr/>
        </p:nvSpPr>
        <p:spPr>
          <a:xfrm>
            <a:off x="1145533" y="5053074"/>
            <a:ext cx="692404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Serves as contract between customer </a:t>
            </a:r>
            <a:r>
              <a:rPr sz="2400" dirty="0">
                <a:latin typeface="Arial"/>
                <a:cs typeface="Arial"/>
              </a:rPr>
              <a:t>&amp;</a:t>
            </a:r>
            <a:r>
              <a:rPr sz="2400" spc="60" dirty="0">
                <a:latin typeface="Arial"/>
                <a:cs typeface="Arial"/>
              </a:rPr>
              <a:t> </a:t>
            </a:r>
            <a:r>
              <a:rPr sz="2400" spc="-5" dirty="0">
                <a:latin typeface="Arial"/>
                <a:cs typeface="Arial"/>
              </a:rPr>
              <a:t>developer.</a:t>
            </a:r>
            <a:endParaRPr sz="2400">
              <a:latin typeface="Arial"/>
              <a:cs typeface="Arial"/>
            </a:endParaRPr>
          </a:p>
        </p:txBody>
      </p:sp>
    </p:spTree>
    <p:extLst>
      <p:ext uri="{BB962C8B-B14F-4D97-AF65-F5344CB8AC3E}">
        <p14:creationId xmlns:p14="http://schemas.microsoft.com/office/powerpoint/2010/main" val="345597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2739" y="1188211"/>
            <a:ext cx="7134225" cy="38874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232FF"/>
                </a:solidFill>
                <a:latin typeface="Arial"/>
                <a:cs typeface="Arial"/>
              </a:rPr>
              <a:t>Nature </a:t>
            </a:r>
            <a:r>
              <a:rPr sz="2800" dirty="0">
                <a:solidFill>
                  <a:srgbClr val="3232FF"/>
                </a:solidFill>
                <a:latin typeface="Arial"/>
                <a:cs typeface="Arial"/>
              </a:rPr>
              <a:t>of</a:t>
            </a:r>
            <a:r>
              <a:rPr sz="2800" spc="5" dirty="0">
                <a:solidFill>
                  <a:srgbClr val="3232FF"/>
                </a:solidFill>
                <a:latin typeface="Arial"/>
                <a:cs typeface="Arial"/>
              </a:rPr>
              <a:t> </a:t>
            </a:r>
            <a:r>
              <a:rPr sz="2800" spc="-10" dirty="0">
                <a:solidFill>
                  <a:srgbClr val="3232FF"/>
                </a:solidFill>
                <a:latin typeface="Arial"/>
                <a:cs typeface="Arial"/>
              </a:rPr>
              <a:t>SRS</a:t>
            </a:r>
            <a:endParaRPr sz="2800">
              <a:latin typeface="Arial"/>
              <a:cs typeface="Arial"/>
            </a:endParaRPr>
          </a:p>
          <a:p>
            <a:pPr>
              <a:lnSpc>
                <a:spcPct val="100000"/>
              </a:lnSpc>
              <a:spcBef>
                <a:spcPts val="45"/>
              </a:spcBef>
            </a:pPr>
            <a:endParaRPr sz="3700">
              <a:latin typeface="Arial"/>
              <a:cs typeface="Arial"/>
            </a:endParaRPr>
          </a:p>
          <a:p>
            <a:pPr marL="12700">
              <a:lnSpc>
                <a:spcPct val="100000"/>
              </a:lnSpc>
            </a:pPr>
            <a:r>
              <a:rPr sz="2400" spc="-5" dirty="0">
                <a:latin typeface="Arial"/>
                <a:cs typeface="Arial"/>
              </a:rPr>
              <a:t>Basic</a:t>
            </a:r>
            <a:r>
              <a:rPr sz="2400" dirty="0">
                <a:latin typeface="Arial"/>
                <a:cs typeface="Arial"/>
              </a:rPr>
              <a:t> </a:t>
            </a:r>
            <a:r>
              <a:rPr sz="2400" spc="-5" dirty="0">
                <a:latin typeface="Arial"/>
                <a:cs typeface="Arial"/>
              </a:rPr>
              <a:t>Issues</a:t>
            </a:r>
            <a:endParaRPr sz="2400">
              <a:latin typeface="Arial"/>
              <a:cs typeface="Arial"/>
            </a:endParaRPr>
          </a:p>
          <a:p>
            <a:pPr>
              <a:lnSpc>
                <a:spcPct val="100000"/>
              </a:lnSpc>
              <a:spcBef>
                <a:spcPts val="5"/>
              </a:spcBef>
            </a:pPr>
            <a:endParaRPr sz="3250">
              <a:latin typeface="Arial"/>
              <a:cs typeface="Arial"/>
            </a:endParaRPr>
          </a:p>
          <a:p>
            <a:pPr marL="355600" indent="-342900">
              <a:lnSpc>
                <a:spcPct val="100000"/>
              </a:lnSpc>
              <a:buChar char="•"/>
              <a:tabLst>
                <a:tab pos="354965" algn="l"/>
                <a:tab pos="355600" algn="l"/>
              </a:tabLst>
            </a:pPr>
            <a:r>
              <a:rPr sz="2400" spc="-5" dirty="0">
                <a:solidFill>
                  <a:srgbClr val="007F00"/>
                </a:solidFill>
                <a:latin typeface="Arial"/>
                <a:cs typeface="Arial"/>
              </a:rPr>
              <a:t>Functionality</a:t>
            </a:r>
            <a:endParaRPr sz="2400">
              <a:latin typeface="Arial"/>
              <a:cs typeface="Arial"/>
            </a:endParaRPr>
          </a:p>
          <a:p>
            <a:pPr marL="355600" indent="-342900">
              <a:lnSpc>
                <a:spcPct val="100000"/>
              </a:lnSpc>
              <a:spcBef>
                <a:spcPts val="434"/>
              </a:spcBef>
              <a:buChar char="•"/>
              <a:tabLst>
                <a:tab pos="354965" algn="l"/>
                <a:tab pos="355600" algn="l"/>
              </a:tabLst>
            </a:pPr>
            <a:r>
              <a:rPr sz="2400" spc="-5" dirty="0">
                <a:solidFill>
                  <a:srgbClr val="A50020"/>
                </a:solidFill>
                <a:latin typeface="Arial"/>
                <a:cs typeface="Arial"/>
              </a:rPr>
              <a:t>External Interfaces</a:t>
            </a:r>
            <a:endParaRPr sz="2400">
              <a:latin typeface="Arial"/>
              <a:cs typeface="Arial"/>
            </a:endParaRPr>
          </a:p>
          <a:p>
            <a:pPr marL="355600" indent="-342900">
              <a:lnSpc>
                <a:spcPct val="100000"/>
              </a:lnSpc>
              <a:spcBef>
                <a:spcPts val="430"/>
              </a:spcBef>
              <a:buChar char="•"/>
              <a:tabLst>
                <a:tab pos="354965" algn="l"/>
                <a:tab pos="355600" algn="l"/>
              </a:tabLst>
            </a:pPr>
            <a:r>
              <a:rPr sz="2400" spc="-5" dirty="0">
                <a:solidFill>
                  <a:srgbClr val="007F00"/>
                </a:solidFill>
                <a:latin typeface="Arial"/>
                <a:cs typeface="Arial"/>
              </a:rPr>
              <a:t>Performance</a:t>
            </a:r>
            <a:endParaRPr sz="2400">
              <a:latin typeface="Arial"/>
              <a:cs typeface="Arial"/>
            </a:endParaRPr>
          </a:p>
          <a:p>
            <a:pPr marL="355600" indent="-342900">
              <a:lnSpc>
                <a:spcPct val="100000"/>
              </a:lnSpc>
              <a:spcBef>
                <a:spcPts val="434"/>
              </a:spcBef>
              <a:buChar char="•"/>
              <a:tabLst>
                <a:tab pos="354965" algn="l"/>
                <a:tab pos="355600" algn="l"/>
              </a:tabLst>
            </a:pPr>
            <a:r>
              <a:rPr sz="2400" spc="-5" dirty="0">
                <a:solidFill>
                  <a:srgbClr val="A50020"/>
                </a:solidFill>
                <a:latin typeface="Arial"/>
                <a:cs typeface="Arial"/>
              </a:rPr>
              <a:t>Attributes</a:t>
            </a:r>
            <a:endParaRPr sz="2400">
              <a:latin typeface="Arial"/>
              <a:cs typeface="Arial"/>
            </a:endParaRPr>
          </a:p>
          <a:p>
            <a:pPr marL="355600" indent="-342900">
              <a:lnSpc>
                <a:spcPct val="100000"/>
              </a:lnSpc>
              <a:spcBef>
                <a:spcPts val="430"/>
              </a:spcBef>
              <a:buChar char="•"/>
              <a:tabLst>
                <a:tab pos="354965" algn="l"/>
                <a:tab pos="355600" algn="l"/>
              </a:tabLst>
            </a:pPr>
            <a:r>
              <a:rPr sz="2400" spc="-5" dirty="0">
                <a:solidFill>
                  <a:srgbClr val="007F00"/>
                </a:solidFill>
                <a:latin typeface="Arial"/>
                <a:cs typeface="Arial"/>
              </a:rPr>
              <a:t>Design constraints imposed on </a:t>
            </a:r>
            <a:r>
              <a:rPr sz="2400" dirty="0">
                <a:solidFill>
                  <a:srgbClr val="007F00"/>
                </a:solidFill>
                <a:latin typeface="Arial"/>
                <a:cs typeface="Arial"/>
              </a:rPr>
              <a:t>an</a:t>
            </a:r>
            <a:r>
              <a:rPr sz="2400" spc="50" dirty="0">
                <a:solidFill>
                  <a:srgbClr val="007F00"/>
                </a:solidFill>
                <a:latin typeface="Arial"/>
                <a:cs typeface="Arial"/>
              </a:rPr>
              <a:t> </a:t>
            </a:r>
            <a:r>
              <a:rPr sz="2400" spc="-5" dirty="0">
                <a:solidFill>
                  <a:srgbClr val="007F00"/>
                </a:solidFill>
                <a:latin typeface="Arial"/>
                <a:cs typeface="Arial"/>
              </a:rPr>
              <a:t>Implementation</a:t>
            </a:r>
            <a:endParaRPr sz="2400">
              <a:latin typeface="Arial"/>
              <a:cs typeface="Arial"/>
            </a:endParaRPr>
          </a:p>
        </p:txBody>
      </p:sp>
      <p:sp>
        <p:nvSpPr>
          <p:cNvPr id="3" name="object 3"/>
          <p:cNvSpPr txBox="1">
            <a:spLocks noGrp="1"/>
          </p:cNvSpPr>
          <p:nvPr>
            <p:ph type="title"/>
          </p:nvPr>
        </p:nvSpPr>
        <p:spPr>
          <a:xfrm>
            <a:off x="650234" y="28111"/>
            <a:ext cx="9408166" cy="874598"/>
          </a:xfrm>
          <a:prstGeom prst="rect">
            <a:avLst/>
          </a:prstGeom>
        </p:spPr>
        <p:txBody>
          <a:bodyPr vert="horz" wrap="square" lIns="0" tIns="12700" rIns="0" bIns="0" rtlCol="0">
            <a:spAutoFit/>
          </a:bodyPr>
          <a:lstStyle/>
          <a:p>
            <a:pPr marL="12700">
              <a:lnSpc>
                <a:spcPct val="100000"/>
              </a:lnSpc>
              <a:spcBef>
                <a:spcPts val="100"/>
              </a:spcBef>
            </a:pPr>
            <a:r>
              <a:rPr spc="-295" dirty="0"/>
              <a:t>Requirements</a:t>
            </a:r>
            <a:r>
              <a:rPr spc="-175" dirty="0"/>
              <a:t> </a:t>
            </a:r>
            <a:r>
              <a:rPr spc="-254" dirty="0"/>
              <a:t>Documentation</a:t>
            </a:r>
          </a:p>
        </p:txBody>
      </p:sp>
    </p:spTree>
    <p:extLst>
      <p:ext uri="{BB962C8B-B14F-4D97-AF65-F5344CB8AC3E}">
        <p14:creationId xmlns:p14="http://schemas.microsoft.com/office/powerpoint/2010/main" val="71891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34" y="28111"/>
            <a:ext cx="8646166" cy="874598"/>
          </a:xfrm>
          <a:prstGeom prst="rect">
            <a:avLst/>
          </a:prstGeom>
        </p:spPr>
        <p:txBody>
          <a:bodyPr vert="horz" wrap="square" lIns="0" tIns="12700" rIns="0" bIns="0" rtlCol="0">
            <a:spAutoFit/>
          </a:bodyPr>
          <a:lstStyle/>
          <a:p>
            <a:pPr marL="12700">
              <a:lnSpc>
                <a:spcPct val="100000"/>
              </a:lnSpc>
              <a:spcBef>
                <a:spcPts val="100"/>
              </a:spcBef>
            </a:pPr>
            <a:r>
              <a:rPr spc="-295" dirty="0"/>
              <a:t>Requirements</a:t>
            </a:r>
            <a:r>
              <a:rPr spc="-175" dirty="0"/>
              <a:t> </a:t>
            </a:r>
            <a:r>
              <a:rPr spc="-254" dirty="0"/>
              <a:t>Documentation</a:t>
            </a:r>
          </a:p>
        </p:txBody>
      </p:sp>
      <p:sp>
        <p:nvSpPr>
          <p:cNvPr id="3" name="object 3"/>
          <p:cNvSpPr txBox="1"/>
          <p:nvPr/>
        </p:nvSpPr>
        <p:spPr>
          <a:xfrm>
            <a:off x="1107433" y="1095247"/>
            <a:ext cx="5844540" cy="5466881"/>
          </a:xfrm>
          <a:prstGeom prst="rect">
            <a:avLst/>
          </a:prstGeom>
        </p:spPr>
        <p:txBody>
          <a:bodyPr vert="horz" wrap="square" lIns="0" tIns="120650" rIns="0" bIns="0" rtlCol="0">
            <a:spAutoFit/>
          </a:bodyPr>
          <a:lstStyle/>
          <a:p>
            <a:pPr marL="12700">
              <a:lnSpc>
                <a:spcPct val="100000"/>
              </a:lnSpc>
              <a:spcBef>
                <a:spcPts val="950"/>
              </a:spcBef>
            </a:pPr>
            <a:r>
              <a:rPr sz="2400" spc="-5" dirty="0" smtClean="0">
                <a:latin typeface="Arial"/>
                <a:cs typeface="Arial"/>
              </a:rPr>
              <a:t>  </a:t>
            </a:r>
            <a:r>
              <a:rPr sz="2400" spc="-5" dirty="0">
                <a:solidFill>
                  <a:srgbClr val="3232FF"/>
                </a:solidFill>
                <a:latin typeface="Arial"/>
                <a:cs typeface="Arial"/>
              </a:rPr>
              <a:t>Characteristics of a </a:t>
            </a:r>
            <a:r>
              <a:rPr sz="2400" spc="-10" dirty="0">
                <a:solidFill>
                  <a:srgbClr val="3232FF"/>
                </a:solidFill>
                <a:latin typeface="Arial"/>
                <a:cs typeface="Arial"/>
              </a:rPr>
              <a:t>good</a:t>
            </a:r>
            <a:r>
              <a:rPr sz="2400" spc="10" dirty="0">
                <a:solidFill>
                  <a:srgbClr val="3232FF"/>
                </a:solidFill>
                <a:latin typeface="Arial"/>
                <a:cs typeface="Arial"/>
              </a:rPr>
              <a:t> </a:t>
            </a:r>
            <a:r>
              <a:rPr sz="2400" spc="-5" dirty="0">
                <a:solidFill>
                  <a:srgbClr val="3232FF"/>
                </a:solidFill>
                <a:latin typeface="Arial"/>
                <a:cs typeface="Arial"/>
              </a:rPr>
              <a:t>SRS</a:t>
            </a:r>
            <a:endParaRPr sz="2400" dirty="0">
              <a:latin typeface="Arial"/>
              <a:cs typeface="Arial"/>
            </a:endParaRPr>
          </a:p>
          <a:p>
            <a:pPr marL="12700">
              <a:lnSpc>
                <a:spcPct val="100000"/>
              </a:lnSpc>
              <a:spcBef>
                <a:spcPts val="865"/>
              </a:spcBef>
              <a:tabLst>
                <a:tab pos="638810" algn="l"/>
              </a:tabLst>
            </a:pPr>
            <a:r>
              <a:rPr sz="2400" spc="-5" dirty="0">
                <a:latin typeface="Arial"/>
                <a:cs typeface="Arial"/>
              </a:rPr>
              <a:t>An	SRS Should</a:t>
            </a:r>
            <a:r>
              <a:rPr sz="2400" dirty="0">
                <a:latin typeface="Arial"/>
                <a:cs typeface="Arial"/>
              </a:rPr>
              <a:t> </a:t>
            </a:r>
            <a:r>
              <a:rPr sz="2400" spc="-5" dirty="0">
                <a:latin typeface="Arial"/>
                <a:cs typeface="Arial"/>
              </a:rPr>
              <a:t>be</a:t>
            </a:r>
            <a:endParaRPr sz="2400" dirty="0">
              <a:latin typeface="Arial"/>
              <a:cs typeface="Arial"/>
            </a:endParaRPr>
          </a:p>
          <a:p>
            <a:pPr marL="812800" indent="-800100">
              <a:lnSpc>
                <a:spcPct val="100000"/>
              </a:lnSpc>
              <a:spcBef>
                <a:spcPts val="850"/>
              </a:spcBef>
              <a:buClr>
                <a:srgbClr val="000000"/>
              </a:buClr>
              <a:buFont typeface="DejaVu Sans"/>
              <a:buChar char="✓"/>
              <a:tabLst>
                <a:tab pos="812165" algn="l"/>
                <a:tab pos="812800" algn="l"/>
              </a:tabLst>
            </a:pPr>
            <a:r>
              <a:rPr sz="2400" spc="-5" dirty="0">
                <a:solidFill>
                  <a:srgbClr val="A50020"/>
                </a:solidFill>
                <a:latin typeface="Arial"/>
                <a:cs typeface="Arial"/>
              </a:rPr>
              <a:t>Correct</a:t>
            </a:r>
            <a:endParaRPr sz="2400" dirty="0">
              <a:latin typeface="Arial"/>
              <a:cs typeface="Arial"/>
            </a:endParaRPr>
          </a:p>
          <a:p>
            <a:pPr marL="812800" indent="-800100">
              <a:lnSpc>
                <a:spcPct val="100000"/>
              </a:lnSpc>
              <a:spcBef>
                <a:spcPts val="865"/>
              </a:spcBef>
              <a:buFont typeface="DejaVu Sans"/>
              <a:buChar char="✓"/>
              <a:tabLst>
                <a:tab pos="812165" algn="l"/>
                <a:tab pos="812800" algn="l"/>
              </a:tabLst>
            </a:pPr>
            <a:r>
              <a:rPr sz="2400" spc="-5" dirty="0">
                <a:latin typeface="Arial"/>
                <a:cs typeface="Arial"/>
              </a:rPr>
              <a:t>Unambiguous</a:t>
            </a:r>
            <a:endParaRPr sz="2400" dirty="0">
              <a:latin typeface="Arial"/>
              <a:cs typeface="Arial"/>
            </a:endParaRPr>
          </a:p>
          <a:p>
            <a:pPr marL="812800" indent="-800100">
              <a:lnSpc>
                <a:spcPct val="100000"/>
              </a:lnSpc>
              <a:spcBef>
                <a:spcPts val="855"/>
              </a:spcBef>
              <a:buClr>
                <a:srgbClr val="000000"/>
              </a:buClr>
              <a:buFont typeface="DejaVu Sans"/>
              <a:buChar char="✓"/>
              <a:tabLst>
                <a:tab pos="812165" algn="l"/>
                <a:tab pos="812800" algn="l"/>
              </a:tabLst>
            </a:pPr>
            <a:r>
              <a:rPr sz="2400" spc="-5" dirty="0">
                <a:solidFill>
                  <a:srgbClr val="007F00"/>
                </a:solidFill>
                <a:latin typeface="Arial"/>
                <a:cs typeface="Arial"/>
              </a:rPr>
              <a:t>Complete</a:t>
            </a:r>
            <a:endParaRPr sz="2400" dirty="0">
              <a:latin typeface="Arial"/>
              <a:cs typeface="Arial"/>
            </a:endParaRPr>
          </a:p>
          <a:p>
            <a:pPr marL="812800" indent="-800100">
              <a:lnSpc>
                <a:spcPct val="100000"/>
              </a:lnSpc>
              <a:spcBef>
                <a:spcPts val="860"/>
              </a:spcBef>
              <a:buClr>
                <a:srgbClr val="000000"/>
              </a:buClr>
              <a:buFont typeface="DejaVu Sans"/>
              <a:buChar char="✓"/>
              <a:tabLst>
                <a:tab pos="812165" algn="l"/>
                <a:tab pos="812800" algn="l"/>
              </a:tabLst>
            </a:pPr>
            <a:r>
              <a:rPr sz="2400" spc="-5" dirty="0" smtClean="0">
                <a:solidFill>
                  <a:srgbClr val="993200"/>
                </a:solidFill>
                <a:latin typeface="Arial"/>
                <a:cs typeface="Arial"/>
              </a:rPr>
              <a:t>Consistent</a:t>
            </a:r>
            <a:endParaRPr lang="en-GB" sz="2400" spc="-5" dirty="0" smtClean="0">
              <a:solidFill>
                <a:srgbClr val="993200"/>
              </a:solidFill>
              <a:latin typeface="Arial"/>
              <a:cs typeface="Arial"/>
            </a:endParaRPr>
          </a:p>
          <a:p>
            <a:pPr marL="927100" indent="-914400">
              <a:lnSpc>
                <a:spcPct val="100000"/>
              </a:lnSpc>
              <a:spcBef>
                <a:spcPts val="1240"/>
              </a:spcBef>
              <a:buFont typeface="DejaVu Sans"/>
              <a:buChar char="✓"/>
              <a:tabLst>
                <a:tab pos="926465" algn="l"/>
                <a:tab pos="927100" algn="l"/>
              </a:tabLst>
            </a:pPr>
            <a:r>
              <a:rPr lang="en-US" sz="2400" spc="-5" dirty="0" smtClean="0">
                <a:solidFill>
                  <a:srgbClr val="A50020"/>
                </a:solidFill>
                <a:latin typeface="Arial"/>
                <a:cs typeface="Arial"/>
              </a:rPr>
              <a:t>Ranked for important and/or</a:t>
            </a:r>
            <a:r>
              <a:rPr lang="en-US" sz="2400" spc="-10" dirty="0" smtClean="0">
                <a:solidFill>
                  <a:srgbClr val="A50020"/>
                </a:solidFill>
                <a:latin typeface="Arial"/>
                <a:cs typeface="Arial"/>
              </a:rPr>
              <a:t> </a:t>
            </a:r>
            <a:r>
              <a:rPr lang="en-US" sz="2400" spc="-5" dirty="0" smtClean="0">
                <a:solidFill>
                  <a:srgbClr val="A50020"/>
                </a:solidFill>
                <a:latin typeface="Arial"/>
                <a:cs typeface="Arial"/>
              </a:rPr>
              <a:t>stability</a:t>
            </a:r>
            <a:endParaRPr lang="en-US" sz="2400" dirty="0" smtClean="0">
              <a:latin typeface="Arial"/>
              <a:cs typeface="Arial"/>
            </a:endParaRPr>
          </a:p>
          <a:p>
            <a:pPr marL="927100" indent="-914400">
              <a:lnSpc>
                <a:spcPct val="100000"/>
              </a:lnSpc>
              <a:spcBef>
                <a:spcPts val="1140"/>
              </a:spcBef>
              <a:buFont typeface="DejaVu Sans"/>
              <a:buChar char="✓"/>
              <a:tabLst>
                <a:tab pos="926465" algn="l"/>
                <a:tab pos="927100" algn="l"/>
              </a:tabLst>
            </a:pPr>
            <a:r>
              <a:rPr lang="en-US" sz="2400" spc="-5" dirty="0" smtClean="0">
                <a:latin typeface="Arial"/>
                <a:cs typeface="Arial"/>
              </a:rPr>
              <a:t>Verifiable</a:t>
            </a:r>
            <a:endParaRPr lang="en-US" sz="2400" dirty="0" smtClean="0">
              <a:latin typeface="Arial"/>
              <a:cs typeface="Arial"/>
            </a:endParaRPr>
          </a:p>
          <a:p>
            <a:pPr marL="927100" indent="-914400">
              <a:lnSpc>
                <a:spcPct val="100000"/>
              </a:lnSpc>
              <a:spcBef>
                <a:spcPts val="1150"/>
              </a:spcBef>
              <a:buClr>
                <a:srgbClr val="000000"/>
              </a:buClr>
              <a:buFont typeface="DejaVu Sans"/>
              <a:buChar char="✓"/>
              <a:tabLst>
                <a:tab pos="926465" algn="l"/>
                <a:tab pos="927100" algn="l"/>
              </a:tabLst>
            </a:pPr>
            <a:r>
              <a:rPr lang="en-US" sz="2400" spc="-5" dirty="0" smtClean="0">
                <a:solidFill>
                  <a:srgbClr val="007F00"/>
                </a:solidFill>
                <a:latin typeface="Arial"/>
                <a:cs typeface="Arial"/>
              </a:rPr>
              <a:t>Modifiable</a:t>
            </a:r>
            <a:endParaRPr lang="en-US" sz="2400" dirty="0" smtClean="0">
              <a:latin typeface="Arial"/>
              <a:cs typeface="Arial"/>
            </a:endParaRPr>
          </a:p>
          <a:p>
            <a:pPr marL="927100" indent="-914400">
              <a:lnSpc>
                <a:spcPct val="100000"/>
              </a:lnSpc>
              <a:spcBef>
                <a:spcPts val="1140"/>
              </a:spcBef>
              <a:buClr>
                <a:srgbClr val="000000"/>
              </a:buClr>
              <a:buFont typeface="DejaVu Sans"/>
              <a:buChar char="✓"/>
              <a:tabLst>
                <a:tab pos="926465" algn="l"/>
                <a:tab pos="927100" algn="l"/>
              </a:tabLst>
            </a:pPr>
            <a:r>
              <a:rPr lang="en-US" sz="2400" spc="-5" dirty="0" smtClean="0">
                <a:solidFill>
                  <a:srgbClr val="993200"/>
                </a:solidFill>
                <a:latin typeface="Arial"/>
                <a:cs typeface="Arial"/>
              </a:rPr>
              <a:t>Traceable</a:t>
            </a:r>
            <a:endParaRPr lang="en-US" sz="2400" dirty="0" smtClean="0">
              <a:latin typeface="Arial"/>
              <a:cs typeface="Arial"/>
            </a:endParaRPr>
          </a:p>
          <a:p>
            <a:pPr marL="812800" indent="-800100">
              <a:lnSpc>
                <a:spcPct val="100000"/>
              </a:lnSpc>
              <a:spcBef>
                <a:spcPts val="860"/>
              </a:spcBef>
              <a:buClr>
                <a:srgbClr val="000000"/>
              </a:buClr>
              <a:buFont typeface="DejaVu Sans"/>
              <a:buChar char="✓"/>
              <a:tabLst>
                <a:tab pos="812165" algn="l"/>
                <a:tab pos="812800" algn="l"/>
              </a:tabLst>
            </a:pPr>
            <a:endParaRPr sz="2400" dirty="0">
              <a:latin typeface="Arial"/>
              <a:cs typeface="Arial"/>
            </a:endParaRPr>
          </a:p>
        </p:txBody>
      </p:sp>
    </p:spTree>
    <p:extLst>
      <p:ext uri="{BB962C8B-B14F-4D97-AF65-F5344CB8AC3E}">
        <p14:creationId xmlns:p14="http://schemas.microsoft.com/office/powerpoint/2010/main" val="155837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34" y="28111"/>
            <a:ext cx="8416924" cy="874598"/>
          </a:xfrm>
          <a:prstGeom prst="rect">
            <a:avLst/>
          </a:prstGeom>
        </p:spPr>
        <p:txBody>
          <a:bodyPr vert="horz" wrap="square" lIns="0" tIns="12700" rIns="0" bIns="0" rtlCol="0">
            <a:spAutoFit/>
          </a:bodyPr>
          <a:lstStyle/>
          <a:p>
            <a:pPr marL="12700">
              <a:lnSpc>
                <a:spcPct val="100000"/>
              </a:lnSpc>
              <a:spcBef>
                <a:spcPts val="100"/>
              </a:spcBef>
            </a:pPr>
            <a:r>
              <a:rPr spc="-295" dirty="0"/>
              <a:t>Requirements</a:t>
            </a:r>
            <a:r>
              <a:rPr spc="-175" dirty="0"/>
              <a:t> </a:t>
            </a:r>
            <a:r>
              <a:rPr spc="-254" dirty="0"/>
              <a:t>Documentation</a:t>
            </a:r>
          </a:p>
        </p:txBody>
      </p:sp>
      <p:sp>
        <p:nvSpPr>
          <p:cNvPr id="3" name="object 3"/>
          <p:cNvSpPr txBox="1"/>
          <p:nvPr/>
        </p:nvSpPr>
        <p:spPr>
          <a:xfrm>
            <a:off x="772153" y="959611"/>
            <a:ext cx="8295005" cy="5749925"/>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A50020"/>
                </a:solidFill>
                <a:latin typeface="Arial"/>
                <a:cs typeface="Arial"/>
              </a:rPr>
              <a:t>Correct</a:t>
            </a:r>
            <a:endParaRPr sz="2800">
              <a:latin typeface="Arial"/>
              <a:cs typeface="Arial"/>
            </a:endParaRPr>
          </a:p>
          <a:p>
            <a:pPr marL="12700" marR="6985" indent="914400">
              <a:lnSpc>
                <a:spcPts val="2870"/>
              </a:lnSpc>
              <a:spcBef>
                <a:spcPts val="105"/>
              </a:spcBef>
              <a:tabLst>
                <a:tab pos="1461770" algn="l"/>
                <a:tab pos="2251075" algn="l"/>
                <a:tab pos="2635250" algn="l"/>
                <a:tab pos="3729354" algn="l"/>
                <a:tab pos="4043045" algn="l"/>
                <a:tab pos="4712335" algn="l"/>
                <a:tab pos="5433060" algn="l"/>
                <a:tab pos="5747385" algn="l"/>
                <a:tab pos="6654165" algn="l"/>
              </a:tabLst>
            </a:pPr>
            <a:r>
              <a:rPr sz="2400" spc="-5" dirty="0">
                <a:latin typeface="Arial"/>
                <a:cs typeface="Arial"/>
              </a:rPr>
              <a:t>An</a:t>
            </a:r>
            <a:r>
              <a:rPr sz="2400" dirty="0">
                <a:latin typeface="Arial"/>
                <a:cs typeface="Arial"/>
              </a:rPr>
              <a:t>	</a:t>
            </a:r>
            <a:r>
              <a:rPr sz="2400" spc="-5" dirty="0">
                <a:latin typeface="Arial"/>
                <a:cs typeface="Arial"/>
              </a:rPr>
              <a:t>S</a:t>
            </a:r>
            <a:r>
              <a:rPr sz="2400" spc="-10" dirty="0">
                <a:latin typeface="Arial"/>
                <a:cs typeface="Arial"/>
              </a:rPr>
              <a:t>R</a:t>
            </a:r>
            <a:r>
              <a:rPr sz="2400" dirty="0">
                <a:latin typeface="Arial"/>
                <a:cs typeface="Arial"/>
              </a:rPr>
              <a:t>S	</a:t>
            </a:r>
            <a:r>
              <a:rPr sz="2400" spc="-10" dirty="0">
                <a:latin typeface="Arial"/>
                <a:cs typeface="Arial"/>
              </a:rPr>
              <a:t>i</a:t>
            </a:r>
            <a:r>
              <a:rPr sz="2400" dirty="0">
                <a:latin typeface="Arial"/>
                <a:cs typeface="Arial"/>
              </a:rPr>
              <a:t>s	</a:t>
            </a:r>
            <a:r>
              <a:rPr sz="2400" spc="-5" dirty="0">
                <a:latin typeface="Arial"/>
                <a:cs typeface="Arial"/>
              </a:rPr>
              <a:t>c</a:t>
            </a:r>
            <a:r>
              <a:rPr sz="2400" spc="-10" dirty="0">
                <a:latin typeface="Arial"/>
                <a:cs typeface="Arial"/>
              </a:rPr>
              <a:t>o</a:t>
            </a:r>
            <a:r>
              <a:rPr sz="2400" dirty="0">
                <a:latin typeface="Arial"/>
                <a:cs typeface="Arial"/>
              </a:rPr>
              <a:t>rr</a:t>
            </a:r>
            <a:r>
              <a:rPr sz="2400" spc="-10" dirty="0">
                <a:latin typeface="Arial"/>
                <a:cs typeface="Arial"/>
              </a:rPr>
              <a:t>e</a:t>
            </a:r>
            <a:r>
              <a:rPr sz="2400" dirty="0">
                <a:latin typeface="Arial"/>
                <a:cs typeface="Arial"/>
              </a:rPr>
              <a:t>ct	</a:t>
            </a:r>
            <a:r>
              <a:rPr sz="2400" spc="-10" dirty="0">
                <a:latin typeface="Arial"/>
                <a:cs typeface="Arial"/>
              </a:rPr>
              <a:t>i</a:t>
            </a:r>
            <a:r>
              <a:rPr sz="2400" dirty="0">
                <a:latin typeface="Arial"/>
                <a:cs typeface="Arial"/>
              </a:rPr>
              <a:t>f	</a:t>
            </a:r>
            <a:r>
              <a:rPr sz="2400" spc="-10" dirty="0">
                <a:latin typeface="Arial"/>
                <a:cs typeface="Arial"/>
              </a:rPr>
              <a:t>an</a:t>
            </a:r>
            <a:r>
              <a:rPr sz="2400" spc="-5" dirty="0">
                <a:latin typeface="Arial"/>
                <a:cs typeface="Arial"/>
              </a:rPr>
              <a:t>d</a:t>
            </a:r>
            <a:r>
              <a:rPr sz="2400" dirty="0">
                <a:latin typeface="Arial"/>
                <a:cs typeface="Arial"/>
              </a:rPr>
              <a:t>	</a:t>
            </a:r>
            <a:r>
              <a:rPr sz="2400" spc="-10" dirty="0">
                <a:latin typeface="Arial"/>
                <a:cs typeface="Arial"/>
              </a:rPr>
              <a:t>o</a:t>
            </a:r>
            <a:r>
              <a:rPr sz="2400" dirty="0">
                <a:latin typeface="Arial"/>
                <a:cs typeface="Arial"/>
              </a:rPr>
              <a:t>n</a:t>
            </a:r>
            <a:r>
              <a:rPr sz="2400" spc="-10" dirty="0">
                <a:latin typeface="Arial"/>
                <a:cs typeface="Arial"/>
              </a:rPr>
              <a:t>l</a:t>
            </a:r>
            <a:r>
              <a:rPr sz="2400" dirty="0">
                <a:latin typeface="Arial"/>
                <a:cs typeface="Arial"/>
              </a:rPr>
              <a:t>y	</a:t>
            </a:r>
            <a:r>
              <a:rPr sz="2400" spc="-10" dirty="0">
                <a:latin typeface="Arial"/>
                <a:cs typeface="Arial"/>
              </a:rPr>
              <a:t>i</a:t>
            </a:r>
            <a:r>
              <a:rPr sz="2400" dirty="0">
                <a:latin typeface="Arial"/>
                <a:cs typeface="Arial"/>
              </a:rPr>
              <a:t>f	</a:t>
            </a:r>
            <a:r>
              <a:rPr sz="2400" spc="-10" dirty="0">
                <a:latin typeface="Arial"/>
                <a:cs typeface="Arial"/>
              </a:rPr>
              <a:t>e</a:t>
            </a:r>
            <a:r>
              <a:rPr sz="2400" spc="-5" dirty="0">
                <a:latin typeface="Arial"/>
                <a:cs typeface="Arial"/>
              </a:rPr>
              <a:t>v</a:t>
            </a:r>
            <a:r>
              <a:rPr sz="2400" spc="-10" dirty="0">
                <a:latin typeface="Arial"/>
                <a:cs typeface="Arial"/>
              </a:rPr>
              <a:t>e</a:t>
            </a:r>
            <a:r>
              <a:rPr sz="2400" dirty="0">
                <a:latin typeface="Arial"/>
                <a:cs typeface="Arial"/>
              </a:rPr>
              <a:t>ry	r</a:t>
            </a:r>
            <a:r>
              <a:rPr sz="2400" spc="-20" dirty="0">
                <a:latin typeface="Arial"/>
                <a:cs typeface="Arial"/>
              </a:rPr>
              <a:t>e</a:t>
            </a:r>
            <a:r>
              <a:rPr sz="2400" spc="-10" dirty="0">
                <a:latin typeface="Arial"/>
                <a:cs typeface="Arial"/>
              </a:rPr>
              <a:t>q</a:t>
            </a:r>
            <a:r>
              <a:rPr sz="2400" dirty="0">
                <a:latin typeface="Arial"/>
                <a:cs typeface="Arial"/>
              </a:rPr>
              <a:t>u</a:t>
            </a:r>
            <a:r>
              <a:rPr sz="2400" spc="-10" dirty="0">
                <a:latin typeface="Arial"/>
                <a:cs typeface="Arial"/>
              </a:rPr>
              <a:t>i</a:t>
            </a:r>
            <a:r>
              <a:rPr sz="2400" dirty="0">
                <a:latin typeface="Arial"/>
                <a:cs typeface="Arial"/>
              </a:rPr>
              <a:t>r</a:t>
            </a:r>
            <a:r>
              <a:rPr sz="2400" spc="-10" dirty="0">
                <a:latin typeface="Arial"/>
                <a:cs typeface="Arial"/>
              </a:rPr>
              <a:t>e</a:t>
            </a:r>
            <a:r>
              <a:rPr sz="2400" dirty="0">
                <a:latin typeface="Arial"/>
                <a:cs typeface="Arial"/>
              </a:rPr>
              <a:t>m</a:t>
            </a:r>
            <a:r>
              <a:rPr sz="2400" spc="-10" dirty="0">
                <a:latin typeface="Arial"/>
                <a:cs typeface="Arial"/>
              </a:rPr>
              <a:t>en</a:t>
            </a:r>
            <a:r>
              <a:rPr sz="2400" dirty="0">
                <a:latin typeface="Arial"/>
                <a:cs typeface="Arial"/>
              </a:rPr>
              <a:t>t  </a:t>
            </a:r>
            <a:r>
              <a:rPr sz="2400" spc="-5" dirty="0">
                <a:latin typeface="Arial"/>
                <a:cs typeface="Arial"/>
              </a:rPr>
              <a:t>stated therein is one that the software </a:t>
            </a:r>
            <a:r>
              <a:rPr sz="2400" dirty="0">
                <a:latin typeface="Arial"/>
                <a:cs typeface="Arial"/>
              </a:rPr>
              <a:t>shall</a:t>
            </a:r>
            <a:r>
              <a:rPr sz="2400" spc="35" dirty="0">
                <a:latin typeface="Arial"/>
                <a:cs typeface="Arial"/>
              </a:rPr>
              <a:t> </a:t>
            </a:r>
            <a:r>
              <a:rPr sz="2400" spc="-5" dirty="0">
                <a:latin typeface="Arial"/>
                <a:cs typeface="Arial"/>
              </a:rPr>
              <a:t>meet.</a:t>
            </a:r>
            <a:endParaRPr sz="2400">
              <a:latin typeface="Arial"/>
              <a:cs typeface="Arial"/>
            </a:endParaRPr>
          </a:p>
          <a:p>
            <a:pPr>
              <a:lnSpc>
                <a:spcPct val="100000"/>
              </a:lnSpc>
              <a:spcBef>
                <a:spcPts val="55"/>
              </a:spcBef>
            </a:pPr>
            <a:endParaRPr sz="2800">
              <a:latin typeface="Arial"/>
              <a:cs typeface="Arial"/>
            </a:endParaRPr>
          </a:p>
          <a:p>
            <a:pPr marL="12700">
              <a:lnSpc>
                <a:spcPts val="3354"/>
              </a:lnSpc>
            </a:pPr>
            <a:r>
              <a:rPr sz="2800" dirty="0">
                <a:solidFill>
                  <a:srgbClr val="A50020"/>
                </a:solidFill>
                <a:latin typeface="Arial"/>
                <a:cs typeface="Arial"/>
              </a:rPr>
              <a:t>Unambiguous</a:t>
            </a:r>
            <a:endParaRPr sz="2800">
              <a:latin typeface="Arial"/>
              <a:cs typeface="Arial"/>
            </a:endParaRPr>
          </a:p>
          <a:p>
            <a:pPr marL="12700" marR="5080" indent="914400">
              <a:lnSpc>
                <a:spcPts val="2880"/>
              </a:lnSpc>
              <a:spcBef>
                <a:spcPts val="90"/>
              </a:spcBef>
              <a:tabLst>
                <a:tab pos="1562100" algn="l"/>
                <a:tab pos="2450465" algn="l"/>
                <a:tab pos="2933700" algn="l"/>
                <a:tab pos="5029200" algn="l"/>
                <a:tab pos="5443855" algn="l"/>
                <a:tab pos="6214745" algn="l"/>
                <a:tab pos="7039609" algn="l"/>
                <a:tab pos="7536180" algn="l"/>
              </a:tabLst>
            </a:pPr>
            <a:r>
              <a:rPr sz="2400" spc="-5" dirty="0">
                <a:latin typeface="Arial"/>
                <a:cs typeface="Arial"/>
              </a:rPr>
              <a:t>An</a:t>
            </a:r>
            <a:r>
              <a:rPr sz="2400" dirty="0">
                <a:latin typeface="Arial"/>
                <a:cs typeface="Arial"/>
              </a:rPr>
              <a:t>	</a:t>
            </a:r>
            <a:r>
              <a:rPr sz="2400" spc="-5" dirty="0">
                <a:latin typeface="Arial"/>
                <a:cs typeface="Arial"/>
              </a:rPr>
              <a:t>S</a:t>
            </a:r>
            <a:r>
              <a:rPr sz="2400" spc="-10" dirty="0">
                <a:latin typeface="Arial"/>
                <a:cs typeface="Arial"/>
              </a:rPr>
              <a:t>R</a:t>
            </a:r>
            <a:r>
              <a:rPr sz="2400" dirty="0">
                <a:latin typeface="Arial"/>
                <a:cs typeface="Arial"/>
              </a:rPr>
              <a:t>S	</a:t>
            </a:r>
            <a:r>
              <a:rPr sz="2400" spc="-10" dirty="0">
                <a:latin typeface="Arial"/>
                <a:cs typeface="Arial"/>
              </a:rPr>
              <a:t>i</a:t>
            </a:r>
            <a:r>
              <a:rPr sz="2400" dirty="0">
                <a:latin typeface="Arial"/>
                <a:cs typeface="Arial"/>
              </a:rPr>
              <a:t>s	</a:t>
            </a:r>
            <a:r>
              <a:rPr sz="2400" spc="-10" dirty="0">
                <a:latin typeface="Arial"/>
                <a:cs typeface="Arial"/>
              </a:rPr>
              <a:t>una</a:t>
            </a:r>
            <a:r>
              <a:rPr sz="2400" dirty="0">
                <a:latin typeface="Arial"/>
                <a:cs typeface="Arial"/>
              </a:rPr>
              <a:t>mbi</a:t>
            </a:r>
            <a:r>
              <a:rPr sz="2400" spc="-10" dirty="0">
                <a:latin typeface="Arial"/>
                <a:cs typeface="Arial"/>
              </a:rPr>
              <a:t>gu</a:t>
            </a:r>
            <a:r>
              <a:rPr sz="2400" dirty="0">
                <a:latin typeface="Arial"/>
                <a:cs typeface="Arial"/>
              </a:rPr>
              <a:t>o</a:t>
            </a:r>
            <a:r>
              <a:rPr sz="2400" spc="-10" dirty="0">
                <a:latin typeface="Arial"/>
                <a:cs typeface="Arial"/>
              </a:rPr>
              <a:t>u</a:t>
            </a:r>
            <a:r>
              <a:rPr sz="2400" dirty="0">
                <a:latin typeface="Arial"/>
                <a:cs typeface="Arial"/>
              </a:rPr>
              <a:t>s	</a:t>
            </a:r>
            <a:r>
              <a:rPr sz="2400" spc="-10" dirty="0">
                <a:latin typeface="Arial"/>
                <a:cs typeface="Arial"/>
              </a:rPr>
              <a:t>i</a:t>
            </a:r>
            <a:r>
              <a:rPr sz="2400" dirty="0">
                <a:latin typeface="Arial"/>
                <a:cs typeface="Arial"/>
              </a:rPr>
              <a:t>f	</a:t>
            </a:r>
            <a:r>
              <a:rPr sz="2400" spc="-10" dirty="0">
                <a:latin typeface="Arial"/>
                <a:cs typeface="Arial"/>
              </a:rPr>
              <a:t>an</a:t>
            </a:r>
            <a:r>
              <a:rPr sz="2400" spc="-5" dirty="0">
                <a:latin typeface="Arial"/>
                <a:cs typeface="Arial"/>
              </a:rPr>
              <a:t>d</a:t>
            </a:r>
            <a:r>
              <a:rPr sz="2400" dirty="0">
                <a:latin typeface="Arial"/>
                <a:cs typeface="Arial"/>
              </a:rPr>
              <a:t>	</a:t>
            </a:r>
            <a:r>
              <a:rPr sz="2400" spc="-10" dirty="0">
                <a:latin typeface="Arial"/>
                <a:cs typeface="Arial"/>
              </a:rPr>
              <a:t>o</a:t>
            </a:r>
            <a:r>
              <a:rPr sz="2400" dirty="0">
                <a:latin typeface="Arial"/>
                <a:cs typeface="Arial"/>
              </a:rPr>
              <a:t>n</a:t>
            </a:r>
            <a:r>
              <a:rPr sz="2400" spc="-10" dirty="0">
                <a:latin typeface="Arial"/>
                <a:cs typeface="Arial"/>
              </a:rPr>
              <a:t>l</a:t>
            </a:r>
            <a:r>
              <a:rPr sz="2400" dirty="0">
                <a:latin typeface="Arial"/>
                <a:cs typeface="Arial"/>
              </a:rPr>
              <a:t>y	</a:t>
            </a:r>
            <a:r>
              <a:rPr sz="2400" spc="-10" dirty="0">
                <a:latin typeface="Arial"/>
                <a:cs typeface="Arial"/>
              </a:rPr>
              <a:t>if</a:t>
            </a:r>
            <a:r>
              <a:rPr sz="2400" dirty="0">
                <a:latin typeface="Arial"/>
                <a:cs typeface="Arial"/>
              </a:rPr>
              <a:t>,	</a:t>
            </a:r>
            <a:r>
              <a:rPr sz="2400" spc="-10" dirty="0">
                <a:latin typeface="Arial"/>
                <a:cs typeface="Arial"/>
              </a:rPr>
              <a:t>e</a:t>
            </a:r>
            <a:r>
              <a:rPr sz="2400" spc="-5" dirty="0">
                <a:latin typeface="Arial"/>
                <a:cs typeface="Arial"/>
              </a:rPr>
              <a:t>v</a:t>
            </a:r>
            <a:r>
              <a:rPr sz="2400" spc="-10" dirty="0">
                <a:latin typeface="Arial"/>
                <a:cs typeface="Arial"/>
              </a:rPr>
              <a:t>e</a:t>
            </a:r>
            <a:r>
              <a:rPr sz="2400" dirty="0">
                <a:latin typeface="Arial"/>
                <a:cs typeface="Arial"/>
              </a:rPr>
              <a:t>ry  </a:t>
            </a:r>
            <a:r>
              <a:rPr sz="2400" spc="-5" dirty="0">
                <a:latin typeface="Arial"/>
                <a:cs typeface="Arial"/>
              </a:rPr>
              <a:t>requirement stated therein has </a:t>
            </a:r>
            <a:r>
              <a:rPr sz="2400" dirty="0">
                <a:latin typeface="Arial"/>
                <a:cs typeface="Arial"/>
              </a:rPr>
              <a:t>only </a:t>
            </a:r>
            <a:r>
              <a:rPr sz="2400" spc="-5" dirty="0">
                <a:latin typeface="Arial"/>
                <a:cs typeface="Arial"/>
              </a:rPr>
              <a:t>one</a:t>
            </a:r>
            <a:r>
              <a:rPr sz="2400" spc="30" dirty="0">
                <a:latin typeface="Arial"/>
                <a:cs typeface="Arial"/>
              </a:rPr>
              <a:t> </a:t>
            </a:r>
            <a:r>
              <a:rPr sz="2400" spc="-5" dirty="0">
                <a:latin typeface="Arial"/>
                <a:cs typeface="Arial"/>
              </a:rPr>
              <a:t>interpretation.</a:t>
            </a:r>
            <a:endParaRPr sz="2400">
              <a:latin typeface="Arial"/>
              <a:cs typeface="Arial"/>
            </a:endParaRPr>
          </a:p>
          <a:p>
            <a:pPr>
              <a:lnSpc>
                <a:spcPct val="100000"/>
              </a:lnSpc>
              <a:spcBef>
                <a:spcPts val="20"/>
              </a:spcBef>
            </a:pPr>
            <a:endParaRPr sz="2400">
              <a:latin typeface="Arial"/>
              <a:cs typeface="Arial"/>
            </a:endParaRPr>
          </a:p>
          <a:p>
            <a:pPr marL="12700">
              <a:lnSpc>
                <a:spcPts val="3354"/>
              </a:lnSpc>
            </a:pPr>
            <a:r>
              <a:rPr sz="2800" spc="-5" dirty="0">
                <a:solidFill>
                  <a:srgbClr val="A50020"/>
                </a:solidFill>
                <a:latin typeface="Arial"/>
                <a:cs typeface="Arial"/>
              </a:rPr>
              <a:t>Complete</a:t>
            </a:r>
            <a:endParaRPr sz="2800">
              <a:latin typeface="Arial"/>
              <a:cs typeface="Arial"/>
            </a:endParaRPr>
          </a:p>
          <a:p>
            <a:pPr marL="12700" marR="7620" indent="914400">
              <a:lnSpc>
                <a:spcPts val="2880"/>
              </a:lnSpc>
              <a:spcBef>
                <a:spcPts val="95"/>
              </a:spcBef>
              <a:tabLst>
                <a:tab pos="1473835" algn="l"/>
                <a:tab pos="2275205" algn="l"/>
                <a:tab pos="2671445" algn="l"/>
                <a:tab pos="4084320" algn="l"/>
                <a:tab pos="4411980" algn="l"/>
                <a:tab pos="5093335" algn="l"/>
                <a:tab pos="5828030" algn="l"/>
                <a:tab pos="6239510" algn="l"/>
                <a:tab pos="6563995" algn="l"/>
                <a:tab pos="7854950" algn="l"/>
              </a:tabLst>
            </a:pPr>
            <a:r>
              <a:rPr sz="2400" spc="-5" dirty="0">
                <a:latin typeface="Arial"/>
                <a:cs typeface="Arial"/>
              </a:rPr>
              <a:t>An</a:t>
            </a:r>
            <a:r>
              <a:rPr sz="2400" dirty="0">
                <a:latin typeface="Arial"/>
                <a:cs typeface="Arial"/>
              </a:rPr>
              <a:t>	</a:t>
            </a:r>
            <a:r>
              <a:rPr sz="2400" spc="-5" dirty="0">
                <a:latin typeface="Arial"/>
                <a:cs typeface="Arial"/>
              </a:rPr>
              <a:t>S</a:t>
            </a:r>
            <a:r>
              <a:rPr sz="2400" dirty="0">
                <a:latin typeface="Arial"/>
                <a:cs typeface="Arial"/>
              </a:rPr>
              <a:t>RS	is	</a:t>
            </a:r>
            <a:r>
              <a:rPr sz="2400" spc="-5" dirty="0">
                <a:latin typeface="Arial"/>
                <a:cs typeface="Arial"/>
              </a:rPr>
              <a:t>c</a:t>
            </a:r>
            <a:r>
              <a:rPr sz="2400" spc="-10" dirty="0">
                <a:latin typeface="Arial"/>
                <a:cs typeface="Arial"/>
              </a:rPr>
              <a:t>o</a:t>
            </a:r>
            <a:r>
              <a:rPr sz="2400" dirty="0">
                <a:latin typeface="Arial"/>
                <a:cs typeface="Arial"/>
              </a:rPr>
              <a:t>m</a:t>
            </a:r>
            <a:r>
              <a:rPr sz="2400" spc="-10" dirty="0">
                <a:latin typeface="Arial"/>
                <a:cs typeface="Arial"/>
              </a:rPr>
              <a:t>ple</a:t>
            </a:r>
            <a:r>
              <a:rPr sz="2400" spc="15" dirty="0">
                <a:latin typeface="Arial"/>
                <a:cs typeface="Arial"/>
              </a:rPr>
              <a:t>t</a:t>
            </a:r>
            <a:r>
              <a:rPr sz="2400" spc="-5" dirty="0">
                <a:latin typeface="Arial"/>
                <a:cs typeface="Arial"/>
              </a:rPr>
              <a:t>e</a:t>
            </a:r>
            <a:r>
              <a:rPr sz="2400" dirty="0">
                <a:latin typeface="Arial"/>
                <a:cs typeface="Arial"/>
              </a:rPr>
              <a:t>	</a:t>
            </a:r>
            <a:r>
              <a:rPr sz="2400" spc="-10" dirty="0">
                <a:latin typeface="Arial"/>
                <a:cs typeface="Arial"/>
              </a:rPr>
              <a:t>i</a:t>
            </a:r>
            <a:r>
              <a:rPr sz="2400" dirty="0">
                <a:latin typeface="Arial"/>
                <a:cs typeface="Arial"/>
              </a:rPr>
              <a:t>f	</a:t>
            </a:r>
            <a:r>
              <a:rPr sz="2400" spc="-10" dirty="0">
                <a:latin typeface="Arial"/>
                <a:cs typeface="Arial"/>
              </a:rPr>
              <a:t>an</a:t>
            </a:r>
            <a:r>
              <a:rPr sz="2400" spc="-5" dirty="0">
                <a:latin typeface="Arial"/>
                <a:cs typeface="Arial"/>
              </a:rPr>
              <a:t>d</a:t>
            </a:r>
            <a:r>
              <a:rPr sz="2400" dirty="0">
                <a:latin typeface="Arial"/>
                <a:cs typeface="Arial"/>
              </a:rPr>
              <a:t>	o</a:t>
            </a:r>
            <a:r>
              <a:rPr sz="2400" spc="-10" dirty="0">
                <a:latin typeface="Arial"/>
                <a:cs typeface="Arial"/>
              </a:rPr>
              <a:t>nl</a:t>
            </a:r>
            <a:r>
              <a:rPr sz="2400" dirty="0">
                <a:latin typeface="Arial"/>
                <a:cs typeface="Arial"/>
              </a:rPr>
              <a:t>y	</a:t>
            </a:r>
            <a:r>
              <a:rPr sz="2400" spc="-10" dirty="0">
                <a:latin typeface="Arial"/>
                <a:cs typeface="Arial"/>
              </a:rPr>
              <a:t>i</a:t>
            </a:r>
            <a:r>
              <a:rPr sz="2400" dirty="0">
                <a:latin typeface="Arial"/>
                <a:cs typeface="Arial"/>
              </a:rPr>
              <a:t>f,	</a:t>
            </a:r>
            <a:r>
              <a:rPr sz="2400" spc="-10" dirty="0">
                <a:latin typeface="Arial"/>
                <a:cs typeface="Arial"/>
              </a:rPr>
              <a:t>i</a:t>
            </a:r>
            <a:r>
              <a:rPr sz="2400" dirty="0">
                <a:latin typeface="Arial"/>
                <a:cs typeface="Arial"/>
              </a:rPr>
              <a:t>t	</a:t>
            </a:r>
            <a:r>
              <a:rPr sz="2400" spc="-10" dirty="0">
                <a:latin typeface="Arial"/>
                <a:cs typeface="Arial"/>
              </a:rPr>
              <a:t>in</a:t>
            </a:r>
            <a:r>
              <a:rPr sz="2400" spc="-5" dirty="0">
                <a:latin typeface="Arial"/>
                <a:cs typeface="Arial"/>
              </a:rPr>
              <a:t>c</a:t>
            </a:r>
            <a:r>
              <a:rPr sz="2400" spc="-10" dirty="0">
                <a:latin typeface="Arial"/>
                <a:cs typeface="Arial"/>
              </a:rPr>
              <a:t>l</a:t>
            </a:r>
            <a:r>
              <a:rPr sz="2400" dirty="0">
                <a:latin typeface="Arial"/>
                <a:cs typeface="Arial"/>
              </a:rPr>
              <a:t>u</a:t>
            </a:r>
            <a:r>
              <a:rPr sz="2400" spc="-10" dirty="0">
                <a:latin typeface="Arial"/>
                <a:cs typeface="Arial"/>
              </a:rPr>
              <a:t>de</a:t>
            </a:r>
            <a:r>
              <a:rPr sz="2400" dirty="0">
                <a:latin typeface="Arial"/>
                <a:cs typeface="Arial"/>
              </a:rPr>
              <a:t>s	t</a:t>
            </a:r>
            <a:r>
              <a:rPr sz="2400" spc="-10" dirty="0">
                <a:latin typeface="Arial"/>
                <a:cs typeface="Arial"/>
              </a:rPr>
              <a:t>h</a:t>
            </a:r>
            <a:r>
              <a:rPr sz="2400" spc="-5" dirty="0">
                <a:latin typeface="Arial"/>
                <a:cs typeface="Arial"/>
              </a:rPr>
              <a:t>e  following elements</a:t>
            </a:r>
            <a:endParaRPr sz="2400">
              <a:latin typeface="Arial"/>
              <a:cs typeface="Arial"/>
            </a:endParaRPr>
          </a:p>
          <a:p>
            <a:pPr>
              <a:lnSpc>
                <a:spcPct val="100000"/>
              </a:lnSpc>
              <a:spcBef>
                <a:spcPts val="15"/>
              </a:spcBef>
            </a:pPr>
            <a:endParaRPr sz="2400">
              <a:latin typeface="Arial"/>
              <a:cs typeface="Arial"/>
            </a:endParaRPr>
          </a:p>
          <a:p>
            <a:pPr marL="927100" marR="8255">
              <a:lnSpc>
                <a:spcPct val="99800"/>
              </a:lnSpc>
              <a:tabLst>
                <a:tab pos="3090545" algn="l"/>
                <a:tab pos="5352415" algn="l"/>
                <a:tab pos="6719570" algn="l"/>
                <a:tab pos="7411084" algn="l"/>
              </a:tabLst>
            </a:pPr>
            <a:r>
              <a:rPr sz="2400" spc="-5" dirty="0">
                <a:latin typeface="Arial"/>
                <a:cs typeface="Arial"/>
              </a:rPr>
              <a:t>(i) All significant requirements,</a:t>
            </a:r>
            <a:r>
              <a:rPr sz="2400" spc="114" dirty="0">
                <a:latin typeface="Arial"/>
                <a:cs typeface="Arial"/>
              </a:rPr>
              <a:t> </a:t>
            </a:r>
            <a:r>
              <a:rPr sz="2400" spc="-5" dirty="0">
                <a:latin typeface="Arial"/>
                <a:cs typeface="Arial"/>
              </a:rPr>
              <a:t>whether</a:t>
            </a:r>
            <a:r>
              <a:rPr sz="2400" spc="30" dirty="0">
                <a:latin typeface="Arial"/>
                <a:cs typeface="Arial"/>
              </a:rPr>
              <a:t> </a:t>
            </a:r>
            <a:r>
              <a:rPr sz="2400" spc="-5" dirty="0">
                <a:latin typeface="Arial"/>
                <a:cs typeface="Arial"/>
              </a:rPr>
              <a:t>related	</a:t>
            </a:r>
            <a:r>
              <a:rPr sz="2400" dirty="0">
                <a:latin typeface="Arial"/>
                <a:cs typeface="Arial"/>
              </a:rPr>
              <a:t>to  f</a:t>
            </a:r>
            <a:r>
              <a:rPr sz="2400" spc="-10" dirty="0">
                <a:latin typeface="Arial"/>
                <a:cs typeface="Arial"/>
              </a:rPr>
              <a:t>un</a:t>
            </a:r>
            <a:r>
              <a:rPr sz="2400" dirty="0">
                <a:latin typeface="Arial"/>
                <a:cs typeface="Arial"/>
              </a:rPr>
              <a:t>ct</a:t>
            </a:r>
            <a:r>
              <a:rPr sz="2400" spc="-10" dirty="0">
                <a:latin typeface="Arial"/>
                <a:cs typeface="Arial"/>
              </a:rPr>
              <a:t>ion</a:t>
            </a:r>
            <a:r>
              <a:rPr sz="2400" dirty="0">
                <a:latin typeface="Arial"/>
                <a:cs typeface="Arial"/>
              </a:rPr>
              <a:t>al</a:t>
            </a:r>
            <a:r>
              <a:rPr sz="2400" spc="-10" dirty="0">
                <a:latin typeface="Arial"/>
                <a:cs typeface="Arial"/>
              </a:rPr>
              <a:t>i</a:t>
            </a:r>
            <a:r>
              <a:rPr sz="2400" dirty="0">
                <a:latin typeface="Arial"/>
                <a:cs typeface="Arial"/>
              </a:rPr>
              <a:t>ty,	</a:t>
            </a:r>
            <a:r>
              <a:rPr sz="2400" spc="-10" dirty="0">
                <a:latin typeface="Arial"/>
                <a:cs typeface="Arial"/>
              </a:rPr>
              <a:t>pe</a:t>
            </a:r>
            <a:r>
              <a:rPr sz="2400" dirty="0">
                <a:latin typeface="Arial"/>
                <a:cs typeface="Arial"/>
              </a:rPr>
              <a:t>rf</a:t>
            </a:r>
            <a:r>
              <a:rPr sz="2400" spc="-10" dirty="0">
                <a:latin typeface="Arial"/>
                <a:cs typeface="Arial"/>
              </a:rPr>
              <a:t>or</a:t>
            </a:r>
            <a:r>
              <a:rPr sz="2400" dirty="0">
                <a:latin typeface="Arial"/>
                <a:cs typeface="Arial"/>
              </a:rPr>
              <a:t>m</a:t>
            </a:r>
            <a:r>
              <a:rPr sz="2400" spc="-10" dirty="0">
                <a:latin typeface="Arial"/>
                <a:cs typeface="Arial"/>
              </a:rPr>
              <a:t>an</a:t>
            </a:r>
            <a:r>
              <a:rPr sz="2400" spc="-5" dirty="0">
                <a:latin typeface="Arial"/>
                <a:cs typeface="Arial"/>
              </a:rPr>
              <a:t>c</a:t>
            </a:r>
            <a:r>
              <a:rPr sz="2400" spc="-10" dirty="0">
                <a:latin typeface="Arial"/>
                <a:cs typeface="Arial"/>
              </a:rPr>
              <a:t>e</a:t>
            </a:r>
            <a:r>
              <a:rPr sz="2400" dirty="0">
                <a:latin typeface="Arial"/>
                <a:cs typeface="Arial"/>
              </a:rPr>
              <a:t>,	</a:t>
            </a:r>
            <a:r>
              <a:rPr sz="2400" spc="-10" dirty="0">
                <a:latin typeface="Arial"/>
                <a:cs typeface="Arial"/>
              </a:rPr>
              <a:t>de</a:t>
            </a:r>
            <a:r>
              <a:rPr sz="2400" spc="10" dirty="0">
                <a:latin typeface="Arial"/>
                <a:cs typeface="Arial"/>
              </a:rPr>
              <a:t>s</a:t>
            </a:r>
            <a:r>
              <a:rPr sz="2400" spc="-10" dirty="0">
                <a:latin typeface="Arial"/>
                <a:cs typeface="Arial"/>
              </a:rPr>
              <a:t>i</a:t>
            </a:r>
            <a:r>
              <a:rPr sz="2400" dirty="0">
                <a:latin typeface="Arial"/>
                <a:cs typeface="Arial"/>
              </a:rPr>
              <a:t>g</a:t>
            </a:r>
            <a:r>
              <a:rPr sz="2400" spc="-5" dirty="0">
                <a:latin typeface="Arial"/>
                <a:cs typeface="Arial"/>
              </a:rPr>
              <a:t>n</a:t>
            </a:r>
            <a:r>
              <a:rPr sz="2400" dirty="0">
                <a:latin typeface="Arial"/>
                <a:cs typeface="Arial"/>
              </a:rPr>
              <a:t>	</a:t>
            </a:r>
            <a:r>
              <a:rPr sz="2400" spc="-5" dirty="0">
                <a:latin typeface="Arial"/>
                <a:cs typeface="Arial"/>
              </a:rPr>
              <a:t>c</a:t>
            </a:r>
            <a:r>
              <a:rPr sz="2400" spc="-10" dirty="0">
                <a:latin typeface="Arial"/>
                <a:cs typeface="Arial"/>
              </a:rPr>
              <a:t>on</a:t>
            </a:r>
            <a:r>
              <a:rPr sz="2400" dirty="0">
                <a:latin typeface="Arial"/>
                <a:cs typeface="Arial"/>
              </a:rPr>
              <a:t>str</a:t>
            </a:r>
            <a:r>
              <a:rPr sz="2400" spc="-10" dirty="0">
                <a:latin typeface="Arial"/>
                <a:cs typeface="Arial"/>
              </a:rPr>
              <a:t>ain</a:t>
            </a:r>
            <a:r>
              <a:rPr sz="2400" dirty="0">
                <a:latin typeface="Arial"/>
                <a:cs typeface="Arial"/>
              </a:rPr>
              <a:t>ts,  </a:t>
            </a:r>
            <a:r>
              <a:rPr sz="2400" spc="-5" dirty="0">
                <a:latin typeface="Arial"/>
                <a:cs typeface="Arial"/>
              </a:rPr>
              <a:t>attributes or external</a:t>
            </a:r>
            <a:r>
              <a:rPr sz="2400" spc="20" dirty="0">
                <a:latin typeface="Arial"/>
                <a:cs typeface="Arial"/>
              </a:rPr>
              <a:t> </a:t>
            </a:r>
            <a:r>
              <a:rPr sz="2400" spc="-5" dirty="0">
                <a:latin typeface="Arial"/>
                <a:cs typeface="Arial"/>
              </a:rPr>
              <a:t>interfaces.</a:t>
            </a:r>
            <a:endParaRPr sz="2400">
              <a:latin typeface="Arial"/>
              <a:cs typeface="Arial"/>
            </a:endParaRPr>
          </a:p>
        </p:txBody>
      </p:sp>
    </p:spTree>
    <p:extLst>
      <p:ext uri="{BB962C8B-B14F-4D97-AF65-F5344CB8AC3E}">
        <p14:creationId xmlns:p14="http://schemas.microsoft.com/office/powerpoint/2010/main" val="283564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Grp="1" noChangeArrowheads="1"/>
          </p:cNvSpPr>
          <p:nvPr>
            <p:ph type="title"/>
          </p:nvPr>
        </p:nvSpPr>
        <p:spPr>
          <a:xfrm>
            <a:off x="1160585" y="1053496"/>
            <a:ext cx="7891975" cy="495587"/>
          </a:xfrm>
          <a:noFill/>
          <a:ln/>
        </p:spPr>
        <p:txBody>
          <a:bodyPr lIns="96243" tIns="47277" rIns="96243" bIns="47277" anchor="b">
            <a:normAutofit fontScale="90000"/>
          </a:bodyPr>
          <a:lstStyle/>
          <a:p>
            <a:r>
              <a:rPr lang="en-US"/>
              <a:t>Coupling</a:t>
            </a:r>
          </a:p>
        </p:txBody>
      </p:sp>
      <p:sp>
        <p:nvSpPr>
          <p:cNvPr id="58372" name="Rectangle 4"/>
          <p:cNvSpPr>
            <a:spLocks noGrp="1" noChangeArrowheads="1"/>
          </p:cNvSpPr>
          <p:nvPr>
            <p:ph idx="1"/>
          </p:nvPr>
        </p:nvSpPr>
        <p:spPr>
          <a:xfrm>
            <a:off x="386862" y="1892722"/>
            <a:ext cx="9129932" cy="4736677"/>
          </a:xfrm>
        </p:spPr>
        <p:txBody>
          <a:bodyPr vert="horz" lIns="101882" tIns="50941" rIns="101882" bIns="50941">
            <a:noAutofit/>
          </a:bodyPr>
          <a:lstStyle/>
          <a:p>
            <a:pPr>
              <a:buClrTx/>
            </a:pPr>
            <a:r>
              <a:rPr lang="en-US" sz="2400" dirty="0">
                <a:latin typeface="+mj-lt"/>
              </a:rPr>
              <a:t>A measure of the strength of the inter-connections between system components.</a:t>
            </a:r>
          </a:p>
          <a:p>
            <a:pPr>
              <a:buClrTx/>
            </a:pPr>
            <a:r>
              <a:rPr lang="en-US" sz="2400" dirty="0">
                <a:latin typeface="+mj-lt"/>
              </a:rPr>
              <a:t>Loose coupling means component changes are unlikely to affect other components.</a:t>
            </a:r>
          </a:p>
          <a:p>
            <a:pPr lvl="1">
              <a:buClrTx/>
            </a:pPr>
            <a:r>
              <a:rPr lang="en-US" sz="2400" dirty="0">
                <a:latin typeface="+mj-lt"/>
              </a:rPr>
              <a:t>Shared variables or control information exchange lead to tight coupling.</a:t>
            </a:r>
          </a:p>
          <a:p>
            <a:pPr lvl="1">
              <a:buClrTx/>
            </a:pPr>
            <a:r>
              <a:rPr lang="en-US" sz="2400" dirty="0">
                <a:latin typeface="+mj-lt"/>
              </a:rPr>
              <a:t>Loose coupling can be achieved by state decentralization (as in objects) and component communication via parameters or message passing.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0733" y="983995"/>
            <a:ext cx="8605520" cy="5542280"/>
          </a:xfrm>
          <a:prstGeom prst="rect">
            <a:avLst/>
          </a:prstGeom>
        </p:spPr>
        <p:txBody>
          <a:bodyPr vert="horz" wrap="square" lIns="0" tIns="12700" rIns="0" bIns="0" rtlCol="0">
            <a:spAutoFit/>
          </a:bodyPr>
          <a:lstStyle/>
          <a:p>
            <a:pPr marL="436245" indent="-424180">
              <a:lnSpc>
                <a:spcPct val="100000"/>
              </a:lnSpc>
              <a:spcBef>
                <a:spcPts val="100"/>
              </a:spcBef>
              <a:buAutoNum type="romanLcParenBoth" startAt="2"/>
              <a:tabLst>
                <a:tab pos="436880" algn="l"/>
              </a:tabLst>
            </a:pPr>
            <a:r>
              <a:rPr sz="2400" spc="-5" dirty="0">
                <a:latin typeface="Arial"/>
                <a:cs typeface="Arial"/>
              </a:rPr>
              <a:t>Responses </a:t>
            </a:r>
            <a:r>
              <a:rPr sz="2400" dirty="0">
                <a:latin typeface="Arial"/>
                <a:cs typeface="Arial"/>
              </a:rPr>
              <a:t>to </a:t>
            </a:r>
            <a:r>
              <a:rPr sz="2400" spc="-5" dirty="0">
                <a:latin typeface="Arial"/>
                <a:cs typeface="Arial"/>
              </a:rPr>
              <a:t>both valid </a:t>
            </a:r>
            <a:r>
              <a:rPr sz="2400" dirty="0">
                <a:latin typeface="Arial"/>
                <a:cs typeface="Arial"/>
              </a:rPr>
              <a:t>&amp; </a:t>
            </a:r>
            <a:r>
              <a:rPr sz="2400" spc="-5" dirty="0">
                <a:latin typeface="Arial"/>
                <a:cs typeface="Arial"/>
              </a:rPr>
              <a:t>invalid</a:t>
            </a:r>
            <a:r>
              <a:rPr sz="2400" spc="15" dirty="0">
                <a:latin typeface="Arial"/>
                <a:cs typeface="Arial"/>
              </a:rPr>
              <a:t> </a:t>
            </a:r>
            <a:r>
              <a:rPr sz="2400" spc="-5" dirty="0">
                <a:latin typeface="Arial"/>
                <a:cs typeface="Arial"/>
              </a:rPr>
              <a:t>inputs.</a:t>
            </a:r>
            <a:endParaRPr sz="2400">
              <a:latin typeface="Arial"/>
              <a:cs typeface="Arial"/>
            </a:endParaRPr>
          </a:p>
          <a:p>
            <a:pPr>
              <a:lnSpc>
                <a:spcPct val="100000"/>
              </a:lnSpc>
              <a:spcBef>
                <a:spcPts val="30"/>
              </a:spcBef>
              <a:buFont typeface="Arial"/>
              <a:buAutoNum type="romanLcParenBoth" startAt="2"/>
            </a:pPr>
            <a:endParaRPr sz="2250">
              <a:latin typeface="Arial"/>
              <a:cs typeface="Arial"/>
            </a:endParaRPr>
          </a:p>
          <a:p>
            <a:pPr marL="12700" marR="5080">
              <a:lnSpc>
                <a:spcPts val="2590"/>
              </a:lnSpc>
              <a:buAutoNum type="romanLcParenBoth" startAt="2"/>
              <a:tabLst>
                <a:tab pos="505459" algn="l"/>
              </a:tabLst>
            </a:pPr>
            <a:r>
              <a:rPr sz="2400" spc="-5" dirty="0">
                <a:latin typeface="Arial"/>
                <a:cs typeface="Arial"/>
              </a:rPr>
              <a:t>Full Label and references </a:t>
            </a:r>
            <a:r>
              <a:rPr sz="2400" dirty="0">
                <a:latin typeface="Arial"/>
                <a:cs typeface="Arial"/>
              </a:rPr>
              <a:t>to </a:t>
            </a:r>
            <a:r>
              <a:rPr sz="2400" spc="-5" dirty="0">
                <a:latin typeface="Arial"/>
                <a:cs typeface="Arial"/>
              </a:rPr>
              <a:t>all figures, tables and diagrams  in the SRS and definition of all terms and units of</a:t>
            </a:r>
            <a:r>
              <a:rPr sz="2400" spc="70" dirty="0">
                <a:latin typeface="Arial"/>
                <a:cs typeface="Arial"/>
              </a:rPr>
              <a:t> </a:t>
            </a:r>
            <a:r>
              <a:rPr sz="2400" spc="-5" dirty="0">
                <a:latin typeface="Arial"/>
                <a:cs typeface="Arial"/>
              </a:rPr>
              <a:t>measure.</a:t>
            </a:r>
            <a:endParaRPr sz="2400">
              <a:latin typeface="Arial"/>
              <a:cs typeface="Arial"/>
            </a:endParaRPr>
          </a:p>
          <a:p>
            <a:pPr>
              <a:lnSpc>
                <a:spcPct val="100000"/>
              </a:lnSpc>
              <a:spcBef>
                <a:spcPts val="30"/>
              </a:spcBef>
            </a:pPr>
            <a:endParaRPr sz="1900">
              <a:latin typeface="Arial"/>
              <a:cs typeface="Arial"/>
            </a:endParaRPr>
          </a:p>
          <a:p>
            <a:pPr marL="12700">
              <a:lnSpc>
                <a:spcPct val="100000"/>
              </a:lnSpc>
            </a:pPr>
            <a:r>
              <a:rPr sz="2800" dirty="0">
                <a:solidFill>
                  <a:srgbClr val="A50020"/>
                </a:solidFill>
                <a:latin typeface="Arial"/>
                <a:cs typeface="Arial"/>
              </a:rPr>
              <a:t>Consistent</a:t>
            </a:r>
            <a:endParaRPr sz="2800">
              <a:latin typeface="Arial"/>
              <a:cs typeface="Arial"/>
            </a:endParaRPr>
          </a:p>
          <a:p>
            <a:pPr>
              <a:lnSpc>
                <a:spcPct val="100000"/>
              </a:lnSpc>
              <a:spcBef>
                <a:spcPts val="10"/>
              </a:spcBef>
            </a:pPr>
            <a:endParaRPr sz="2650">
              <a:latin typeface="Arial"/>
              <a:cs typeface="Arial"/>
            </a:endParaRPr>
          </a:p>
          <a:p>
            <a:pPr marL="12700" marR="1282700" indent="914400">
              <a:lnSpc>
                <a:spcPts val="2590"/>
              </a:lnSpc>
              <a:tabLst>
                <a:tab pos="5288280" algn="l"/>
              </a:tabLst>
            </a:pPr>
            <a:r>
              <a:rPr sz="2400" spc="-5" dirty="0">
                <a:latin typeface="Arial"/>
                <a:cs typeface="Arial"/>
              </a:rPr>
              <a:t>An SRS is consistent if and only if, no subset of  individual requirements described</a:t>
            </a:r>
            <a:r>
              <a:rPr sz="2400" spc="75" dirty="0">
                <a:latin typeface="Arial"/>
                <a:cs typeface="Arial"/>
              </a:rPr>
              <a:t> </a:t>
            </a:r>
            <a:r>
              <a:rPr sz="2400" spc="-5" dirty="0">
                <a:latin typeface="Arial"/>
                <a:cs typeface="Arial"/>
              </a:rPr>
              <a:t>in</a:t>
            </a:r>
            <a:r>
              <a:rPr sz="2400" spc="20" dirty="0">
                <a:latin typeface="Arial"/>
                <a:cs typeface="Arial"/>
              </a:rPr>
              <a:t> </a:t>
            </a:r>
            <a:r>
              <a:rPr sz="2400" spc="-5" dirty="0">
                <a:latin typeface="Arial"/>
                <a:cs typeface="Arial"/>
              </a:rPr>
              <a:t>it	conflict.</a:t>
            </a:r>
            <a:endParaRPr sz="2400">
              <a:latin typeface="Arial"/>
              <a:cs typeface="Arial"/>
            </a:endParaRPr>
          </a:p>
          <a:p>
            <a:pPr>
              <a:lnSpc>
                <a:spcPct val="100000"/>
              </a:lnSpc>
            </a:pPr>
            <a:endParaRPr sz="2400">
              <a:latin typeface="Arial"/>
              <a:cs typeface="Arial"/>
            </a:endParaRPr>
          </a:p>
          <a:p>
            <a:pPr marL="12700">
              <a:lnSpc>
                <a:spcPct val="100000"/>
              </a:lnSpc>
              <a:spcBef>
                <a:spcPts val="2050"/>
              </a:spcBef>
            </a:pPr>
            <a:r>
              <a:rPr sz="2800" spc="-5" dirty="0">
                <a:solidFill>
                  <a:srgbClr val="A50020"/>
                </a:solidFill>
                <a:latin typeface="Arial"/>
                <a:cs typeface="Arial"/>
              </a:rPr>
              <a:t>Ranked </a:t>
            </a:r>
            <a:r>
              <a:rPr sz="2800" dirty="0">
                <a:solidFill>
                  <a:srgbClr val="A50020"/>
                </a:solidFill>
                <a:latin typeface="Arial"/>
                <a:cs typeface="Arial"/>
              </a:rPr>
              <a:t>for importance and/or</a:t>
            </a:r>
            <a:r>
              <a:rPr sz="2800" spc="20" dirty="0">
                <a:solidFill>
                  <a:srgbClr val="A50020"/>
                </a:solidFill>
                <a:latin typeface="Arial"/>
                <a:cs typeface="Arial"/>
              </a:rPr>
              <a:t> </a:t>
            </a:r>
            <a:r>
              <a:rPr sz="2800" spc="-5" dirty="0">
                <a:solidFill>
                  <a:srgbClr val="A50020"/>
                </a:solidFill>
                <a:latin typeface="Arial"/>
                <a:cs typeface="Arial"/>
              </a:rPr>
              <a:t>Stability</a:t>
            </a:r>
            <a:endParaRPr sz="2800">
              <a:latin typeface="Arial"/>
              <a:cs typeface="Arial"/>
            </a:endParaRPr>
          </a:p>
          <a:p>
            <a:pPr>
              <a:lnSpc>
                <a:spcPct val="100000"/>
              </a:lnSpc>
              <a:spcBef>
                <a:spcPts val="30"/>
              </a:spcBef>
            </a:pPr>
            <a:endParaRPr sz="2600">
              <a:latin typeface="Arial"/>
              <a:cs typeface="Arial"/>
            </a:endParaRPr>
          </a:p>
          <a:p>
            <a:pPr marL="12700" marR="857250" indent="914400">
              <a:lnSpc>
                <a:spcPct val="89800"/>
              </a:lnSpc>
              <a:tabLst>
                <a:tab pos="4485005" algn="l"/>
              </a:tabLst>
            </a:pPr>
            <a:r>
              <a:rPr sz="2400" spc="-5" dirty="0">
                <a:latin typeface="Arial"/>
                <a:cs typeface="Arial"/>
              </a:rPr>
              <a:t>If an identifier</a:t>
            </a:r>
            <a:r>
              <a:rPr sz="2400" spc="50" dirty="0">
                <a:latin typeface="Arial"/>
                <a:cs typeface="Arial"/>
              </a:rPr>
              <a:t> </a:t>
            </a:r>
            <a:r>
              <a:rPr sz="2400" spc="-5" dirty="0">
                <a:latin typeface="Arial"/>
                <a:cs typeface="Arial"/>
              </a:rPr>
              <a:t>is</a:t>
            </a:r>
            <a:r>
              <a:rPr sz="2400" spc="10" dirty="0">
                <a:latin typeface="Arial"/>
                <a:cs typeface="Arial"/>
              </a:rPr>
              <a:t> </a:t>
            </a:r>
            <a:r>
              <a:rPr sz="2400" spc="-5" dirty="0">
                <a:latin typeface="Arial"/>
                <a:cs typeface="Arial"/>
              </a:rPr>
              <a:t>attached	</a:t>
            </a:r>
            <a:r>
              <a:rPr sz="2400" dirty="0">
                <a:latin typeface="Arial"/>
                <a:cs typeface="Arial"/>
              </a:rPr>
              <a:t>to </a:t>
            </a:r>
            <a:r>
              <a:rPr sz="2400" spc="-5" dirty="0">
                <a:latin typeface="Arial"/>
                <a:cs typeface="Arial"/>
              </a:rPr>
              <a:t>every requirement </a:t>
            </a:r>
            <a:r>
              <a:rPr sz="2400" dirty="0">
                <a:latin typeface="Arial"/>
                <a:cs typeface="Arial"/>
              </a:rPr>
              <a:t>to  </a:t>
            </a:r>
            <a:r>
              <a:rPr sz="2400" spc="-5" dirty="0">
                <a:latin typeface="Arial"/>
                <a:cs typeface="Arial"/>
              </a:rPr>
              <a:t>indicate either the importance or stability of that particular  requirement.</a:t>
            </a:r>
            <a:endParaRPr sz="2400">
              <a:latin typeface="Arial"/>
              <a:cs typeface="Arial"/>
            </a:endParaRPr>
          </a:p>
        </p:txBody>
      </p:sp>
    </p:spTree>
    <p:extLst>
      <p:ext uri="{BB962C8B-B14F-4D97-AF65-F5344CB8AC3E}">
        <p14:creationId xmlns:p14="http://schemas.microsoft.com/office/powerpoint/2010/main" val="3700358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34" y="28111"/>
            <a:ext cx="7960366" cy="874598"/>
          </a:xfrm>
          <a:prstGeom prst="rect">
            <a:avLst/>
          </a:prstGeom>
        </p:spPr>
        <p:txBody>
          <a:bodyPr vert="horz" wrap="square" lIns="0" tIns="12700" rIns="0" bIns="0" rtlCol="0">
            <a:spAutoFit/>
          </a:bodyPr>
          <a:lstStyle/>
          <a:p>
            <a:pPr marL="12700">
              <a:lnSpc>
                <a:spcPct val="100000"/>
              </a:lnSpc>
              <a:spcBef>
                <a:spcPts val="100"/>
              </a:spcBef>
            </a:pPr>
            <a:r>
              <a:rPr spc="-295" dirty="0"/>
              <a:t>Requirements</a:t>
            </a:r>
            <a:r>
              <a:rPr spc="-175" dirty="0"/>
              <a:t> </a:t>
            </a:r>
            <a:r>
              <a:rPr spc="-254" dirty="0"/>
              <a:t>Documentation</a:t>
            </a:r>
          </a:p>
        </p:txBody>
      </p:sp>
      <p:sp>
        <p:nvSpPr>
          <p:cNvPr id="3" name="object 3"/>
          <p:cNvSpPr txBox="1"/>
          <p:nvPr/>
        </p:nvSpPr>
        <p:spPr>
          <a:xfrm>
            <a:off x="654805" y="1014475"/>
            <a:ext cx="8688705" cy="5688965"/>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A50020"/>
                </a:solidFill>
                <a:latin typeface="Arial"/>
                <a:cs typeface="Arial"/>
              </a:rPr>
              <a:t>Verifiable</a:t>
            </a:r>
            <a:endParaRPr sz="2800">
              <a:latin typeface="Arial"/>
              <a:cs typeface="Arial"/>
            </a:endParaRPr>
          </a:p>
          <a:p>
            <a:pPr marL="12700" marR="636905" indent="914400">
              <a:lnSpc>
                <a:spcPct val="100000"/>
              </a:lnSpc>
              <a:spcBef>
                <a:spcPts val="5"/>
              </a:spcBef>
            </a:pPr>
            <a:r>
              <a:rPr sz="2400" spc="-5" dirty="0">
                <a:latin typeface="Arial"/>
                <a:cs typeface="Arial"/>
              </a:rPr>
              <a:t>An SRS is verifiable, if and only if, every requirement  stated therein is</a:t>
            </a:r>
            <a:r>
              <a:rPr sz="2400" dirty="0">
                <a:latin typeface="Arial"/>
                <a:cs typeface="Arial"/>
              </a:rPr>
              <a:t> </a:t>
            </a:r>
            <a:r>
              <a:rPr sz="2400" spc="-5" dirty="0">
                <a:latin typeface="Arial"/>
                <a:cs typeface="Arial"/>
              </a:rPr>
              <a:t>verifiable.</a:t>
            </a:r>
            <a:endParaRPr sz="2400">
              <a:latin typeface="Arial"/>
              <a:cs typeface="Arial"/>
            </a:endParaRPr>
          </a:p>
          <a:p>
            <a:pPr>
              <a:lnSpc>
                <a:spcPct val="100000"/>
              </a:lnSpc>
              <a:spcBef>
                <a:spcPts val="45"/>
              </a:spcBef>
            </a:pPr>
            <a:endParaRPr sz="2450">
              <a:latin typeface="Arial"/>
              <a:cs typeface="Arial"/>
            </a:endParaRPr>
          </a:p>
          <a:p>
            <a:pPr marL="12700">
              <a:lnSpc>
                <a:spcPct val="100000"/>
              </a:lnSpc>
            </a:pPr>
            <a:r>
              <a:rPr sz="2800" dirty="0">
                <a:solidFill>
                  <a:srgbClr val="A50020"/>
                </a:solidFill>
                <a:latin typeface="Arial"/>
                <a:cs typeface="Arial"/>
              </a:rPr>
              <a:t>Modifiable</a:t>
            </a:r>
            <a:endParaRPr sz="2800">
              <a:latin typeface="Arial"/>
              <a:cs typeface="Arial"/>
            </a:endParaRPr>
          </a:p>
          <a:p>
            <a:pPr marL="12700" marR="5080" indent="914400">
              <a:lnSpc>
                <a:spcPct val="99900"/>
              </a:lnSpc>
              <a:spcBef>
                <a:spcPts val="5"/>
              </a:spcBef>
            </a:pPr>
            <a:r>
              <a:rPr sz="2400" spc="-5" dirty="0">
                <a:latin typeface="Arial"/>
                <a:cs typeface="Arial"/>
              </a:rPr>
              <a:t>An SRS is modifiable, if and only if, its structure and style  are such that any changes </a:t>
            </a:r>
            <a:r>
              <a:rPr sz="2400" dirty="0">
                <a:latin typeface="Arial"/>
                <a:cs typeface="Arial"/>
              </a:rPr>
              <a:t>to </a:t>
            </a:r>
            <a:r>
              <a:rPr sz="2400" spc="-5" dirty="0">
                <a:latin typeface="Arial"/>
                <a:cs typeface="Arial"/>
              </a:rPr>
              <a:t>the requirements can be made  easily, completely, and consistently while retaining structure and  style.</a:t>
            </a:r>
            <a:endParaRPr sz="2400">
              <a:latin typeface="Arial"/>
              <a:cs typeface="Arial"/>
            </a:endParaRPr>
          </a:p>
          <a:p>
            <a:pPr>
              <a:lnSpc>
                <a:spcPct val="100000"/>
              </a:lnSpc>
            </a:pPr>
            <a:endParaRPr sz="2500">
              <a:latin typeface="Arial"/>
              <a:cs typeface="Arial"/>
            </a:endParaRPr>
          </a:p>
          <a:p>
            <a:pPr marL="12700">
              <a:lnSpc>
                <a:spcPts val="3354"/>
              </a:lnSpc>
              <a:spcBef>
                <a:spcPts val="5"/>
              </a:spcBef>
            </a:pPr>
            <a:r>
              <a:rPr sz="2800" dirty="0">
                <a:solidFill>
                  <a:srgbClr val="A50020"/>
                </a:solidFill>
                <a:latin typeface="Arial"/>
                <a:cs typeface="Arial"/>
              </a:rPr>
              <a:t>Traceable</a:t>
            </a:r>
            <a:endParaRPr sz="2800">
              <a:latin typeface="Arial"/>
              <a:cs typeface="Arial"/>
            </a:endParaRPr>
          </a:p>
          <a:p>
            <a:pPr marL="12700" marR="208915" indent="914400">
              <a:lnSpc>
                <a:spcPct val="99800"/>
              </a:lnSpc>
            </a:pPr>
            <a:r>
              <a:rPr sz="2400" spc="-5" dirty="0">
                <a:latin typeface="Arial"/>
                <a:cs typeface="Arial"/>
              </a:rPr>
              <a:t>An SRS is traceable, if the origin of each of </a:t>
            </a:r>
            <a:r>
              <a:rPr sz="2400" spc="-10" dirty="0">
                <a:latin typeface="Arial"/>
                <a:cs typeface="Arial"/>
              </a:rPr>
              <a:t>the  </a:t>
            </a:r>
            <a:r>
              <a:rPr sz="2400" spc="-5" dirty="0">
                <a:latin typeface="Arial"/>
                <a:cs typeface="Arial"/>
              </a:rPr>
              <a:t>requirements is clear and if it facilitates the referencing </a:t>
            </a:r>
            <a:r>
              <a:rPr sz="2400" dirty="0">
                <a:latin typeface="Arial"/>
                <a:cs typeface="Arial"/>
              </a:rPr>
              <a:t>of </a:t>
            </a:r>
            <a:r>
              <a:rPr sz="2400" spc="-5" dirty="0">
                <a:latin typeface="Arial"/>
                <a:cs typeface="Arial"/>
              </a:rPr>
              <a:t>each  requirement in future development or</a:t>
            </a:r>
            <a:r>
              <a:rPr sz="2400" spc="25" dirty="0">
                <a:latin typeface="Arial"/>
                <a:cs typeface="Arial"/>
              </a:rPr>
              <a:t> </a:t>
            </a:r>
            <a:r>
              <a:rPr sz="2400" spc="-5" dirty="0">
                <a:latin typeface="Arial"/>
                <a:cs typeface="Arial"/>
              </a:rPr>
              <a:t>enhancement</a:t>
            </a:r>
            <a:endParaRPr sz="2400">
              <a:latin typeface="Arial"/>
              <a:cs typeface="Arial"/>
            </a:endParaRPr>
          </a:p>
          <a:p>
            <a:pPr marL="12700">
              <a:lnSpc>
                <a:spcPct val="100000"/>
              </a:lnSpc>
            </a:pPr>
            <a:r>
              <a:rPr sz="2400" spc="-5" dirty="0">
                <a:latin typeface="Arial"/>
                <a:cs typeface="Arial"/>
              </a:rPr>
              <a:t>documentation.</a:t>
            </a:r>
            <a:endParaRPr sz="2400">
              <a:latin typeface="Arial"/>
              <a:cs typeface="Arial"/>
            </a:endParaRPr>
          </a:p>
        </p:txBody>
      </p:sp>
      <p:sp>
        <p:nvSpPr>
          <p:cNvPr id="5" name="object 5"/>
          <p:cNvSpPr txBox="1"/>
          <p:nvPr/>
        </p:nvSpPr>
        <p:spPr>
          <a:xfrm>
            <a:off x="8793476" y="7019942"/>
            <a:ext cx="374015" cy="203835"/>
          </a:xfrm>
          <a:prstGeom prst="rect">
            <a:avLst/>
          </a:prstGeom>
        </p:spPr>
        <p:txBody>
          <a:bodyPr vert="horz" wrap="square" lIns="0" tIns="0" rIns="0" bIns="0" rtlCol="0">
            <a:spAutoFit/>
          </a:bodyPr>
          <a:lstStyle/>
          <a:p>
            <a:pPr marL="38100">
              <a:lnSpc>
                <a:spcPts val="1465"/>
              </a:lnSpc>
            </a:pPr>
            <a:fld id="{81D60167-4931-47E6-BA6A-407CBD079E47}" type="slidenum">
              <a:rPr sz="1400" dirty="0">
                <a:latin typeface="Arial"/>
                <a:cs typeface="Arial"/>
              </a:rPr>
              <a:t>31</a:t>
            </a:fld>
            <a:endParaRPr sz="1400">
              <a:latin typeface="Arial"/>
              <a:cs typeface="Arial"/>
            </a:endParaRPr>
          </a:p>
        </p:txBody>
      </p:sp>
    </p:spTree>
    <p:extLst>
      <p:ext uri="{BB962C8B-B14F-4D97-AF65-F5344CB8AC3E}">
        <p14:creationId xmlns:p14="http://schemas.microsoft.com/office/powerpoint/2010/main" val="620141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1014475"/>
            <a:ext cx="9829800" cy="2384627"/>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3232FF"/>
                </a:solidFill>
                <a:latin typeface="Arial"/>
                <a:cs typeface="Arial"/>
              </a:rPr>
              <a:t>Organization of </a:t>
            </a:r>
            <a:r>
              <a:rPr sz="2800" spc="-5" dirty="0">
                <a:solidFill>
                  <a:srgbClr val="3232FF"/>
                </a:solidFill>
                <a:latin typeface="Arial"/>
                <a:cs typeface="Arial"/>
              </a:rPr>
              <a:t>the </a:t>
            </a:r>
            <a:r>
              <a:rPr sz="2800" spc="-10" dirty="0">
                <a:solidFill>
                  <a:srgbClr val="3232FF"/>
                </a:solidFill>
                <a:latin typeface="Arial"/>
                <a:cs typeface="Arial"/>
              </a:rPr>
              <a:t>SRS</a:t>
            </a:r>
            <a:endParaRPr sz="2800" dirty="0">
              <a:latin typeface="Arial"/>
              <a:cs typeface="Arial"/>
            </a:endParaRPr>
          </a:p>
          <a:p>
            <a:pPr>
              <a:lnSpc>
                <a:spcPct val="100000"/>
              </a:lnSpc>
              <a:spcBef>
                <a:spcPts val="30"/>
              </a:spcBef>
            </a:pPr>
            <a:endParaRPr sz="2900" dirty="0">
              <a:latin typeface="Arial"/>
              <a:cs typeface="Arial"/>
            </a:endParaRPr>
          </a:p>
          <a:p>
            <a:pPr marL="354965" marR="5080">
              <a:lnSpc>
                <a:spcPct val="100000"/>
              </a:lnSpc>
            </a:pPr>
            <a:r>
              <a:rPr sz="2400" spc="-5" dirty="0">
                <a:latin typeface="Arial"/>
                <a:cs typeface="Arial"/>
              </a:rPr>
              <a:t>IEEE has published </a:t>
            </a:r>
            <a:r>
              <a:rPr sz="2400" dirty="0">
                <a:latin typeface="Arial"/>
                <a:cs typeface="Arial"/>
              </a:rPr>
              <a:t>guidelines </a:t>
            </a:r>
            <a:r>
              <a:rPr sz="2400" spc="-5" dirty="0">
                <a:latin typeface="Arial"/>
                <a:cs typeface="Arial"/>
              </a:rPr>
              <a:t>and standards </a:t>
            </a:r>
            <a:r>
              <a:rPr sz="2400" dirty="0">
                <a:latin typeface="Arial"/>
                <a:cs typeface="Arial"/>
              </a:rPr>
              <a:t>to </a:t>
            </a:r>
            <a:r>
              <a:rPr sz="2400" spc="-5" dirty="0">
                <a:latin typeface="Arial"/>
                <a:cs typeface="Arial"/>
              </a:rPr>
              <a:t>organize an  SRS</a:t>
            </a:r>
            <a:r>
              <a:rPr sz="2400" spc="-5" dirty="0" smtClean="0">
                <a:latin typeface="Arial"/>
                <a:cs typeface="Arial"/>
              </a:rPr>
              <a:t>.</a:t>
            </a:r>
            <a:endParaRPr lang="en-US" sz="2400" spc="-5" dirty="0" smtClean="0">
              <a:latin typeface="Arial"/>
              <a:cs typeface="Arial"/>
            </a:endParaRPr>
          </a:p>
          <a:p>
            <a:pPr marL="354965" marR="5080">
              <a:lnSpc>
                <a:spcPct val="100000"/>
              </a:lnSpc>
            </a:pPr>
            <a:r>
              <a:rPr lang="en-GB" sz="2400" b="1" dirty="0"/>
              <a:t>IEEE 830</a:t>
            </a:r>
            <a:r>
              <a:rPr lang="en-GB" sz="2400" dirty="0"/>
              <a:t>-1998 </a:t>
            </a:r>
            <a:r>
              <a:rPr lang="en-GB" sz="2400" b="1" dirty="0"/>
              <a:t>Standard SRS</a:t>
            </a:r>
            <a:r>
              <a:rPr lang="en-GB" sz="2400" dirty="0"/>
              <a:t> Document.</a:t>
            </a:r>
            <a:endParaRPr sz="2400" dirty="0">
              <a:latin typeface="Arial"/>
              <a:cs typeface="Arial"/>
            </a:endParaRPr>
          </a:p>
          <a:p>
            <a:pPr marL="354965" marR="196850">
              <a:lnSpc>
                <a:spcPts val="2880"/>
              </a:lnSpc>
              <a:spcBef>
                <a:spcPts val="85"/>
              </a:spcBef>
            </a:pPr>
            <a:r>
              <a:rPr sz="2400" spc="-5" dirty="0">
                <a:latin typeface="Arial"/>
                <a:cs typeface="Arial"/>
              </a:rPr>
              <a:t>First two sections are same. The specific tailoring occurs in  section-3.</a:t>
            </a:r>
            <a:endParaRPr sz="2400" dirty="0">
              <a:latin typeface="Arial"/>
              <a:cs typeface="Arial"/>
            </a:endParaRPr>
          </a:p>
        </p:txBody>
      </p:sp>
      <p:sp>
        <p:nvSpPr>
          <p:cNvPr id="4" name="object 4"/>
          <p:cNvSpPr txBox="1"/>
          <p:nvPr/>
        </p:nvSpPr>
        <p:spPr>
          <a:xfrm>
            <a:off x="840733" y="3693666"/>
            <a:ext cx="1961514" cy="22174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A50020"/>
                </a:solidFill>
                <a:latin typeface="Arial"/>
                <a:cs typeface="Arial"/>
              </a:rPr>
              <a:t>1.</a:t>
            </a:r>
            <a:r>
              <a:rPr sz="2400" spc="-30" dirty="0">
                <a:solidFill>
                  <a:srgbClr val="A50020"/>
                </a:solidFill>
                <a:latin typeface="Arial"/>
                <a:cs typeface="Arial"/>
              </a:rPr>
              <a:t> </a:t>
            </a:r>
            <a:r>
              <a:rPr sz="2400" spc="-5" dirty="0">
                <a:solidFill>
                  <a:srgbClr val="A50020"/>
                </a:solidFill>
                <a:latin typeface="Arial"/>
                <a:cs typeface="Arial"/>
              </a:rPr>
              <a:t>Introduction</a:t>
            </a:r>
            <a:endParaRPr sz="2400">
              <a:latin typeface="Arial"/>
              <a:cs typeface="Arial"/>
            </a:endParaRPr>
          </a:p>
          <a:p>
            <a:pPr marR="86995" algn="r">
              <a:lnSpc>
                <a:spcPts val="2875"/>
              </a:lnSpc>
            </a:pPr>
            <a:r>
              <a:rPr sz="2400" spc="-10" dirty="0">
                <a:latin typeface="Arial"/>
                <a:cs typeface="Arial"/>
              </a:rPr>
              <a:t>1</a:t>
            </a:r>
            <a:r>
              <a:rPr sz="2400" dirty="0">
                <a:latin typeface="Arial"/>
                <a:cs typeface="Arial"/>
              </a:rPr>
              <a:t>.</a:t>
            </a:r>
            <a:r>
              <a:rPr sz="2400" spc="-5" dirty="0">
                <a:latin typeface="Arial"/>
                <a:cs typeface="Arial"/>
              </a:rPr>
              <a:t>1</a:t>
            </a:r>
            <a:endParaRPr sz="2400">
              <a:latin typeface="Arial"/>
              <a:cs typeface="Arial"/>
            </a:endParaRPr>
          </a:p>
          <a:p>
            <a:pPr marR="86995" algn="r">
              <a:lnSpc>
                <a:spcPts val="2875"/>
              </a:lnSpc>
            </a:pPr>
            <a:r>
              <a:rPr sz="2400" spc="-10" dirty="0">
                <a:latin typeface="Arial"/>
                <a:cs typeface="Arial"/>
              </a:rPr>
              <a:t>1</a:t>
            </a:r>
            <a:r>
              <a:rPr sz="2400" dirty="0">
                <a:latin typeface="Arial"/>
                <a:cs typeface="Arial"/>
              </a:rPr>
              <a:t>.</a:t>
            </a:r>
            <a:r>
              <a:rPr sz="2400" spc="-5" dirty="0">
                <a:latin typeface="Arial"/>
                <a:cs typeface="Arial"/>
              </a:rPr>
              <a:t>2</a:t>
            </a:r>
            <a:endParaRPr sz="2400">
              <a:latin typeface="Arial"/>
              <a:cs typeface="Arial"/>
            </a:endParaRPr>
          </a:p>
          <a:p>
            <a:pPr marR="86995" algn="r">
              <a:lnSpc>
                <a:spcPts val="2875"/>
              </a:lnSpc>
            </a:pPr>
            <a:r>
              <a:rPr sz="2400" spc="-10" dirty="0">
                <a:latin typeface="Arial"/>
                <a:cs typeface="Arial"/>
              </a:rPr>
              <a:t>1</a:t>
            </a:r>
            <a:r>
              <a:rPr sz="2400" dirty="0">
                <a:latin typeface="Arial"/>
                <a:cs typeface="Arial"/>
              </a:rPr>
              <a:t>.</a:t>
            </a:r>
            <a:r>
              <a:rPr sz="2400" spc="-5" dirty="0">
                <a:latin typeface="Arial"/>
                <a:cs typeface="Arial"/>
              </a:rPr>
              <a:t>3</a:t>
            </a:r>
            <a:endParaRPr sz="2400">
              <a:latin typeface="Arial"/>
              <a:cs typeface="Arial"/>
            </a:endParaRPr>
          </a:p>
          <a:p>
            <a:pPr marR="86995" algn="r">
              <a:lnSpc>
                <a:spcPts val="2875"/>
              </a:lnSpc>
            </a:pPr>
            <a:r>
              <a:rPr sz="2400" spc="-10" dirty="0">
                <a:latin typeface="Arial"/>
                <a:cs typeface="Arial"/>
              </a:rPr>
              <a:t>1</a:t>
            </a:r>
            <a:r>
              <a:rPr sz="2400" dirty="0">
                <a:latin typeface="Arial"/>
                <a:cs typeface="Arial"/>
              </a:rPr>
              <a:t>.</a:t>
            </a:r>
            <a:r>
              <a:rPr sz="2400" spc="-5" dirty="0">
                <a:latin typeface="Arial"/>
                <a:cs typeface="Arial"/>
              </a:rPr>
              <a:t>4</a:t>
            </a:r>
            <a:endParaRPr sz="2400">
              <a:latin typeface="Arial"/>
              <a:cs typeface="Arial"/>
            </a:endParaRPr>
          </a:p>
          <a:p>
            <a:pPr marR="86995" algn="r">
              <a:lnSpc>
                <a:spcPct val="100000"/>
              </a:lnSpc>
            </a:pPr>
            <a:r>
              <a:rPr sz="2400" spc="-10" dirty="0">
                <a:latin typeface="Arial"/>
                <a:cs typeface="Arial"/>
              </a:rPr>
              <a:t>1</a:t>
            </a:r>
            <a:r>
              <a:rPr sz="2400" dirty="0">
                <a:latin typeface="Arial"/>
                <a:cs typeface="Arial"/>
              </a:rPr>
              <a:t>.</a:t>
            </a:r>
            <a:r>
              <a:rPr sz="2400" spc="-5" dirty="0">
                <a:latin typeface="Arial"/>
                <a:cs typeface="Arial"/>
              </a:rPr>
              <a:t>5</a:t>
            </a:r>
            <a:endParaRPr sz="2400">
              <a:latin typeface="Arial"/>
              <a:cs typeface="Arial"/>
            </a:endParaRPr>
          </a:p>
        </p:txBody>
      </p:sp>
      <p:sp>
        <p:nvSpPr>
          <p:cNvPr id="5" name="object 5"/>
          <p:cNvSpPr txBox="1"/>
          <p:nvPr/>
        </p:nvSpPr>
        <p:spPr>
          <a:xfrm>
            <a:off x="3583938" y="4059426"/>
            <a:ext cx="5315585" cy="1851660"/>
          </a:xfrm>
          <a:prstGeom prst="rect">
            <a:avLst/>
          </a:prstGeom>
        </p:spPr>
        <p:txBody>
          <a:bodyPr vert="horz" wrap="square" lIns="0" tIns="25400" rIns="0" bIns="0" rtlCol="0">
            <a:spAutoFit/>
          </a:bodyPr>
          <a:lstStyle/>
          <a:p>
            <a:pPr marL="12700" marR="4158615">
              <a:lnSpc>
                <a:spcPts val="2870"/>
              </a:lnSpc>
              <a:spcBef>
                <a:spcPts val="200"/>
              </a:spcBef>
            </a:pPr>
            <a:r>
              <a:rPr sz="2400" spc="-5" dirty="0">
                <a:latin typeface="Arial"/>
                <a:cs typeface="Arial"/>
              </a:rPr>
              <a:t>P</a:t>
            </a:r>
            <a:r>
              <a:rPr sz="2400" spc="-10" dirty="0">
                <a:latin typeface="Arial"/>
                <a:cs typeface="Arial"/>
              </a:rPr>
              <a:t>u</a:t>
            </a:r>
            <a:r>
              <a:rPr sz="2400" dirty="0">
                <a:latin typeface="Arial"/>
                <a:cs typeface="Arial"/>
              </a:rPr>
              <a:t>r</a:t>
            </a:r>
            <a:r>
              <a:rPr sz="2400" spc="-10" dirty="0">
                <a:latin typeface="Arial"/>
                <a:cs typeface="Arial"/>
              </a:rPr>
              <a:t>po</a:t>
            </a:r>
            <a:r>
              <a:rPr sz="2400" spc="10" dirty="0">
                <a:latin typeface="Arial"/>
                <a:cs typeface="Arial"/>
              </a:rPr>
              <a:t>s</a:t>
            </a:r>
            <a:r>
              <a:rPr sz="2400" spc="-5" dirty="0">
                <a:latin typeface="Arial"/>
                <a:cs typeface="Arial"/>
              </a:rPr>
              <a:t>e  Scope</a:t>
            </a:r>
            <a:endParaRPr sz="2400">
              <a:latin typeface="Arial"/>
              <a:cs typeface="Arial"/>
            </a:endParaRPr>
          </a:p>
          <a:p>
            <a:pPr marL="12700" marR="5080">
              <a:lnSpc>
                <a:spcPts val="2870"/>
              </a:lnSpc>
              <a:spcBef>
                <a:spcPts val="10"/>
              </a:spcBef>
            </a:pPr>
            <a:r>
              <a:rPr sz="2400" spc="-5" dirty="0">
                <a:latin typeface="Arial"/>
                <a:cs typeface="Arial"/>
              </a:rPr>
              <a:t>Definition, Acronyms and abbreviations  References</a:t>
            </a:r>
            <a:endParaRPr sz="2400">
              <a:latin typeface="Arial"/>
              <a:cs typeface="Arial"/>
            </a:endParaRPr>
          </a:p>
          <a:p>
            <a:pPr marL="12700">
              <a:lnSpc>
                <a:spcPts val="2785"/>
              </a:lnSpc>
            </a:pPr>
            <a:r>
              <a:rPr sz="2400" spc="-5" dirty="0">
                <a:latin typeface="Arial"/>
                <a:cs typeface="Arial"/>
              </a:rPr>
              <a:t>Overview</a:t>
            </a:r>
            <a:endParaRPr sz="2400">
              <a:latin typeface="Arial"/>
              <a:cs typeface="Arial"/>
            </a:endParaRPr>
          </a:p>
        </p:txBody>
      </p:sp>
      <p:sp>
        <p:nvSpPr>
          <p:cNvPr id="7" name="object 7"/>
          <p:cNvSpPr txBox="1"/>
          <p:nvPr/>
        </p:nvSpPr>
        <p:spPr>
          <a:xfrm>
            <a:off x="8793476" y="7019942"/>
            <a:ext cx="374015" cy="203835"/>
          </a:xfrm>
          <a:prstGeom prst="rect">
            <a:avLst/>
          </a:prstGeom>
        </p:spPr>
        <p:txBody>
          <a:bodyPr vert="horz" wrap="square" lIns="0" tIns="0" rIns="0" bIns="0" rtlCol="0">
            <a:spAutoFit/>
          </a:bodyPr>
          <a:lstStyle/>
          <a:p>
            <a:pPr marL="38100">
              <a:lnSpc>
                <a:spcPts val="1465"/>
              </a:lnSpc>
            </a:pPr>
            <a:fld id="{81D60167-4931-47E6-BA6A-407CBD079E47}" type="slidenum">
              <a:rPr sz="1400" dirty="0">
                <a:latin typeface="Arial"/>
                <a:cs typeface="Arial"/>
              </a:rPr>
              <a:t>32</a:t>
            </a:fld>
            <a:endParaRPr sz="1400">
              <a:latin typeface="Arial"/>
              <a:cs typeface="Arial"/>
            </a:endParaRPr>
          </a:p>
        </p:txBody>
      </p:sp>
    </p:spTree>
    <p:extLst>
      <p:ext uri="{BB962C8B-B14F-4D97-AF65-F5344CB8AC3E}">
        <p14:creationId xmlns:p14="http://schemas.microsoft.com/office/powerpoint/2010/main" val="185531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0733" y="1605787"/>
            <a:ext cx="6436995" cy="4043045"/>
          </a:xfrm>
          <a:prstGeom prst="rect">
            <a:avLst/>
          </a:prstGeom>
        </p:spPr>
        <p:txBody>
          <a:bodyPr vert="horz" wrap="square" lIns="0" tIns="12700" rIns="0" bIns="0" rtlCol="0">
            <a:spAutoFit/>
          </a:bodyPr>
          <a:lstStyle/>
          <a:p>
            <a:pPr marL="355600" indent="-342900">
              <a:lnSpc>
                <a:spcPct val="100000"/>
              </a:lnSpc>
              <a:spcBef>
                <a:spcPts val="100"/>
              </a:spcBef>
              <a:buAutoNum type="arabicPeriod" startAt="2"/>
              <a:tabLst>
                <a:tab pos="355600" algn="l"/>
              </a:tabLst>
            </a:pPr>
            <a:r>
              <a:rPr sz="2400" spc="-5" dirty="0">
                <a:solidFill>
                  <a:srgbClr val="A50020"/>
                </a:solidFill>
                <a:latin typeface="Times New Roman"/>
                <a:cs typeface="Times New Roman"/>
              </a:rPr>
              <a:t>The Overall</a:t>
            </a:r>
            <a:r>
              <a:rPr sz="2400" spc="-10" dirty="0">
                <a:solidFill>
                  <a:srgbClr val="A50020"/>
                </a:solidFill>
                <a:latin typeface="Times New Roman"/>
                <a:cs typeface="Times New Roman"/>
              </a:rPr>
              <a:t> </a:t>
            </a:r>
            <a:r>
              <a:rPr sz="2400" spc="-5" dirty="0">
                <a:solidFill>
                  <a:srgbClr val="A50020"/>
                </a:solidFill>
                <a:latin typeface="Times New Roman"/>
                <a:cs typeface="Times New Roman"/>
              </a:rPr>
              <a:t>Description</a:t>
            </a:r>
            <a:endParaRPr sz="2400">
              <a:latin typeface="Times New Roman"/>
              <a:cs typeface="Times New Roman"/>
            </a:endParaRPr>
          </a:p>
          <a:p>
            <a:pPr>
              <a:lnSpc>
                <a:spcPct val="100000"/>
              </a:lnSpc>
              <a:spcBef>
                <a:spcPts val="5"/>
              </a:spcBef>
              <a:buClr>
                <a:srgbClr val="A50020"/>
              </a:buClr>
              <a:buFont typeface="Times New Roman"/>
              <a:buAutoNum type="arabicPeriod" startAt="2"/>
            </a:pPr>
            <a:endParaRPr sz="25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Product Perspective</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System</a:t>
            </a:r>
            <a:r>
              <a:rPr sz="2400" spc="-65" dirty="0">
                <a:solidFill>
                  <a:srgbClr val="993200"/>
                </a:solidFill>
                <a:latin typeface="Times New Roman"/>
                <a:cs typeface="Times New Roman"/>
              </a:rPr>
              <a:t> </a:t>
            </a:r>
            <a:r>
              <a:rPr sz="2400" spc="-5" dirty="0">
                <a:solidFill>
                  <a:srgbClr val="993200"/>
                </a:solidFill>
                <a:latin typeface="Times New Roman"/>
                <a:cs typeface="Times New Roman"/>
              </a:rPr>
              <a:t>Interfaces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Interfaces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Hardware Interfaces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Software Interfaces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Communication</a:t>
            </a:r>
            <a:r>
              <a:rPr sz="2400" spc="-15" dirty="0">
                <a:solidFill>
                  <a:srgbClr val="993200"/>
                </a:solidFill>
                <a:latin typeface="Times New Roman"/>
                <a:cs typeface="Times New Roman"/>
              </a:rPr>
              <a:t> </a:t>
            </a:r>
            <a:r>
              <a:rPr sz="2400" spc="-5" dirty="0">
                <a:solidFill>
                  <a:srgbClr val="993200"/>
                </a:solidFill>
                <a:latin typeface="Times New Roman"/>
                <a:cs typeface="Times New Roman"/>
              </a:rPr>
              <a:t>Interfaces</a:t>
            </a:r>
            <a:endParaRPr sz="2400">
              <a:latin typeface="Times New Roman"/>
              <a:cs typeface="Times New Roman"/>
            </a:endParaRPr>
          </a:p>
          <a:p>
            <a:pPr marL="2755900" lvl="2" indent="-914400">
              <a:lnSpc>
                <a:spcPct val="100000"/>
              </a:lnSpc>
              <a:buAutoNum type="arabicPeriod"/>
              <a:tabLst>
                <a:tab pos="2755265" algn="l"/>
                <a:tab pos="2755900" algn="l"/>
              </a:tabLst>
            </a:pPr>
            <a:r>
              <a:rPr sz="2400" spc="-5" dirty="0">
                <a:solidFill>
                  <a:srgbClr val="993200"/>
                </a:solidFill>
                <a:latin typeface="Times New Roman"/>
                <a:cs typeface="Times New Roman"/>
              </a:rPr>
              <a:t>Memory Constraints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Operations</a:t>
            </a:r>
            <a:endParaRPr sz="2400">
              <a:latin typeface="Times New Roman"/>
              <a:cs typeface="Times New Roman"/>
            </a:endParaRPr>
          </a:p>
          <a:p>
            <a:pPr marL="2755900" lvl="2" indent="-914400">
              <a:lnSpc>
                <a:spcPts val="2875"/>
              </a:lnSpc>
              <a:buAutoNum type="arabicPeriod"/>
              <a:tabLst>
                <a:tab pos="2755265" algn="l"/>
                <a:tab pos="2755900" algn="l"/>
              </a:tabLst>
            </a:pPr>
            <a:r>
              <a:rPr sz="2400" spc="-5" dirty="0">
                <a:solidFill>
                  <a:srgbClr val="993200"/>
                </a:solidFill>
                <a:latin typeface="Times New Roman"/>
                <a:cs typeface="Times New Roman"/>
              </a:rPr>
              <a:t>Site Adaptation</a:t>
            </a:r>
            <a:r>
              <a:rPr sz="2400" spc="-55" dirty="0">
                <a:solidFill>
                  <a:srgbClr val="993200"/>
                </a:solidFill>
                <a:latin typeface="Times New Roman"/>
                <a:cs typeface="Times New Roman"/>
              </a:rPr>
              <a:t> </a:t>
            </a:r>
            <a:r>
              <a:rPr sz="2400" spc="-5" dirty="0">
                <a:solidFill>
                  <a:srgbClr val="993200"/>
                </a:solidFill>
                <a:latin typeface="Times New Roman"/>
                <a:cs typeface="Times New Roman"/>
              </a:rPr>
              <a:t>Requirements</a:t>
            </a:r>
            <a:endParaRPr sz="2400">
              <a:latin typeface="Times New Roman"/>
              <a:cs typeface="Times New Roman"/>
            </a:endParaRPr>
          </a:p>
        </p:txBody>
      </p:sp>
      <p:sp>
        <p:nvSpPr>
          <p:cNvPr id="4" name="object 4"/>
          <p:cNvSpPr/>
          <p:nvPr/>
        </p:nvSpPr>
        <p:spPr>
          <a:xfrm>
            <a:off x="761993" y="990593"/>
            <a:ext cx="8610600" cy="0"/>
          </a:xfrm>
          <a:custGeom>
            <a:avLst/>
            <a:gdLst/>
            <a:ahLst/>
            <a:cxnLst/>
            <a:rect l="l" t="t" r="r" b="b"/>
            <a:pathLst>
              <a:path w="8610600">
                <a:moveTo>
                  <a:pt x="0" y="0"/>
                </a:moveTo>
                <a:lnTo>
                  <a:pt x="8610605" y="0"/>
                </a:lnTo>
              </a:path>
            </a:pathLst>
          </a:custGeom>
          <a:ln w="57149">
            <a:solidFill>
              <a:srgbClr val="FF0000"/>
            </a:solidFill>
          </a:ln>
        </p:spPr>
        <p:txBody>
          <a:bodyPr wrap="square" lIns="0" tIns="0" rIns="0" bIns="0" rtlCol="0"/>
          <a:lstStyle/>
          <a:p>
            <a:endParaRPr/>
          </a:p>
        </p:txBody>
      </p:sp>
      <p:sp>
        <p:nvSpPr>
          <p:cNvPr id="5" name="object 5"/>
          <p:cNvSpPr txBox="1"/>
          <p:nvPr/>
        </p:nvSpPr>
        <p:spPr>
          <a:xfrm>
            <a:off x="8793476" y="7019942"/>
            <a:ext cx="374015" cy="203835"/>
          </a:xfrm>
          <a:prstGeom prst="rect">
            <a:avLst/>
          </a:prstGeom>
        </p:spPr>
        <p:txBody>
          <a:bodyPr vert="horz" wrap="square" lIns="0" tIns="0" rIns="0" bIns="0" rtlCol="0">
            <a:spAutoFit/>
          </a:bodyPr>
          <a:lstStyle/>
          <a:p>
            <a:pPr marL="38100">
              <a:lnSpc>
                <a:spcPts val="1465"/>
              </a:lnSpc>
            </a:pPr>
            <a:fld id="{81D60167-4931-47E6-BA6A-407CBD079E47}" type="slidenum">
              <a:rPr sz="1400" dirty="0">
                <a:latin typeface="Arial"/>
                <a:cs typeface="Arial"/>
              </a:rPr>
              <a:t>33</a:t>
            </a:fld>
            <a:endParaRPr sz="1400">
              <a:latin typeface="Arial"/>
              <a:cs typeface="Arial"/>
            </a:endParaRPr>
          </a:p>
        </p:txBody>
      </p:sp>
    </p:spTree>
    <p:extLst>
      <p:ext uri="{BB962C8B-B14F-4D97-AF65-F5344CB8AC3E}">
        <p14:creationId xmlns:p14="http://schemas.microsoft.com/office/powerpoint/2010/main" val="1163131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5533" y="1241551"/>
            <a:ext cx="6461125" cy="5502910"/>
          </a:xfrm>
          <a:prstGeom prst="rect">
            <a:avLst/>
          </a:prstGeom>
        </p:spPr>
        <p:txBody>
          <a:bodyPr vert="horz" wrap="square" lIns="0" tIns="12700" rIns="0" bIns="0" rtlCol="0">
            <a:spAutoFit/>
          </a:bodyPr>
          <a:lstStyle/>
          <a:p>
            <a:pPr marL="927100" lvl="1" indent="-914400">
              <a:lnSpc>
                <a:spcPts val="2875"/>
              </a:lnSpc>
              <a:spcBef>
                <a:spcPts val="100"/>
              </a:spcBef>
              <a:buAutoNum type="arabicPeriod" startAt="2"/>
              <a:tabLst>
                <a:tab pos="926465" algn="l"/>
                <a:tab pos="927100" algn="l"/>
              </a:tabLst>
            </a:pPr>
            <a:r>
              <a:rPr sz="2400" spc="-5" dirty="0">
                <a:solidFill>
                  <a:srgbClr val="3232FF"/>
                </a:solidFill>
                <a:latin typeface="Times New Roman"/>
                <a:cs typeface="Times New Roman"/>
              </a:rPr>
              <a:t>Product Functions</a:t>
            </a:r>
            <a:endParaRPr sz="2400">
              <a:latin typeface="Times New Roman"/>
              <a:cs typeface="Times New Roman"/>
            </a:endParaRPr>
          </a:p>
          <a:p>
            <a:pPr marL="927100" lvl="1" indent="-914400">
              <a:lnSpc>
                <a:spcPts val="2875"/>
              </a:lnSpc>
              <a:buAutoNum type="arabicPeriod" startAt="2"/>
              <a:tabLst>
                <a:tab pos="926465" algn="l"/>
                <a:tab pos="927100" algn="l"/>
              </a:tabLst>
            </a:pPr>
            <a:r>
              <a:rPr sz="2400" spc="-5" dirty="0">
                <a:solidFill>
                  <a:srgbClr val="3232FF"/>
                </a:solidFill>
                <a:latin typeface="Times New Roman"/>
                <a:cs typeface="Times New Roman"/>
              </a:rPr>
              <a:t>User Characteristics</a:t>
            </a:r>
            <a:endParaRPr sz="2400">
              <a:latin typeface="Times New Roman"/>
              <a:cs typeface="Times New Roman"/>
            </a:endParaRPr>
          </a:p>
          <a:p>
            <a:pPr marL="927100" lvl="1" indent="-914400">
              <a:lnSpc>
                <a:spcPct val="100000"/>
              </a:lnSpc>
              <a:buAutoNum type="arabicPeriod" startAt="2"/>
              <a:tabLst>
                <a:tab pos="926465" algn="l"/>
                <a:tab pos="927100" algn="l"/>
              </a:tabLst>
            </a:pPr>
            <a:r>
              <a:rPr sz="2400" spc="-5" dirty="0">
                <a:solidFill>
                  <a:srgbClr val="3232FF"/>
                </a:solidFill>
                <a:latin typeface="Times New Roman"/>
                <a:cs typeface="Times New Roman"/>
              </a:rPr>
              <a:t>Constraints</a:t>
            </a:r>
            <a:endParaRPr sz="2400">
              <a:latin typeface="Times New Roman"/>
              <a:cs typeface="Times New Roman"/>
            </a:endParaRPr>
          </a:p>
          <a:p>
            <a:pPr marL="927100" lvl="1" indent="-914400">
              <a:lnSpc>
                <a:spcPts val="2875"/>
              </a:lnSpc>
              <a:buAutoNum type="arabicPeriod" startAt="2"/>
              <a:tabLst>
                <a:tab pos="926465" algn="l"/>
                <a:tab pos="927100" algn="l"/>
              </a:tabLst>
            </a:pPr>
            <a:r>
              <a:rPr sz="2400" spc="-5" dirty="0">
                <a:solidFill>
                  <a:srgbClr val="3232FF"/>
                </a:solidFill>
                <a:latin typeface="Times New Roman"/>
                <a:cs typeface="Times New Roman"/>
              </a:rPr>
              <a:t>Assumptions for</a:t>
            </a:r>
            <a:r>
              <a:rPr sz="2400" dirty="0">
                <a:solidFill>
                  <a:srgbClr val="3232FF"/>
                </a:solidFill>
                <a:latin typeface="Times New Roman"/>
                <a:cs typeface="Times New Roman"/>
              </a:rPr>
              <a:t> </a:t>
            </a:r>
            <a:r>
              <a:rPr sz="2400" spc="-5" dirty="0">
                <a:solidFill>
                  <a:srgbClr val="3232FF"/>
                </a:solidFill>
                <a:latin typeface="Times New Roman"/>
                <a:cs typeface="Times New Roman"/>
              </a:rPr>
              <a:t>dependencies</a:t>
            </a:r>
            <a:endParaRPr sz="2400">
              <a:latin typeface="Times New Roman"/>
              <a:cs typeface="Times New Roman"/>
            </a:endParaRPr>
          </a:p>
          <a:p>
            <a:pPr marL="927100" lvl="1" indent="-914400">
              <a:lnSpc>
                <a:spcPts val="2875"/>
              </a:lnSpc>
              <a:buAutoNum type="arabicPeriod" startAt="2"/>
              <a:tabLst>
                <a:tab pos="926465" algn="l"/>
                <a:tab pos="927100" algn="l"/>
              </a:tabLst>
            </a:pPr>
            <a:r>
              <a:rPr sz="2400" spc="-5" dirty="0">
                <a:solidFill>
                  <a:srgbClr val="3232FF"/>
                </a:solidFill>
                <a:latin typeface="Times New Roman"/>
                <a:cs typeface="Times New Roman"/>
              </a:rPr>
              <a:t>Apportioning </a:t>
            </a:r>
            <a:r>
              <a:rPr sz="2400" dirty="0">
                <a:solidFill>
                  <a:srgbClr val="3232FF"/>
                </a:solidFill>
                <a:latin typeface="Times New Roman"/>
                <a:cs typeface="Times New Roman"/>
              </a:rPr>
              <a:t>of</a:t>
            </a:r>
            <a:r>
              <a:rPr sz="2400" spc="-10" dirty="0">
                <a:solidFill>
                  <a:srgbClr val="3232FF"/>
                </a:solidFill>
                <a:latin typeface="Times New Roman"/>
                <a:cs typeface="Times New Roman"/>
              </a:rPr>
              <a:t> </a:t>
            </a:r>
            <a:r>
              <a:rPr sz="2400" spc="-5" dirty="0">
                <a:solidFill>
                  <a:srgbClr val="3232FF"/>
                </a:solidFill>
                <a:latin typeface="Times New Roman"/>
                <a:cs typeface="Times New Roman"/>
              </a:rPr>
              <a:t>requirements</a:t>
            </a:r>
            <a:endParaRPr sz="2400">
              <a:latin typeface="Times New Roman"/>
              <a:cs typeface="Times New Roman"/>
            </a:endParaRPr>
          </a:p>
          <a:p>
            <a:pPr>
              <a:lnSpc>
                <a:spcPct val="100000"/>
              </a:lnSpc>
              <a:spcBef>
                <a:spcPts val="50"/>
              </a:spcBef>
            </a:pPr>
            <a:endParaRPr sz="2450">
              <a:latin typeface="Times New Roman"/>
              <a:cs typeface="Times New Roman"/>
            </a:endParaRPr>
          </a:p>
          <a:p>
            <a:pPr marL="317500" indent="-304800">
              <a:lnSpc>
                <a:spcPct val="100000"/>
              </a:lnSpc>
              <a:buAutoNum type="arabicPeriod" startAt="3"/>
              <a:tabLst>
                <a:tab pos="317500" algn="l"/>
              </a:tabLst>
            </a:pPr>
            <a:r>
              <a:rPr sz="2400" spc="-5" dirty="0">
                <a:solidFill>
                  <a:srgbClr val="A50020"/>
                </a:solidFill>
                <a:latin typeface="Times New Roman"/>
                <a:cs typeface="Times New Roman"/>
              </a:rPr>
              <a:t>Specific</a:t>
            </a:r>
            <a:r>
              <a:rPr sz="2400" spc="-15" dirty="0">
                <a:solidFill>
                  <a:srgbClr val="A50020"/>
                </a:solidFill>
                <a:latin typeface="Times New Roman"/>
                <a:cs typeface="Times New Roman"/>
              </a:rPr>
              <a:t> </a:t>
            </a:r>
            <a:r>
              <a:rPr sz="2400" spc="-5" dirty="0">
                <a:solidFill>
                  <a:srgbClr val="A50020"/>
                </a:solidFill>
                <a:latin typeface="Times New Roman"/>
                <a:cs typeface="Times New Roman"/>
              </a:rPr>
              <a:t>Requirements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External Interfaces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Functions</a:t>
            </a:r>
            <a:endParaRPr sz="2400">
              <a:latin typeface="Times New Roman"/>
              <a:cs typeface="Times New Roman"/>
            </a:endParaRPr>
          </a:p>
          <a:p>
            <a:pPr marL="1841500" lvl="1" indent="-914400">
              <a:lnSpc>
                <a:spcPct val="100000"/>
              </a:lnSpc>
              <a:buAutoNum type="arabicPeriod"/>
              <a:tabLst>
                <a:tab pos="1840864" algn="l"/>
                <a:tab pos="1841500" algn="l"/>
              </a:tabLst>
            </a:pPr>
            <a:r>
              <a:rPr sz="2400" spc="-5" dirty="0">
                <a:latin typeface="Times New Roman"/>
                <a:cs typeface="Times New Roman"/>
              </a:rPr>
              <a:t>Performance</a:t>
            </a:r>
            <a:r>
              <a:rPr sz="2400" spc="-65" dirty="0">
                <a:latin typeface="Times New Roman"/>
                <a:cs typeface="Times New Roman"/>
              </a:rPr>
              <a:t> </a:t>
            </a:r>
            <a:r>
              <a:rPr sz="2400" spc="-5" dirty="0">
                <a:latin typeface="Times New Roman"/>
                <a:cs typeface="Times New Roman"/>
              </a:rPr>
              <a:t>requirements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Logical database</a:t>
            </a:r>
            <a:r>
              <a:rPr sz="2400" spc="-50" dirty="0">
                <a:latin typeface="Times New Roman"/>
                <a:cs typeface="Times New Roman"/>
              </a:rPr>
              <a:t> </a:t>
            </a:r>
            <a:r>
              <a:rPr sz="2400" spc="-5" dirty="0">
                <a:latin typeface="Times New Roman"/>
                <a:cs typeface="Times New Roman"/>
              </a:rPr>
              <a:t>requirements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Design Constraints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Software System</a:t>
            </a:r>
            <a:r>
              <a:rPr sz="2400" spc="-20" dirty="0">
                <a:latin typeface="Times New Roman"/>
                <a:cs typeface="Times New Roman"/>
              </a:rPr>
              <a:t> </a:t>
            </a:r>
            <a:r>
              <a:rPr sz="2400" spc="-5" dirty="0">
                <a:latin typeface="Times New Roman"/>
                <a:cs typeface="Times New Roman"/>
              </a:rPr>
              <a:t>attributes</a:t>
            </a:r>
            <a:endParaRPr sz="2400">
              <a:latin typeface="Times New Roman"/>
              <a:cs typeface="Times New Roman"/>
            </a:endParaRPr>
          </a:p>
          <a:p>
            <a:pPr marL="1841500" lvl="1" indent="-914400">
              <a:lnSpc>
                <a:spcPts val="2875"/>
              </a:lnSpc>
              <a:buAutoNum type="arabicPeriod"/>
              <a:tabLst>
                <a:tab pos="1840864" algn="l"/>
                <a:tab pos="1841500" algn="l"/>
              </a:tabLst>
            </a:pPr>
            <a:r>
              <a:rPr sz="2400" spc="-5" dirty="0">
                <a:latin typeface="Times New Roman"/>
                <a:cs typeface="Times New Roman"/>
              </a:rPr>
              <a:t>Organization </a:t>
            </a:r>
            <a:r>
              <a:rPr sz="2400" dirty="0">
                <a:latin typeface="Times New Roman"/>
                <a:cs typeface="Times New Roman"/>
              </a:rPr>
              <a:t>of </a:t>
            </a:r>
            <a:r>
              <a:rPr sz="2400" spc="-5" dirty="0">
                <a:latin typeface="Times New Roman"/>
                <a:cs typeface="Times New Roman"/>
              </a:rPr>
              <a:t>specific</a:t>
            </a:r>
            <a:r>
              <a:rPr sz="2400" spc="-55" dirty="0">
                <a:latin typeface="Times New Roman"/>
                <a:cs typeface="Times New Roman"/>
              </a:rPr>
              <a:t> </a:t>
            </a:r>
            <a:r>
              <a:rPr sz="2400" spc="-5" dirty="0">
                <a:latin typeface="Times New Roman"/>
                <a:cs typeface="Times New Roman"/>
              </a:rPr>
              <a:t>requirements</a:t>
            </a:r>
            <a:endParaRPr sz="2400">
              <a:latin typeface="Times New Roman"/>
              <a:cs typeface="Times New Roman"/>
            </a:endParaRPr>
          </a:p>
          <a:p>
            <a:pPr marL="1841500" lvl="1" indent="-914400">
              <a:lnSpc>
                <a:spcPct val="100000"/>
              </a:lnSpc>
              <a:buAutoNum type="arabicPeriod"/>
              <a:tabLst>
                <a:tab pos="1840864" algn="l"/>
                <a:tab pos="1841500" algn="l"/>
              </a:tabLst>
            </a:pPr>
            <a:r>
              <a:rPr sz="2400" spc="-5" dirty="0">
                <a:latin typeface="Times New Roman"/>
                <a:cs typeface="Times New Roman"/>
              </a:rPr>
              <a:t>Additional</a:t>
            </a:r>
            <a:r>
              <a:rPr sz="2400" spc="-15" dirty="0">
                <a:latin typeface="Times New Roman"/>
                <a:cs typeface="Times New Roman"/>
              </a:rPr>
              <a:t> </a:t>
            </a:r>
            <a:r>
              <a:rPr sz="2400" spc="-5" dirty="0">
                <a:latin typeface="Times New Roman"/>
                <a:cs typeface="Times New Roman"/>
              </a:rPr>
              <a:t>Comments.</a:t>
            </a:r>
            <a:endParaRPr sz="2400">
              <a:latin typeface="Times New Roman"/>
              <a:cs typeface="Times New Roman"/>
            </a:endParaRPr>
          </a:p>
        </p:txBody>
      </p:sp>
      <p:sp>
        <p:nvSpPr>
          <p:cNvPr id="5" name="object 5"/>
          <p:cNvSpPr txBox="1"/>
          <p:nvPr/>
        </p:nvSpPr>
        <p:spPr>
          <a:xfrm>
            <a:off x="8793476" y="7019942"/>
            <a:ext cx="374015" cy="203835"/>
          </a:xfrm>
          <a:prstGeom prst="rect">
            <a:avLst/>
          </a:prstGeom>
        </p:spPr>
        <p:txBody>
          <a:bodyPr vert="horz" wrap="square" lIns="0" tIns="0" rIns="0" bIns="0" rtlCol="0">
            <a:spAutoFit/>
          </a:bodyPr>
          <a:lstStyle/>
          <a:p>
            <a:pPr marL="38100">
              <a:lnSpc>
                <a:spcPts val="1465"/>
              </a:lnSpc>
            </a:pPr>
            <a:fld id="{81D60167-4931-47E6-BA6A-407CBD079E47}" type="slidenum">
              <a:rPr sz="1400" dirty="0">
                <a:latin typeface="Arial"/>
                <a:cs typeface="Arial"/>
              </a:rPr>
              <a:t>34</a:t>
            </a:fld>
            <a:endParaRPr sz="1400">
              <a:latin typeface="Arial"/>
              <a:cs typeface="Arial"/>
            </a:endParaRPr>
          </a:p>
        </p:txBody>
      </p:sp>
    </p:spTree>
    <p:extLst>
      <p:ext uri="{BB962C8B-B14F-4D97-AF65-F5344CB8AC3E}">
        <p14:creationId xmlns:p14="http://schemas.microsoft.com/office/powerpoint/2010/main" val="261989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73723" y="296863"/>
            <a:ext cx="7891975" cy="922337"/>
          </a:xfrm>
          <a:prstGeom prst="rect">
            <a:avLst/>
          </a:prstGeom>
          <a:noFill/>
          <a:ln w="12700">
            <a:noFill/>
            <a:miter lim="800000"/>
            <a:headEnd/>
            <a:tailEnd/>
          </a:ln>
          <a:effectLst/>
        </p:spPr>
        <p:txBody>
          <a:bodyPr lIns="96243" tIns="47277" rIns="96243" bIns="47277" anchor="b"/>
          <a:lstStyle/>
          <a:p>
            <a:pPr algn="ctr">
              <a:lnSpc>
                <a:spcPct val="100000"/>
              </a:lnSpc>
              <a:spcBef>
                <a:spcPct val="0"/>
              </a:spcBef>
              <a:buFontTx/>
              <a:buNone/>
            </a:pPr>
            <a:r>
              <a:rPr lang="en-US" sz="4700" dirty="0">
                <a:solidFill>
                  <a:schemeClr val="tx2"/>
                </a:solidFill>
              </a:rPr>
              <a:t>Tight Coupling</a:t>
            </a:r>
          </a:p>
        </p:txBody>
      </p:sp>
      <p:pic>
        <p:nvPicPr>
          <p:cNvPr id="59395" name="Picture 3"/>
          <p:cNvPicPr>
            <a:picLocks noChangeArrowheads="1"/>
          </p:cNvPicPr>
          <p:nvPr/>
        </p:nvPicPr>
        <p:blipFill>
          <a:blip r:embed="rId2" cstate="print"/>
          <a:srcRect/>
          <a:stretch>
            <a:fillRect/>
          </a:stretch>
        </p:blipFill>
        <p:spPr bwMode="auto">
          <a:xfrm>
            <a:off x="1839205" y="2043854"/>
            <a:ext cx="6344529" cy="4753398"/>
          </a:xfrm>
          <a:prstGeom prst="rect">
            <a:avLst/>
          </a:prstGeom>
          <a:noFill/>
          <a:ln w="12700">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73723" y="296863"/>
            <a:ext cx="7891975" cy="1252220"/>
          </a:xfrm>
          <a:prstGeom prst="rect">
            <a:avLst/>
          </a:prstGeom>
          <a:noFill/>
          <a:ln w="12700">
            <a:noFill/>
            <a:miter lim="800000"/>
            <a:headEnd/>
            <a:tailEnd/>
          </a:ln>
          <a:effectLst/>
        </p:spPr>
        <p:txBody>
          <a:bodyPr lIns="96243" tIns="47277" rIns="96243" bIns="47277" anchor="b"/>
          <a:lstStyle/>
          <a:p>
            <a:pPr algn="ctr">
              <a:lnSpc>
                <a:spcPct val="100000"/>
              </a:lnSpc>
              <a:spcBef>
                <a:spcPct val="0"/>
              </a:spcBef>
              <a:buFontTx/>
              <a:buNone/>
            </a:pPr>
            <a:r>
              <a:rPr lang="en-US" sz="4700" dirty="0">
                <a:solidFill>
                  <a:schemeClr val="tx2"/>
                </a:solidFill>
              </a:rPr>
              <a:t>Loose Coupling</a:t>
            </a:r>
          </a:p>
        </p:txBody>
      </p:sp>
      <p:pic>
        <p:nvPicPr>
          <p:cNvPr id="60419" name="Picture 3"/>
          <p:cNvPicPr>
            <a:picLocks noChangeArrowheads="1"/>
          </p:cNvPicPr>
          <p:nvPr/>
        </p:nvPicPr>
        <p:blipFill>
          <a:blip r:embed="rId2" cstate="print"/>
          <a:srcRect/>
          <a:stretch>
            <a:fillRect/>
          </a:stretch>
        </p:blipFill>
        <p:spPr bwMode="auto">
          <a:xfrm>
            <a:off x="1607088" y="1856740"/>
            <a:ext cx="6963508" cy="5318337"/>
          </a:xfrm>
          <a:prstGeom prst="rect">
            <a:avLst/>
          </a:prstGeom>
          <a:noFill/>
          <a:ln w="12700">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618979" y="2159000"/>
            <a:ext cx="8897815" cy="4929717"/>
          </a:xfrm>
          <a:prstGeom prst="rect">
            <a:avLst/>
          </a:prstGeom>
          <a:noFill/>
          <a:ln w="12700">
            <a:noFill/>
            <a:miter lim="800000"/>
            <a:headEnd/>
            <a:tailEnd/>
          </a:ln>
          <a:effectLst/>
        </p:spPr>
        <p:txBody>
          <a:bodyPr lIns="96243" tIns="47277" rIns="96243" bIns="47277"/>
          <a:lstStyle/>
          <a:p>
            <a:pPr marL="364708" indent="-364708">
              <a:buFont typeface="Arial" pitchFamily="34" charset="0"/>
              <a:buChar char="•"/>
            </a:pPr>
            <a:r>
              <a:rPr lang="en-US" sz="2400" dirty="0">
                <a:latin typeface="+mj-lt"/>
                <a:cs typeface="+mn-cs"/>
              </a:rPr>
              <a:t>Object-oriented systems are loosely coupled because there is </a:t>
            </a:r>
            <a:r>
              <a:rPr lang="en-US" sz="2400" dirty="0" smtClean="0">
                <a:latin typeface="+mj-lt"/>
                <a:cs typeface="+mn-cs"/>
              </a:rPr>
              <a:t>no shared </a:t>
            </a:r>
            <a:r>
              <a:rPr lang="en-US" sz="2400" dirty="0">
                <a:latin typeface="+mj-lt"/>
                <a:cs typeface="+mn-cs"/>
              </a:rPr>
              <a:t>state and objects communicate using message passing</a:t>
            </a:r>
            <a:r>
              <a:rPr lang="en-US" sz="2400" dirty="0" smtClean="0">
                <a:latin typeface="+mj-lt"/>
                <a:cs typeface="+mn-cs"/>
              </a:rPr>
              <a:t>.</a:t>
            </a:r>
          </a:p>
          <a:p>
            <a:pPr marL="364708" indent="-364708">
              <a:buFont typeface="Arial" pitchFamily="34" charset="0"/>
              <a:buChar char="•"/>
            </a:pPr>
            <a:endParaRPr lang="en-US" sz="2400" dirty="0">
              <a:latin typeface="+mj-lt"/>
              <a:cs typeface="+mn-cs"/>
            </a:endParaRPr>
          </a:p>
          <a:p>
            <a:pPr marL="364708" indent="-364708">
              <a:buFont typeface="Arial" pitchFamily="34" charset="0"/>
              <a:buChar char="•"/>
            </a:pPr>
            <a:r>
              <a:rPr lang="en-US" sz="2400" dirty="0">
                <a:latin typeface="+mj-lt"/>
                <a:cs typeface="+mn-cs"/>
              </a:rPr>
              <a:t>However, an object class is coupled to its </a:t>
            </a:r>
            <a:r>
              <a:rPr lang="en-US" sz="2400" dirty="0" smtClean="0">
                <a:latin typeface="+mj-lt"/>
                <a:cs typeface="+mn-cs"/>
              </a:rPr>
              <a:t>super-classes</a:t>
            </a:r>
            <a:r>
              <a:rPr lang="en-US" sz="2400" dirty="0">
                <a:latin typeface="+mj-lt"/>
                <a:cs typeface="+mn-cs"/>
              </a:rPr>
              <a:t>. Changes made to the attributes </a:t>
            </a:r>
            <a:r>
              <a:rPr lang="en-US" sz="2400" dirty="0" smtClean="0">
                <a:latin typeface="+mj-lt"/>
                <a:cs typeface="+mn-cs"/>
              </a:rPr>
              <a:t>or </a:t>
            </a:r>
            <a:r>
              <a:rPr lang="en-US" sz="2400" dirty="0">
                <a:latin typeface="+mj-lt"/>
                <a:cs typeface="+mn-cs"/>
              </a:rPr>
              <a:t>operations in a super-class propagate to all </a:t>
            </a:r>
            <a:r>
              <a:rPr lang="en-US" sz="2400" dirty="0" smtClean="0">
                <a:latin typeface="+mj-lt"/>
                <a:cs typeface="+mn-cs"/>
              </a:rPr>
              <a:t>sub-classes</a:t>
            </a:r>
            <a:r>
              <a:rPr lang="en-US" sz="2400" dirty="0">
                <a:latin typeface="+mj-lt"/>
                <a:cs typeface="+mn-cs"/>
              </a:rPr>
              <a:t>.</a:t>
            </a:r>
          </a:p>
        </p:txBody>
      </p:sp>
      <p:sp>
        <p:nvSpPr>
          <p:cNvPr id="63492" name="Rectangle 4"/>
          <p:cNvSpPr>
            <a:spLocks noChangeArrowheads="1"/>
          </p:cNvSpPr>
          <p:nvPr/>
        </p:nvSpPr>
        <p:spPr bwMode="auto">
          <a:xfrm>
            <a:off x="854319" y="296863"/>
            <a:ext cx="7891975" cy="1252220"/>
          </a:xfrm>
          <a:prstGeom prst="rect">
            <a:avLst/>
          </a:prstGeom>
          <a:noFill/>
          <a:ln w="12700">
            <a:noFill/>
            <a:miter lim="800000"/>
            <a:headEnd/>
            <a:tailEnd/>
          </a:ln>
          <a:effectLst/>
        </p:spPr>
        <p:txBody>
          <a:bodyPr lIns="96243" tIns="47277" rIns="96243" bIns="47277" anchor="b"/>
          <a:lstStyle/>
          <a:p>
            <a:pPr algn="ctr">
              <a:lnSpc>
                <a:spcPct val="100000"/>
              </a:lnSpc>
              <a:spcBef>
                <a:spcPct val="0"/>
              </a:spcBef>
              <a:buFontTx/>
              <a:buNone/>
            </a:pPr>
            <a:r>
              <a:rPr lang="en-US" sz="4700" dirty="0">
                <a:solidFill>
                  <a:schemeClr val="tx2"/>
                </a:solidFill>
              </a:rPr>
              <a:t>Coupling and 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p:nvPr/>
        </p:nvSpPr>
        <p:spPr>
          <a:xfrm>
            <a:off x="818082" y="1104150"/>
            <a:ext cx="2906713" cy="492443"/>
          </a:xfrm>
          <a:prstGeom prst="rect">
            <a:avLst/>
          </a:prstGeom>
        </p:spPr>
        <p:txBody>
          <a:bodyPr lIns="0" tIns="0" rIns="0" bIns="0">
            <a:spAutoFit/>
          </a:bodyPr>
          <a:lstStyle/>
          <a:p>
            <a:pPr marL="364708" indent="-364708">
              <a:defRPr/>
            </a:pPr>
            <a:r>
              <a:rPr lang="en-US" sz="3200" dirty="0" smtClean="0">
                <a:latin typeface="+mj-lt"/>
                <a:cs typeface="+mn-cs"/>
              </a:rPr>
              <a:t>Module Coupling</a:t>
            </a:r>
            <a:endParaRPr lang="en-US" sz="3200" dirty="0">
              <a:latin typeface="+mj-lt"/>
              <a:cs typeface="+mn-cs"/>
            </a:endParaRPr>
          </a:p>
        </p:txBody>
      </p:sp>
      <p:sp>
        <p:nvSpPr>
          <p:cNvPr id="18437" name="object 5"/>
          <p:cNvSpPr>
            <a:spLocks/>
          </p:cNvSpPr>
          <p:nvPr/>
        </p:nvSpPr>
        <p:spPr bwMode="auto">
          <a:xfrm>
            <a:off x="3352800" y="37338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8438" name="object 6"/>
          <p:cNvSpPr>
            <a:spLocks/>
          </p:cNvSpPr>
          <p:nvPr/>
        </p:nvSpPr>
        <p:spPr bwMode="auto">
          <a:xfrm>
            <a:off x="5181600" y="37338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8439" name="object 7"/>
          <p:cNvSpPr>
            <a:spLocks/>
          </p:cNvSpPr>
          <p:nvPr/>
        </p:nvSpPr>
        <p:spPr bwMode="auto">
          <a:xfrm>
            <a:off x="3352800" y="51816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8440" name="object 8"/>
          <p:cNvSpPr>
            <a:spLocks/>
          </p:cNvSpPr>
          <p:nvPr/>
        </p:nvSpPr>
        <p:spPr bwMode="auto">
          <a:xfrm>
            <a:off x="5181600" y="51816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9" name="object 9"/>
          <p:cNvSpPr txBox="1"/>
          <p:nvPr/>
        </p:nvSpPr>
        <p:spPr>
          <a:xfrm>
            <a:off x="3078163" y="6191250"/>
            <a:ext cx="3824287" cy="769938"/>
          </a:xfrm>
          <a:prstGeom prst="rect">
            <a:avLst/>
          </a:prstGeom>
        </p:spPr>
        <p:txBody>
          <a:bodyPr lIns="0" tIns="0" rIns="0" bIns="0">
            <a:spAutoFit/>
          </a:bodyPr>
          <a:lstStyle/>
          <a:p>
            <a:pPr marL="1741488" indent="-1728788">
              <a:lnSpc>
                <a:spcPct val="120000"/>
              </a:lnSpc>
            </a:pPr>
            <a:r>
              <a:rPr lang="en-US" sz="2400" dirty="0">
                <a:solidFill>
                  <a:srgbClr val="FF0000"/>
                </a:solidFill>
                <a:latin typeface="Times New Roman" pitchFamily="18" charset="0"/>
                <a:cs typeface="Times New Roman" pitchFamily="18" charset="0"/>
              </a:rPr>
              <a:t>(Uncoupled : no dependencies) (a)</a:t>
            </a:r>
            <a:endParaRPr lang="en-US" sz="2400" dirty="0">
              <a:latin typeface="Times New Roman" pitchFamily="18" charset="0"/>
              <a:cs typeface="Times New Roman" pitchFamily="18" charset="0"/>
            </a:endParaRPr>
          </a:p>
        </p:txBody>
      </p:sp>
      <p:sp>
        <p:nvSpPr>
          <p:cNvPr id="10" name="object 10"/>
          <p:cNvSpPr txBox="1"/>
          <p:nvPr/>
        </p:nvSpPr>
        <p:spPr>
          <a:xfrm>
            <a:off x="781050" y="2444750"/>
            <a:ext cx="5730875" cy="738664"/>
          </a:xfrm>
          <a:prstGeom prst="rect">
            <a:avLst/>
          </a:prstGeom>
        </p:spPr>
        <p:txBody>
          <a:bodyPr lIns="0" tIns="0" rIns="0" bIns="0">
            <a:spAutoFit/>
          </a:bodyPr>
          <a:lstStyle/>
          <a:p>
            <a:pPr marL="364708" indent="-364708">
              <a:tabLst>
                <a:tab pos="1898650" algn="l"/>
                <a:tab pos="2543175" algn="l"/>
                <a:tab pos="3413125" algn="l"/>
                <a:tab pos="5143500" algn="l"/>
              </a:tabLst>
              <a:defRPr/>
            </a:pPr>
            <a:r>
              <a:rPr lang="en-US" sz="2400" dirty="0">
                <a:latin typeface="+mj-lt"/>
                <a:cs typeface="+mn-cs"/>
              </a:rPr>
              <a:t>Coupling	is	the	measure	of interdependence between modules.</a:t>
            </a:r>
          </a:p>
        </p:txBody>
      </p:sp>
      <p:sp>
        <p:nvSpPr>
          <p:cNvPr id="11" name="object 11"/>
          <p:cNvSpPr txBox="1"/>
          <p:nvPr/>
        </p:nvSpPr>
        <p:spPr>
          <a:xfrm>
            <a:off x="6624638" y="2432050"/>
            <a:ext cx="2686050" cy="369332"/>
          </a:xfrm>
          <a:prstGeom prst="rect">
            <a:avLst/>
          </a:prstGeom>
        </p:spPr>
        <p:txBody>
          <a:bodyPr lIns="0" tIns="0" rIns="0" bIns="0">
            <a:spAutoFit/>
          </a:bodyPr>
          <a:lstStyle/>
          <a:p>
            <a:pPr marL="12700" fontAlgn="auto">
              <a:spcBef>
                <a:spcPts val="0"/>
              </a:spcBef>
              <a:spcAft>
                <a:spcPts val="0"/>
              </a:spcAft>
              <a:tabLst>
                <a:tab pos="879475" algn="l"/>
                <a:tab pos="2336165" algn="l"/>
              </a:tabLst>
              <a:defRPr/>
            </a:pPr>
            <a:r>
              <a:rPr lang="en-US" sz="2400" dirty="0" smtClean="0">
                <a:latin typeface="+mj-lt"/>
                <a:cs typeface="+mn-cs"/>
              </a:rPr>
              <a:t>the	degree	of</a:t>
            </a:r>
            <a:endParaRPr lang="en-US" sz="2400" dirty="0">
              <a:latin typeface="+mj-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9963" y="854075"/>
            <a:ext cx="3036887" cy="533400"/>
          </a:xfrm>
          <a:prstGeom prst="rect">
            <a:avLst/>
          </a:prstGeom>
        </p:spPr>
        <p:txBody>
          <a:bodyPr lIns="0" tIns="0" rIns="0" bIns="0">
            <a:spAutoFit/>
          </a:bodyPr>
          <a:lstStyle/>
          <a:p>
            <a:pPr marL="12700" fontAlgn="auto">
              <a:spcBef>
                <a:spcPts val="0"/>
              </a:spcBef>
              <a:spcAft>
                <a:spcPts val="0"/>
              </a:spcAft>
              <a:defRPr/>
            </a:pPr>
            <a:r>
              <a:rPr sz="4000" spc="715" dirty="0">
                <a:solidFill>
                  <a:srgbClr val="323299"/>
                </a:solidFill>
                <a:latin typeface="Arial"/>
                <a:cs typeface="Arial"/>
              </a:rPr>
              <a:t> </a:t>
            </a:r>
            <a:r>
              <a:rPr sz="4000" spc="484" dirty="0">
                <a:solidFill>
                  <a:srgbClr val="323299"/>
                </a:solidFill>
                <a:latin typeface="Arial"/>
                <a:cs typeface="Arial"/>
              </a:rPr>
              <a:t> </a:t>
            </a:r>
            <a:r>
              <a:rPr sz="4000" spc="155" dirty="0">
                <a:solidFill>
                  <a:srgbClr val="323299"/>
                </a:solidFill>
                <a:latin typeface="Arial"/>
                <a:cs typeface="Arial"/>
              </a:rPr>
              <a:t> </a:t>
            </a:r>
            <a:r>
              <a:rPr sz="4000" spc="170" dirty="0">
                <a:solidFill>
                  <a:srgbClr val="323299"/>
                </a:solidFill>
                <a:latin typeface="Arial"/>
                <a:cs typeface="Arial"/>
              </a:rPr>
              <a:t> </a:t>
            </a:r>
            <a:r>
              <a:rPr sz="4000" spc="1605" dirty="0">
                <a:solidFill>
                  <a:srgbClr val="323299"/>
                </a:solidFill>
                <a:latin typeface="Arial"/>
                <a:cs typeface="Arial"/>
              </a:rPr>
              <a:t> </a:t>
            </a:r>
            <a:r>
              <a:rPr sz="4000" spc="555" dirty="0">
                <a:solidFill>
                  <a:srgbClr val="323299"/>
                </a:solidFill>
                <a:latin typeface="Arial"/>
                <a:cs typeface="Arial"/>
              </a:rPr>
              <a:t> </a:t>
            </a:r>
            <a:r>
              <a:rPr sz="4000" spc="75" dirty="0">
                <a:solidFill>
                  <a:srgbClr val="323299"/>
                </a:solidFill>
                <a:latin typeface="Arial"/>
                <a:cs typeface="Arial"/>
              </a:rPr>
              <a:t> </a:t>
            </a:r>
            <a:r>
              <a:rPr sz="4000" spc="240" dirty="0">
                <a:solidFill>
                  <a:srgbClr val="323299"/>
                </a:solidFill>
                <a:latin typeface="Arial"/>
                <a:cs typeface="Arial"/>
              </a:rPr>
              <a:t> </a:t>
            </a:r>
            <a:r>
              <a:rPr sz="4000" spc="-114" dirty="0">
                <a:solidFill>
                  <a:srgbClr val="323299"/>
                </a:solidFill>
                <a:latin typeface="Times New Roman"/>
                <a:cs typeface="Times New Roman"/>
              </a:rPr>
              <a:t> </a:t>
            </a:r>
            <a:r>
              <a:rPr sz="4000" spc="1670" dirty="0">
                <a:solidFill>
                  <a:srgbClr val="323299"/>
                </a:solidFill>
                <a:latin typeface="Arial"/>
                <a:cs typeface="Arial"/>
              </a:rPr>
              <a:t> </a:t>
            </a:r>
            <a:r>
              <a:rPr sz="4000" spc="250" dirty="0">
                <a:solidFill>
                  <a:srgbClr val="323299"/>
                </a:solidFill>
                <a:latin typeface="Arial"/>
                <a:cs typeface="Arial"/>
              </a:rPr>
              <a:t> </a:t>
            </a:r>
            <a:r>
              <a:rPr sz="4000" spc="160" dirty="0">
                <a:solidFill>
                  <a:srgbClr val="323299"/>
                </a:solidFill>
                <a:latin typeface="Arial"/>
                <a:cs typeface="Arial"/>
              </a:rPr>
              <a:t> </a:t>
            </a:r>
            <a:r>
              <a:rPr sz="4000" spc="-155" dirty="0">
                <a:solidFill>
                  <a:srgbClr val="323299"/>
                </a:solidFill>
                <a:latin typeface="Arial"/>
                <a:cs typeface="Arial"/>
              </a:rPr>
              <a:t> </a:t>
            </a:r>
            <a:r>
              <a:rPr sz="4000" spc="470" dirty="0">
                <a:solidFill>
                  <a:srgbClr val="323299"/>
                </a:solidFill>
                <a:latin typeface="Arial"/>
                <a:cs typeface="Arial"/>
              </a:rPr>
              <a:t> </a:t>
            </a:r>
            <a:r>
              <a:rPr sz="4000" spc="720" dirty="0">
                <a:solidFill>
                  <a:srgbClr val="323299"/>
                </a:solidFill>
                <a:latin typeface="Arial"/>
                <a:cs typeface="Arial"/>
              </a:rPr>
              <a:t> </a:t>
            </a:r>
            <a:endParaRPr sz="4000">
              <a:latin typeface="Arial"/>
              <a:cs typeface="Arial"/>
            </a:endParaRPr>
          </a:p>
        </p:txBody>
      </p:sp>
      <p:sp>
        <p:nvSpPr>
          <p:cNvPr id="4" name="object 4"/>
          <p:cNvSpPr txBox="1"/>
          <p:nvPr/>
        </p:nvSpPr>
        <p:spPr>
          <a:xfrm>
            <a:off x="947738" y="4260850"/>
            <a:ext cx="2981325" cy="1101327"/>
          </a:xfrm>
          <a:prstGeom prst="rect">
            <a:avLst/>
          </a:prstGeom>
        </p:spPr>
        <p:txBody>
          <a:bodyPr lIns="0" tIns="0" rIns="0" bIns="0">
            <a:spAutoFit/>
          </a:bodyPr>
          <a:lstStyle/>
          <a:p>
            <a:pPr marL="11113" indent="1588" algn="ctr">
              <a:lnSpc>
                <a:spcPct val="80000"/>
              </a:lnSpc>
            </a:pPr>
            <a:r>
              <a:rPr lang="en-US" sz="2400" dirty="0">
                <a:latin typeface="+mj-lt"/>
                <a:cs typeface="+mn-cs"/>
              </a:rPr>
              <a:t>Loosely coupled: some dependencies</a:t>
            </a:r>
          </a:p>
          <a:p>
            <a:pPr marL="11113" indent="1588" algn="ctr">
              <a:spcBef>
                <a:spcPts val="1075"/>
              </a:spcBef>
            </a:pPr>
            <a:r>
              <a:rPr lang="en-US" sz="2400" dirty="0">
                <a:latin typeface="+mj-lt"/>
                <a:cs typeface="+mn-cs"/>
              </a:rPr>
              <a:t>(B)</a:t>
            </a:r>
          </a:p>
        </p:txBody>
      </p:sp>
      <p:sp>
        <p:nvSpPr>
          <p:cNvPr id="5" name="object 5"/>
          <p:cNvSpPr txBox="1"/>
          <p:nvPr/>
        </p:nvSpPr>
        <p:spPr>
          <a:xfrm>
            <a:off x="5726113" y="4244975"/>
            <a:ext cx="3024187" cy="596382"/>
          </a:xfrm>
          <a:prstGeom prst="rect">
            <a:avLst/>
          </a:prstGeom>
        </p:spPr>
        <p:txBody>
          <a:bodyPr lIns="0" tIns="0" rIns="0" bIns="0">
            <a:spAutoFit/>
          </a:bodyPr>
          <a:lstStyle/>
          <a:p>
            <a:pPr marL="11113" indent="1588" algn="ctr">
              <a:lnSpc>
                <a:spcPct val="80000"/>
              </a:lnSpc>
            </a:pPr>
            <a:r>
              <a:rPr lang="en-US" sz="2400" dirty="0">
                <a:latin typeface="+mj-lt"/>
                <a:cs typeface="+mn-cs"/>
              </a:rPr>
              <a:t>Highly coupled: many dependencies</a:t>
            </a:r>
          </a:p>
        </p:txBody>
      </p:sp>
      <p:sp>
        <p:nvSpPr>
          <p:cNvPr id="6" name="object 6"/>
          <p:cNvSpPr txBox="1"/>
          <p:nvPr/>
        </p:nvSpPr>
        <p:spPr>
          <a:xfrm>
            <a:off x="6972300" y="5203825"/>
            <a:ext cx="533400" cy="381000"/>
          </a:xfrm>
          <a:prstGeom prst="rect">
            <a:avLst/>
          </a:prstGeom>
        </p:spPr>
        <p:txBody>
          <a:bodyPr lIns="0" tIns="0" rIns="0" bIns="0">
            <a:spAutoFit/>
          </a:bodyPr>
          <a:lstStyle/>
          <a:p>
            <a:pPr marL="11113" indent="1588" algn="ctr">
              <a:lnSpc>
                <a:spcPct val="80000"/>
              </a:lnSpc>
              <a:defRPr/>
            </a:pPr>
            <a:r>
              <a:rPr sz="3000" spc="-5" dirty="0" smtClean="0">
                <a:latin typeface="Times New Roman"/>
                <a:cs typeface="Times New Roman"/>
              </a:rPr>
              <a:t>(</a:t>
            </a:r>
            <a:r>
              <a:rPr lang="en-US" sz="2400" dirty="0" smtClean="0">
                <a:latin typeface="+mj-lt"/>
                <a:cs typeface="+mn-cs"/>
              </a:rPr>
              <a:t>C)</a:t>
            </a:r>
            <a:endParaRPr lang="en-US" sz="2400" dirty="0">
              <a:latin typeface="+mj-lt"/>
              <a:cs typeface="+mn-cs"/>
            </a:endParaRPr>
          </a:p>
        </p:txBody>
      </p:sp>
      <p:sp>
        <p:nvSpPr>
          <p:cNvPr id="19463" name="object 7"/>
          <p:cNvSpPr>
            <a:spLocks/>
          </p:cNvSpPr>
          <p:nvPr/>
        </p:nvSpPr>
        <p:spPr bwMode="auto">
          <a:xfrm>
            <a:off x="1143000" y="19050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70" y="760736"/>
              </a:cxn>
              <a:cxn ang="0">
                <a:pos x="425176" y="750920"/>
              </a:cxn>
              <a:cxn ang="0">
                <a:pos x="476209" y="732043"/>
              </a:cxn>
              <a:cxn ang="0">
                <a:pos x="523355" y="704891"/>
              </a:cxn>
              <a:cxn ang="0">
                <a:pos x="565901" y="670250"/>
              </a:cxn>
              <a:cxn ang="0">
                <a:pos x="603134" y="628906"/>
              </a:cxn>
              <a:cxn ang="0">
                <a:pos x="634341" y="581646"/>
              </a:cxn>
              <a:cxn ang="0">
                <a:pos x="658808" y="529256"/>
              </a:cxn>
              <a:cxn ang="0">
                <a:pos x="675823" y="472523"/>
              </a:cxn>
              <a:cxn ang="0">
                <a:pos x="684672" y="412233"/>
              </a:cxn>
              <a:cxn ang="0">
                <a:pos x="685812" y="380999"/>
              </a:cxn>
              <a:cxn ang="0">
                <a:pos x="684672" y="349766"/>
              </a:cxn>
              <a:cxn ang="0">
                <a:pos x="675823" y="289476"/>
              </a:cxn>
              <a:cxn ang="0">
                <a:pos x="658808" y="232743"/>
              </a:cxn>
              <a:cxn ang="0">
                <a:pos x="634341" y="180353"/>
              </a:cxn>
              <a:cxn ang="0">
                <a:pos x="603134" y="133093"/>
              </a:cxn>
              <a:cxn ang="0">
                <a:pos x="565901" y="91749"/>
              </a:cxn>
              <a:cxn ang="0">
                <a:pos x="523355" y="57108"/>
              </a:cxn>
              <a:cxn ang="0">
                <a:pos x="476209" y="29956"/>
              </a:cxn>
              <a:cxn ang="0">
                <a:pos x="425176" y="11079"/>
              </a:cxn>
              <a:cxn ang="0">
                <a:pos x="370970"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70" y="760736"/>
                </a:lnTo>
                <a:lnTo>
                  <a:pt x="425176" y="750920"/>
                </a:lnTo>
                <a:lnTo>
                  <a:pt x="476209" y="732043"/>
                </a:lnTo>
                <a:lnTo>
                  <a:pt x="523355" y="704891"/>
                </a:lnTo>
                <a:lnTo>
                  <a:pt x="565901" y="670250"/>
                </a:lnTo>
                <a:lnTo>
                  <a:pt x="603134" y="628906"/>
                </a:lnTo>
                <a:lnTo>
                  <a:pt x="634341" y="581646"/>
                </a:lnTo>
                <a:lnTo>
                  <a:pt x="658808" y="529256"/>
                </a:lnTo>
                <a:lnTo>
                  <a:pt x="675823" y="472523"/>
                </a:lnTo>
                <a:lnTo>
                  <a:pt x="684672" y="412233"/>
                </a:lnTo>
                <a:lnTo>
                  <a:pt x="685812" y="380999"/>
                </a:lnTo>
                <a:lnTo>
                  <a:pt x="684672" y="349766"/>
                </a:lnTo>
                <a:lnTo>
                  <a:pt x="675823" y="289476"/>
                </a:lnTo>
                <a:lnTo>
                  <a:pt x="658808" y="232743"/>
                </a:lnTo>
                <a:lnTo>
                  <a:pt x="634341" y="180353"/>
                </a:lnTo>
                <a:lnTo>
                  <a:pt x="603134" y="133093"/>
                </a:lnTo>
                <a:lnTo>
                  <a:pt x="565901" y="91749"/>
                </a:lnTo>
                <a:lnTo>
                  <a:pt x="523355" y="57108"/>
                </a:lnTo>
                <a:lnTo>
                  <a:pt x="476209" y="29956"/>
                </a:lnTo>
                <a:lnTo>
                  <a:pt x="425176" y="11079"/>
                </a:lnTo>
                <a:lnTo>
                  <a:pt x="370970"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64" name="object 8"/>
          <p:cNvSpPr>
            <a:spLocks/>
          </p:cNvSpPr>
          <p:nvPr/>
        </p:nvSpPr>
        <p:spPr bwMode="auto">
          <a:xfrm>
            <a:off x="2971800" y="19050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65" name="object 9"/>
          <p:cNvSpPr>
            <a:spLocks/>
          </p:cNvSpPr>
          <p:nvPr/>
        </p:nvSpPr>
        <p:spPr bwMode="auto">
          <a:xfrm>
            <a:off x="1143000" y="33528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70" y="760736"/>
              </a:cxn>
              <a:cxn ang="0">
                <a:pos x="425176" y="750920"/>
              </a:cxn>
              <a:cxn ang="0">
                <a:pos x="476209" y="732043"/>
              </a:cxn>
              <a:cxn ang="0">
                <a:pos x="523355" y="704891"/>
              </a:cxn>
              <a:cxn ang="0">
                <a:pos x="565901" y="670250"/>
              </a:cxn>
              <a:cxn ang="0">
                <a:pos x="603134" y="628906"/>
              </a:cxn>
              <a:cxn ang="0">
                <a:pos x="634341" y="581646"/>
              </a:cxn>
              <a:cxn ang="0">
                <a:pos x="658808" y="529256"/>
              </a:cxn>
              <a:cxn ang="0">
                <a:pos x="675823" y="472523"/>
              </a:cxn>
              <a:cxn ang="0">
                <a:pos x="684672" y="412233"/>
              </a:cxn>
              <a:cxn ang="0">
                <a:pos x="685812" y="380999"/>
              </a:cxn>
              <a:cxn ang="0">
                <a:pos x="684672" y="349766"/>
              </a:cxn>
              <a:cxn ang="0">
                <a:pos x="675823" y="289476"/>
              </a:cxn>
              <a:cxn ang="0">
                <a:pos x="658808" y="232743"/>
              </a:cxn>
              <a:cxn ang="0">
                <a:pos x="634341" y="180353"/>
              </a:cxn>
              <a:cxn ang="0">
                <a:pos x="603134" y="133093"/>
              </a:cxn>
              <a:cxn ang="0">
                <a:pos x="565901" y="91749"/>
              </a:cxn>
              <a:cxn ang="0">
                <a:pos x="523355" y="57108"/>
              </a:cxn>
              <a:cxn ang="0">
                <a:pos x="476209" y="29956"/>
              </a:cxn>
              <a:cxn ang="0">
                <a:pos x="425176" y="11079"/>
              </a:cxn>
              <a:cxn ang="0">
                <a:pos x="370970"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70" y="760736"/>
                </a:lnTo>
                <a:lnTo>
                  <a:pt x="425176" y="750920"/>
                </a:lnTo>
                <a:lnTo>
                  <a:pt x="476209" y="732043"/>
                </a:lnTo>
                <a:lnTo>
                  <a:pt x="523355" y="704891"/>
                </a:lnTo>
                <a:lnTo>
                  <a:pt x="565901" y="670250"/>
                </a:lnTo>
                <a:lnTo>
                  <a:pt x="603134" y="628906"/>
                </a:lnTo>
                <a:lnTo>
                  <a:pt x="634341" y="581646"/>
                </a:lnTo>
                <a:lnTo>
                  <a:pt x="658808" y="529256"/>
                </a:lnTo>
                <a:lnTo>
                  <a:pt x="675823" y="472523"/>
                </a:lnTo>
                <a:lnTo>
                  <a:pt x="684672" y="412233"/>
                </a:lnTo>
                <a:lnTo>
                  <a:pt x="685812" y="380999"/>
                </a:lnTo>
                <a:lnTo>
                  <a:pt x="684672" y="349766"/>
                </a:lnTo>
                <a:lnTo>
                  <a:pt x="675823" y="289476"/>
                </a:lnTo>
                <a:lnTo>
                  <a:pt x="658808" y="232743"/>
                </a:lnTo>
                <a:lnTo>
                  <a:pt x="634341" y="180353"/>
                </a:lnTo>
                <a:lnTo>
                  <a:pt x="603134" y="133093"/>
                </a:lnTo>
                <a:lnTo>
                  <a:pt x="565901" y="91749"/>
                </a:lnTo>
                <a:lnTo>
                  <a:pt x="523355" y="57108"/>
                </a:lnTo>
                <a:lnTo>
                  <a:pt x="476209" y="29956"/>
                </a:lnTo>
                <a:lnTo>
                  <a:pt x="425176" y="11079"/>
                </a:lnTo>
                <a:lnTo>
                  <a:pt x="370970"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66" name="object 10"/>
          <p:cNvSpPr>
            <a:spLocks/>
          </p:cNvSpPr>
          <p:nvPr/>
        </p:nvSpPr>
        <p:spPr bwMode="auto">
          <a:xfrm>
            <a:off x="2971800" y="3352800"/>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67" name="object 11"/>
          <p:cNvSpPr>
            <a:spLocks/>
          </p:cNvSpPr>
          <p:nvPr/>
        </p:nvSpPr>
        <p:spPr bwMode="auto">
          <a:xfrm>
            <a:off x="1828800" y="2214563"/>
            <a:ext cx="1143000" cy="142875"/>
          </a:xfrm>
          <a:custGeom>
            <a:avLst/>
            <a:gdLst/>
            <a:ahLst/>
            <a:cxnLst>
              <a:cxn ang="0">
                <a:pos x="1057655" y="71627"/>
              </a:cxn>
              <a:cxn ang="0">
                <a:pos x="999743" y="143255"/>
              </a:cxn>
              <a:cxn ang="0">
                <a:pos x="1115567" y="85343"/>
              </a:cxn>
              <a:cxn ang="0">
                <a:pos x="1057655" y="85343"/>
              </a:cxn>
              <a:cxn ang="0">
                <a:pos x="1057655" y="71627"/>
              </a:cxn>
              <a:cxn ang="0">
                <a:pos x="1046566" y="57911"/>
              </a:cxn>
              <a:cxn ang="0">
                <a:pos x="0" y="57911"/>
              </a:cxn>
              <a:cxn ang="0">
                <a:pos x="0" y="85343"/>
              </a:cxn>
              <a:cxn ang="0">
                <a:pos x="1046566" y="85343"/>
              </a:cxn>
              <a:cxn ang="0">
                <a:pos x="1057655" y="71627"/>
              </a:cxn>
              <a:cxn ang="0">
                <a:pos x="1046566" y="57911"/>
              </a:cxn>
              <a:cxn ang="0">
                <a:pos x="1115567" y="57911"/>
              </a:cxn>
              <a:cxn ang="0">
                <a:pos x="1057655" y="57911"/>
              </a:cxn>
              <a:cxn ang="0">
                <a:pos x="1057655" y="85343"/>
              </a:cxn>
              <a:cxn ang="0">
                <a:pos x="1115567" y="85343"/>
              </a:cxn>
              <a:cxn ang="0">
                <a:pos x="1142999" y="71627"/>
              </a:cxn>
              <a:cxn ang="0">
                <a:pos x="1115567" y="57911"/>
              </a:cxn>
              <a:cxn ang="0">
                <a:pos x="999743" y="0"/>
              </a:cxn>
              <a:cxn ang="0">
                <a:pos x="1057655" y="71627"/>
              </a:cxn>
              <a:cxn ang="0">
                <a:pos x="1057655" y="57911"/>
              </a:cxn>
              <a:cxn ang="0">
                <a:pos x="1115567" y="57911"/>
              </a:cxn>
              <a:cxn ang="0">
                <a:pos x="999743" y="0"/>
              </a:cxn>
            </a:cxnLst>
            <a:rect l="0" t="0" r="r" b="b"/>
            <a:pathLst>
              <a:path w="1143000" h="143510">
                <a:moveTo>
                  <a:pt x="1057655" y="71627"/>
                </a:moveTo>
                <a:lnTo>
                  <a:pt x="999743" y="143255"/>
                </a:lnTo>
                <a:lnTo>
                  <a:pt x="1115567" y="85343"/>
                </a:lnTo>
                <a:lnTo>
                  <a:pt x="1057655" y="85343"/>
                </a:lnTo>
                <a:lnTo>
                  <a:pt x="1057655" y="71627"/>
                </a:lnTo>
                <a:close/>
              </a:path>
              <a:path w="1143000" h="143510">
                <a:moveTo>
                  <a:pt x="1046566" y="57911"/>
                </a:moveTo>
                <a:lnTo>
                  <a:pt x="0" y="57911"/>
                </a:lnTo>
                <a:lnTo>
                  <a:pt x="0" y="85343"/>
                </a:lnTo>
                <a:lnTo>
                  <a:pt x="1046566" y="85343"/>
                </a:lnTo>
                <a:lnTo>
                  <a:pt x="1057655" y="71627"/>
                </a:lnTo>
                <a:lnTo>
                  <a:pt x="1046566" y="57911"/>
                </a:lnTo>
                <a:close/>
              </a:path>
              <a:path w="1143000" h="143510">
                <a:moveTo>
                  <a:pt x="1115567" y="57911"/>
                </a:moveTo>
                <a:lnTo>
                  <a:pt x="1057655" y="57911"/>
                </a:lnTo>
                <a:lnTo>
                  <a:pt x="1057655" y="85343"/>
                </a:lnTo>
                <a:lnTo>
                  <a:pt x="1115567" y="85343"/>
                </a:lnTo>
                <a:lnTo>
                  <a:pt x="1142999" y="71627"/>
                </a:lnTo>
                <a:lnTo>
                  <a:pt x="1115567" y="57911"/>
                </a:lnTo>
                <a:close/>
              </a:path>
              <a:path w="1143000" h="143510">
                <a:moveTo>
                  <a:pt x="999743" y="0"/>
                </a:moveTo>
                <a:lnTo>
                  <a:pt x="1057655" y="71627"/>
                </a:lnTo>
                <a:lnTo>
                  <a:pt x="1057655" y="57911"/>
                </a:lnTo>
                <a:lnTo>
                  <a:pt x="1115567" y="57911"/>
                </a:lnTo>
                <a:lnTo>
                  <a:pt x="999743" y="0"/>
                </a:lnTo>
                <a:close/>
              </a:path>
            </a:pathLst>
          </a:custGeom>
          <a:solidFill>
            <a:srgbClr val="000000"/>
          </a:solidFill>
          <a:ln w="9525">
            <a:noFill/>
            <a:round/>
            <a:headEnd/>
            <a:tailEnd/>
          </a:ln>
        </p:spPr>
        <p:txBody>
          <a:bodyPr lIns="0" tIns="0" rIns="0" bIns="0"/>
          <a:lstStyle/>
          <a:p>
            <a:endParaRPr lang="en-US"/>
          </a:p>
        </p:txBody>
      </p:sp>
      <p:sp>
        <p:nvSpPr>
          <p:cNvPr id="19468" name="object 12"/>
          <p:cNvSpPr>
            <a:spLocks/>
          </p:cNvSpPr>
          <p:nvPr/>
        </p:nvSpPr>
        <p:spPr bwMode="auto">
          <a:xfrm>
            <a:off x="1828800" y="3662363"/>
            <a:ext cx="1143000" cy="142875"/>
          </a:xfrm>
          <a:custGeom>
            <a:avLst/>
            <a:gdLst/>
            <a:ahLst/>
            <a:cxnLst>
              <a:cxn ang="0">
                <a:pos x="143255" y="0"/>
              </a:cxn>
              <a:cxn ang="0">
                <a:pos x="0" y="71627"/>
              </a:cxn>
              <a:cxn ang="0">
                <a:pos x="143255" y="143255"/>
              </a:cxn>
              <a:cxn ang="0">
                <a:pos x="96433" y="85343"/>
              </a:cxn>
              <a:cxn ang="0">
                <a:pos x="85343" y="85343"/>
              </a:cxn>
              <a:cxn ang="0">
                <a:pos x="85343" y="57911"/>
              </a:cxn>
              <a:cxn ang="0">
                <a:pos x="96433" y="57911"/>
              </a:cxn>
              <a:cxn ang="0">
                <a:pos x="143255" y="0"/>
              </a:cxn>
              <a:cxn ang="0">
                <a:pos x="85343" y="71627"/>
              </a:cxn>
              <a:cxn ang="0">
                <a:pos x="85343" y="85343"/>
              </a:cxn>
              <a:cxn ang="0">
                <a:pos x="96433" y="85343"/>
              </a:cxn>
              <a:cxn ang="0">
                <a:pos x="85343" y="71627"/>
              </a:cxn>
              <a:cxn ang="0">
                <a:pos x="1142999" y="57911"/>
              </a:cxn>
              <a:cxn ang="0">
                <a:pos x="96433" y="57911"/>
              </a:cxn>
              <a:cxn ang="0">
                <a:pos x="85343" y="71627"/>
              </a:cxn>
              <a:cxn ang="0">
                <a:pos x="96433" y="85343"/>
              </a:cxn>
              <a:cxn ang="0">
                <a:pos x="1142999" y="85343"/>
              </a:cxn>
              <a:cxn ang="0">
                <a:pos x="1142999" y="57911"/>
              </a:cxn>
              <a:cxn ang="0">
                <a:pos x="96433" y="57911"/>
              </a:cxn>
              <a:cxn ang="0">
                <a:pos x="85343" y="57911"/>
              </a:cxn>
              <a:cxn ang="0">
                <a:pos x="85343" y="71627"/>
              </a:cxn>
              <a:cxn ang="0">
                <a:pos x="96433" y="57911"/>
              </a:cxn>
            </a:cxnLst>
            <a:rect l="0" t="0" r="r" b="b"/>
            <a:pathLst>
              <a:path w="1143000" h="143510">
                <a:moveTo>
                  <a:pt x="143255" y="0"/>
                </a:moveTo>
                <a:lnTo>
                  <a:pt x="0" y="71627"/>
                </a:lnTo>
                <a:lnTo>
                  <a:pt x="143255" y="143255"/>
                </a:lnTo>
                <a:lnTo>
                  <a:pt x="96433" y="85343"/>
                </a:lnTo>
                <a:lnTo>
                  <a:pt x="85343" y="85343"/>
                </a:lnTo>
                <a:lnTo>
                  <a:pt x="85343" y="57911"/>
                </a:lnTo>
                <a:lnTo>
                  <a:pt x="96433" y="57911"/>
                </a:lnTo>
                <a:lnTo>
                  <a:pt x="143255" y="0"/>
                </a:lnTo>
                <a:close/>
              </a:path>
              <a:path w="1143000" h="143510">
                <a:moveTo>
                  <a:pt x="85343" y="71627"/>
                </a:moveTo>
                <a:lnTo>
                  <a:pt x="85343" y="85343"/>
                </a:lnTo>
                <a:lnTo>
                  <a:pt x="96433" y="85343"/>
                </a:lnTo>
                <a:lnTo>
                  <a:pt x="85343" y="71627"/>
                </a:lnTo>
                <a:close/>
              </a:path>
              <a:path w="1143000" h="143510">
                <a:moveTo>
                  <a:pt x="1142999" y="57911"/>
                </a:moveTo>
                <a:lnTo>
                  <a:pt x="96433" y="57911"/>
                </a:lnTo>
                <a:lnTo>
                  <a:pt x="85343" y="71627"/>
                </a:lnTo>
                <a:lnTo>
                  <a:pt x="96433" y="85343"/>
                </a:lnTo>
                <a:lnTo>
                  <a:pt x="1142999" y="85343"/>
                </a:lnTo>
                <a:lnTo>
                  <a:pt x="1142999" y="57911"/>
                </a:lnTo>
                <a:close/>
              </a:path>
              <a:path w="1143000" h="143510">
                <a:moveTo>
                  <a:pt x="96433" y="57911"/>
                </a:moveTo>
                <a:lnTo>
                  <a:pt x="85343" y="57911"/>
                </a:lnTo>
                <a:lnTo>
                  <a:pt x="85343" y="71627"/>
                </a:lnTo>
                <a:lnTo>
                  <a:pt x="96433" y="57911"/>
                </a:lnTo>
                <a:close/>
              </a:path>
            </a:pathLst>
          </a:custGeom>
          <a:solidFill>
            <a:srgbClr val="000000"/>
          </a:solidFill>
          <a:ln w="9525">
            <a:noFill/>
            <a:round/>
            <a:headEnd/>
            <a:tailEnd/>
          </a:ln>
        </p:spPr>
        <p:txBody>
          <a:bodyPr lIns="0" tIns="0" rIns="0" bIns="0"/>
          <a:lstStyle/>
          <a:p>
            <a:endParaRPr lang="en-US"/>
          </a:p>
        </p:txBody>
      </p:sp>
      <p:sp>
        <p:nvSpPr>
          <p:cNvPr id="19469" name="object 13"/>
          <p:cNvSpPr>
            <a:spLocks/>
          </p:cNvSpPr>
          <p:nvPr/>
        </p:nvSpPr>
        <p:spPr bwMode="auto">
          <a:xfrm>
            <a:off x="1452563" y="2667000"/>
            <a:ext cx="142875" cy="685800"/>
          </a:xfrm>
          <a:custGeom>
            <a:avLst/>
            <a:gdLst/>
            <a:ahLst/>
            <a:cxnLst>
              <a:cxn ang="0">
                <a:pos x="71627" y="85343"/>
              </a:cxn>
              <a:cxn ang="0">
                <a:pos x="57911" y="96433"/>
              </a:cxn>
              <a:cxn ang="0">
                <a:pos x="57911" y="685799"/>
              </a:cxn>
              <a:cxn ang="0">
                <a:pos x="85356" y="685799"/>
              </a:cxn>
              <a:cxn ang="0">
                <a:pos x="85346" y="96433"/>
              </a:cxn>
              <a:cxn ang="0">
                <a:pos x="71627" y="85343"/>
              </a:cxn>
              <a:cxn ang="0">
                <a:pos x="71627" y="0"/>
              </a:cxn>
              <a:cxn ang="0">
                <a:pos x="0" y="143255"/>
              </a:cxn>
              <a:cxn ang="0">
                <a:pos x="57902" y="96441"/>
              </a:cxn>
              <a:cxn ang="0">
                <a:pos x="57911" y="85343"/>
              </a:cxn>
              <a:cxn ang="0">
                <a:pos x="114307" y="85343"/>
              </a:cxn>
              <a:cxn ang="0">
                <a:pos x="71627" y="0"/>
              </a:cxn>
              <a:cxn ang="0">
                <a:pos x="114307" y="85343"/>
              </a:cxn>
              <a:cxn ang="0">
                <a:pos x="85356" y="85343"/>
              </a:cxn>
              <a:cxn ang="0">
                <a:pos x="85356" y="96441"/>
              </a:cxn>
              <a:cxn ang="0">
                <a:pos x="143268" y="143255"/>
              </a:cxn>
              <a:cxn ang="0">
                <a:pos x="114307" y="85343"/>
              </a:cxn>
              <a:cxn ang="0">
                <a:pos x="85356" y="85343"/>
              </a:cxn>
              <a:cxn ang="0">
                <a:pos x="71627" y="85343"/>
              </a:cxn>
              <a:cxn ang="0">
                <a:pos x="85356" y="96441"/>
              </a:cxn>
              <a:cxn ang="0">
                <a:pos x="85356" y="85343"/>
              </a:cxn>
              <a:cxn ang="0">
                <a:pos x="71627" y="85343"/>
              </a:cxn>
              <a:cxn ang="0">
                <a:pos x="57911" y="85343"/>
              </a:cxn>
              <a:cxn ang="0">
                <a:pos x="57911" y="96433"/>
              </a:cxn>
              <a:cxn ang="0">
                <a:pos x="71627" y="85343"/>
              </a:cxn>
            </a:cxnLst>
            <a:rect l="0" t="0" r="r" b="b"/>
            <a:pathLst>
              <a:path w="143509" h="685800">
                <a:moveTo>
                  <a:pt x="71627" y="85343"/>
                </a:moveTo>
                <a:lnTo>
                  <a:pt x="57911" y="96433"/>
                </a:lnTo>
                <a:lnTo>
                  <a:pt x="57911" y="685799"/>
                </a:lnTo>
                <a:lnTo>
                  <a:pt x="85356" y="685799"/>
                </a:lnTo>
                <a:lnTo>
                  <a:pt x="85346" y="96433"/>
                </a:lnTo>
                <a:lnTo>
                  <a:pt x="71627" y="85343"/>
                </a:lnTo>
                <a:close/>
              </a:path>
              <a:path w="143509" h="685800">
                <a:moveTo>
                  <a:pt x="71627" y="0"/>
                </a:moveTo>
                <a:lnTo>
                  <a:pt x="0" y="143255"/>
                </a:lnTo>
                <a:lnTo>
                  <a:pt x="57902" y="96441"/>
                </a:lnTo>
                <a:lnTo>
                  <a:pt x="57911" y="85343"/>
                </a:lnTo>
                <a:lnTo>
                  <a:pt x="114307" y="85343"/>
                </a:lnTo>
                <a:lnTo>
                  <a:pt x="71627" y="0"/>
                </a:lnTo>
                <a:close/>
              </a:path>
              <a:path w="143509" h="685800">
                <a:moveTo>
                  <a:pt x="114307" y="85343"/>
                </a:moveTo>
                <a:lnTo>
                  <a:pt x="85356" y="85343"/>
                </a:lnTo>
                <a:lnTo>
                  <a:pt x="85356" y="96441"/>
                </a:lnTo>
                <a:lnTo>
                  <a:pt x="143268" y="143255"/>
                </a:lnTo>
                <a:lnTo>
                  <a:pt x="114307" y="85343"/>
                </a:lnTo>
                <a:close/>
              </a:path>
              <a:path w="143509" h="685800">
                <a:moveTo>
                  <a:pt x="85356" y="85343"/>
                </a:moveTo>
                <a:lnTo>
                  <a:pt x="71627" y="85343"/>
                </a:lnTo>
                <a:lnTo>
                  <a:pt x="85356" y="96441"/>
                </a:lnTo>
                <a:lnTo>
                  <a:pt x="85356" y="85343"/>
                </a:lnTo>
                <a:close/>
              </a:path>
              <a:path w="143509" h="685800">
                <a:moveTo>
                  <a:pt x="71627" y="85343"/>
                </a:moveTo>
                <a:lnTo>
                  <a:pt x="57911" y="85343"/>
                </a:lnTo>
                <a:lnTo>
                  <a:pt x="57911" y="96433"/>
                </a:lnTo>
                <a:lnTo>
                  <a:pt x="71627" y="85343"/>
                </a:lnTo>
                <a:close/>
              </a:path>
            </a:pathLst>
          </a:custGeom>
          <a:solidFill>
            <a:srgbClr val="000000"/>
          </a:solidFill>
          <a:ln w="9525">
            <a:noFill/>
            <a:round/>
            <a:headEnd/>
            <a:tailEnd/>
          </a:ln>
        </p:spPr>
        <p:txBody>
          <a:bodyPr lIns="0" tIns="0" rIns="0" bIns="0"/>
          <a:lstStyle/>
          <a:p>
            <a:endParaRPr lang="en-US"/>
          </a:p>
        </p:txBody>
      </p:sp>
      <p:sp>
        <p:nvSpPr>
          <p:cNvPr id="19470" name="object 14"/>
          <p:cNvSpPr>
            <a:spLocks/>
          </p:cNvSpPr>
          <p:nvPr/>
        </p:nvSpPr>
        <p:spPr bwMode="auto">
          <a:xfrm>
            <a:off x="1300163" y="2667000"/>
            <a:ext cx="142875" cy="685800"/>
          </a:xfrm>
          <a:custGeom>
            <a:avLst/>
            <a:gdLst/>
            <a:ahLst/>
            <a:cxnLst>
              <a:cxn ang="0">
                <a:pos x="0" y="542543"/>
              </a:cxn>
              <a:cxn ang="0">
                <a:pos x="71627" y="685799"/>
              </a:cxn>
              <a:cxn ang="0">
                <a:pos x="114299" y="600455"/>
              </a:cxn>
              <a:cxn ang="0">
                <a:pos x="57911" y="600455"/>
              </a:cxn>
              <a:cxn ang="0">
                <a:pos x="57911" y="589366"/>
              </a:cxn>
              <a:cxn ang="0">
                <a:pos x="0" y="542543"/>
              </a:cxn>
              <a:cxn ang="0">
                <a:pos x="57911" y="589366"/>
              </a:cxn>
              <a:cxn ang="0">
                <a:pos x="57911" y="600455"/>
              </a:cxn>
              <a:cxn ang="0">
                <a:pos x="71627" y="600455"/>
              </a:cxn>
              <a:cxn ang="0">
                <a:pos x="57911" y="589366"/>
              </a:cxn>
              <a:cxn ang="0">
                <a:pos x="85343" y="0"/>
              </a:cxn>
              <a:cxn ang="0">
                <a:pos x="57911" y="0"/>
              </a:cxn>
              <a:cxn ang="0">
                <a:pos x="57911" y="589366"/>
              </a:cxn>
              <a:cxn ang="0">
                <a:pos x="71627" y="600455"/>
              </a:cxn>
              <a:cxn ang="0">
                <a:pos x="85343" y="589366"/>
              </a:cxn>
              <a:cxn ang="0">
                <a:pos x="85343" y="0"/>
              </a:cxn>
              <a:cxn ang="0">
                <a:pos x="85343" y="589366"/>
              </a:cxn>
              <a:cxn ang="0">
                <a:pos x="71627" y="600455"/>
              </a:cxn>
              <a:cxn ang="0">
                <a:pos x="85343" y="600455"/>
              </a:cxn>
              <a:cxn ang="0">
                <a:pos x="85343" y="589366"/>
              </a:cxn>
              <a:cxn ang="0">
                <a:pos x="143255" y="542543"/>
              </a:cxn>
              <a:cxn ang="0">
                <a:pos x="85343" y="589366"/>
              </a:cxn>
              <a:cxn ang="0">
                <a:pos x="85343" y="600455"/>
              </a:cxn>
              <a:cxn ang="0">
                <a:pos x="114299" y="600455"/>
              </a:cxn>
              <a:cxn ang="0">
                <a:pos x="143255" y="542543"/>
              </a:cxn>
            </a:cxnLst>
            <a:rect l="0" t="0" r="r" b="b"/>
            <a:pathLst>
              <a:path w="143509" h="685800">
                <a:moveTo>
                  <a:pt x="0" y="542543"/>
                </a:moveTo>
                <a:lnTo>
                  <a:pt x="71627" y="685799"/>
                </a:lnTo>
                <a:lnTo>
                  <a:pt x="114299" y="600455"/>
                </a:lnTo>
                <a:lnTo>
                  <a:pt x="57911" y="600455"/>
                </a:lnTo>
                <a:lnTo>
                  <a:pt x="57911" y="589366"/>
                </a:lnTo>
                <a:lnTo>
                  <a:pt x="0" y="542543"/>
                </a:lnTo>
                <a:close/>
              </a:path>
              <a:path w="143509" h="685800">
                <a:moveTo>
                  <a:pt x="57911" y="589366"/>
                </a:moveTo>
                <a:lnTo>
                  <a:pt x="57911" y="600455"/>
                </a:lnTo>
                <a:lnTo>
                  <a:pt x="71627" y="600455"/>
                </a:lnTo>
                <a:lnTo>
                  <a:pt x="57911" y="589366"/>
                </a:lnTo>
                <a:close/>
              </a:path>
              <a:path w="143509" h="685800">
                <a:moveTo>
                  <a:pt x="85343" y="0"/>
                </a:moveTo>
                <a:lnTo>
                  <a:pt x="57911" y="0"/>
                </a:lnTo>
                <a:lnTo>
                  <a:pt x="57911" y="589366"/>
                </a:lnTo>
                <a:lnTo>
                  <a:pt x="71627" y="600455"/>
                </a:lnTo>
                <a:lnTo>
                  <a:pt x="85343" y="589366"/>
                </a:lnTo>
                <a:lnTo>
                  <a:pt x="85343" y="0"/>
                </a:lnTo>
                <a:close/>
              </a:path>
              <a:path w="143509" h="685800">
                <a:moveTo>
                  <a:pt x="85343" y="589366"/>
                </a:moveTo>
                <a:lnTo>
                  <a:pt x="71627" y="600455"/>
                </a:lnTo>
                <a:lnTo>
                  <a:pt x="85343" y="600455"/>
                </a:lnTo>
                <a:lnTo>
                  <a:pt x="85343" y="589366"/>
                </a:lnTo>
                <a:close/>
              </a:path>
              <a:path w="143509" h="685800">
                <a:moveTo>
                  <a:pt x="143255" y="542543"/>
                </a:moveTo>
                <a:lnTo>
                  <a:pt x="85343" y="589366"/>
                </a:lnTo>
                <a:lnTo>
                  <a:pt x="85343" y="600455"/>
                </a:lnTo>
                <a:lnTo>
                  <a:pt x="114299" y="600455"/>
                </a:lnTo>
                <a:lnTo>
                  <a:pt x="143255" y="542543"/>
                </a:lnTo>
                <a:close/>
              </a:path>
            </a:pathLst>
          </a:custGeom>
          <a:solidFill>
            <a:srgbClr val="000000"/>
          </a:solidFill>
          <a:ln w="9525">
            <a:noFill/>
            <a:round/>
            <a:headEnd/>
            <a:tailEnd/>
          </a:ln>
        </p:spPr>
        <p:txBody>
          <a:bodyPr lIns="0" tIns="0" rIns="0" bIns="0"/>
          <a:lstStyle/>
          <a:p>
            <a:endParaRPr lang="en-US"/>
          </a:p>
        </p:txBody>
      </p:sp>
      <p:sp>
        <p:nvSpPr>
          <p:cNvPr id="19471" name="object 15"/>
          <p:cNvSpPr>
            <a:spLocks/>
          </p:cNvSpPr>
          <p:nvPr/>
        </p:nvSpPr>
        <p:spPr bwMode="auto">
          <a:xfrm>
            <a:off x="3205163" y="2667000"/>
            <a:ext cx="142875" cy="685800"/>
          </a:xfrm>
          <a:custGeom>
            <a:avLst/>
            <a:gdLst/>
            <a:ahLst/>
            <a:cxnLst>
              <a:cxn ang="0">
                <a:pos x="0" y="542543"/>
              </a:cxn>
              <a:cxn ang="0">
                <a:pos x="71627" y="685799"/>
              </a:cxn>
              <a:cxn ang="0">
                <a:pos x="114299" y="600455"/>
              </a:cxn>
              <a:cxn ang="0">
                <a:pos x="57911" y="600455"/>
              </a:cxn>
              <a:cxn ang="0">
                <a:pos x="57911" y="589366"/>
              </a:cxn>
              <a:cxn ang="0">
                <a:pos x="0" y="542543"/>
              </a:cxn>
              <a:cxn ang="0">
                <a:pos x="57911" y="589366"/>
              </a:cxn>
              <a:cxn ang="0">
                <a:pos x="57911" y="600455"/>
              </a:cxn>
              <a:cxn ang="0">
                <a:pos x="71627" y="600455"/>
              </a:cxn>
              <a:cxn ang="0">
                <a:pos x="57911" y="589366"/>
              </a:cxn>
              <a:cxn ang="0">
                <a:pos x="85343" y="0"/>
              </a:cxn>
              <a:cxn ang="0">
                <a:pos x="57911" y="0"/>
              </a:cxn>
              <a:cxn ang="0">
                <a:pos x="57911" y="589366"/>
              </a:cxn>
              <a:cxn ang="0">
                <a:pos x="71627" y="600455"/>
              </a:cxn>
              <a:cxn ang="0">
                <a:pos x="85343" y="589366"/>
              </a:cxn>
              <a:cxn ang="0">
                <a:pos x="85343" y="0"/>
              </a:cxn>
              <a:cxn ang="0">
                <a:pos x="85343" y="589366"/>
              </a:cxn>
              <a:cxn ang="0">
                <a:pos x="71627" y="600455"/>
              </a:cxn>
              <a:cxn ang="0">
                <a:pos x="85343" y="600455"/>
              </a:cxn>
              <a:cxn ang="0">
                <a:pos x="85343" y="589366"/>
              </a:cxn>
              <a:cxn ang="0">
                <a:pos x="143255" y="542543"/>
              </a:cxn>
              <a:cxn ang="0">
                <a:pos x="85343" y="589366"/>
              </a:cxn>
              <a:cxn ang="0">
                <a:pos x="85343" y="600455"/>
              </a:cxn>
              <a:cxn ang="0">
                <a:pos x="114299" y="600455"/>
              </a:cxn>
              <a:cxn ang="0">
                <a:pos x="143255" y="542543"/>
              </a:cxn>
            </a:cxnLst>
            <a:rect l="0" t="0" r="r" b="b"/>
            <a:pathLst>
              <a:path w="143510" h="685800">
                <a:moveTo>
                  <a:pt x="0" y="542543"/>
                </a:moveTo>
                <a:lnTo>
                  <a:pt x="71627" y="685799"/>
                </a:lnTo>
                <a:lnTo>
                  <a:pt x="114299" y="600455"/>
                </a:lnTo>
                <a:lnTo>
                  <a:pt x="57911" y="600455"/>
                </a:lnTo>
                <a:lnTo>
                  <a:pt x="57911" y="589366"/>
                </a:lnTo>
                <a:lnTo>
                  <a:pt x="0" y="542543"/>
                </a:lnTo>
                <a:close/>
              </a:path>
              <a:path w="143510" h="685800">
                <a:moveTo>
                  <a:pt x="57911" y="589366"/>
                </a:moveTo>
                <a:lnTo>
                  <a:pt x="57911" y="600455"/>
                </a:lnTo>
                <a:lnTo>
                  <a:pt x="71627" y="600455"/>
                </a:lnTo>
                <a:lnTo>
                  <a:pt x="57911" y="589366"/>
                </a:lnTo>
                <a:close/>
              </a:path>
              <a:path w="143510" h="685800">
                <a:moveTo>
                  <a:pt x="85343" y="0"/>
                </a:moveTo>
                <a:lnTo>
                  <a:pt x="57911" y="0"/>
                </a:lnTo>
                <a:lnTo>
                  <a:pt x="57911" y="589366"/>
                </a:lnTo>
                <a:lnTo>
                  <a:pt x="71627" y="600455"/>
                </a:lnTo>
                <a:lnTo>
                  <a:pt x="85343" y="589366"/>
                </a:lnTo>
                <a:lnTo>
                  <a:pt x="85343" y="0"/>
                </a:lnTo>
                <a:close/>
              </a:path>
              <a:path w="143510" h="685800">
                <a:moveTo>
                  <a:pt x="85343" y="589366"/>
                </a:moveTo>
                <a:lnTo>
                  <a:pt x="71627" y="600455"/>
                </a:lnTo>
                <a:lnTo>
                  <a:pt x="85343" y="600455"/>
                </a:lnTo>
                <a:lnTo>
                  <a:pt x="85343" y="589366"/>
                </a:lnTo>
                <a:close/>
              </a:path>
              <a:path w="143510" h="685800">
                <a:moveTo>
                  <a:pt x="143255" y="542543"/>
                </a:moveTo>
                <a:lnTo>
                  <a:pt x="85343" y="589366"/>
                </a:lnTo>
                <a:lnTo>
                  <a:pt x="85343" y="600455"/>
                </a:lnTo>
                <a:lnTo>
                  <a:pt x="114299" y="600455"/>
                </a:lnTo>
                <a:lnTo>
                  <a:pt x="143255" y="542543"/>
                </a:lnTo>
                <a:close/>
              </a:path>
            </a:pathLst>
          </a:custGeom>
          <a:solidFill>
            <a:srgbClr val="000000"/>
          </a:solidFill>
          <a:ln w="9525">
            <a:noFill/>
            <a:round/>
            <a:headEnd/>
            <a:tailEnd/>
          </a:ln>
        </p:spPr>
        <p:txBody>
          <a:bodyPr lIns="0" tIns="0" rIns="0" bIns="0"/>
          <a:lstStyle/>
          <a:p>
            <a:endParaRPr lang="en-US"/>
          </a:p>
        </p:txBody>
      </p:sp>
      <p:sp>
        <p:nvSpPr>
          <p:cNvPr id="19472" name="object 16"/>
          <p:cNvSpPr>
            <a:spLocks/>
          </p:cNvSpPr>
          <p:nvPr/>
        </p:nvSpPr>
        <p:spPr bwMode="auto">
          <a:xfrm>
            <a:off x="3373438" y="2619375"/>
            <a:ext cx="142875" cy="762000"/>
          </a:xfrm>
          <a:custGeom>
            <a:avLst/>
            <a:gdLst/>
            <a:ahLst/>
            <a:cxnLst>
              <a:cxn ang="0">
                <a:pos x="70103" y="85343"/>
              </a:cxn>
              <a:cxn ang="0">
                <a:pos x="56387" y="96376"/>
              </a:cxn>
              <a:cxn ang="0">
                <a:pos x="56387" y="761999"/>
              </a:cxn>
              <a:cxn ang="0">
                <a:pos x="85343" y="761999"/>
              </a:cxn>
              <a:cxn ang="0">
                <a:pos x="85343" y="97341"/>
              </a:cxn>
              <a:cxn ang="0">
                <a:pos x="70103" y="85343"/>
              </a:cxn>
              <a:cxn ang="0">
                <a:pos x="70103" y="0"/>
              </a:cxn>
              <a:cxn ang="0">
                <a:pos x="0" y="141731"/>
              </a:cxn>
              <a:cxn ang="0">
                <a:pos x="56387" y="96376"/>
              </a:cxn>
              <a:cxn ang="0">
                <a:pos x="56387" y="85343"/>
              </a:cxn>
              <a:cxn ang="0">
                <a:pos x="113234" y="85343"/>
              </a:cxn>
              <a:cxn ang="0">
                <a:pos x="70103" y="0"/>
              </a:cxn>
              <a:cxn ang="0">
                <a:pos x="113234" y="85343"/>
              </a:cxn>
              <a:cxn ang="0">
                <a:pos x="85343" y="85343"/>
              </a:cxn>
              <a:cxn ang="0">
                <a:pos x="85343" y="97341"/>
              </a:cxn>
              <a:cxn ang="0">
                <a:pos x="141731" y="141731"/>
              </a:cxn>
              <a:cxn ang="0">
                <a:pos x="113234" y="85343"/>
              </a:cxn>
              <a:cxn ang="0">
                <a:pos x="85343" y="85343"/>
              </a:cxn>
              <a:cxn ang="0">
                <a:pos x="70103" y="85343"/>
              </a:cxn>
              <a:cxn ang="0">
                <a:pos x="85343" y="97341"/>
              </a:cxn>
              <a:cxn ang="0">
                <a:pos x="85343" y="85343"/>
              </a:cxn>
              <a:cxn ang="0">
                <a:pos x="70103" y="85343"/>
              </a:cxn>
              <a:cxn ang="0">
                <a:pos x="56387" y="85343"/>
              </a:cxn>
              <a:cxn ang="0">
                <a:pos x="56387" y="96376"/>
              </a:cxn>
              <a:cxn ang="0">
                <a:pos x="70103" y="85343"/>
              </a:cxn>
            </a:cxnLst>
            <a:rect l="0" t="0" r="r" b="b"/>
            <a:pathLst>
              <a:path w="142239" h="762000">
                <a:moveTo>
                  <a:pt x="70103" y="85343"/>
                </a:moveTo>
                <a:lnTo>
                  <a:pt x="56387" y="96376"/>
                </a:lnTo>
                <a:lnTo>
                  <a:pt x="56387" y="761999"/>
                </a:lnTo>
                <a:lnTo>
                  <a:pt x="85343" y="761999"/>
                </a:lnTo>
                <a:lnTo>
                  <a:pt x="85343" y="97341"/>
                </a:lnTo>
                <a:lnTo>
                  <a:pt x="70103" y="85343"/>
                </a:lnTo>
                <a:close/>
              </a:path>
              <a:path w="142239" h="762000">
                <a:moveTo>
                  <a:pt x="70103" y="0"/>
                </a:moveTo>
                <a:lnTo>
                  <a:pt x="0" y="141731"/>
                </a:lnTo>
                <a:lnTo>
                  <a:pt x="56387" y="96376"/>
                </a:lnTo>
                <a:lnTo>
                  <a:pt x="56387" y="85343"/>
                </a:lnTo>
                <a:lnTo>
                  <a:pt x="113234" y="85343"/>
                </a:lnTo>
                <a:lnTo>
                  <a:pt x="70103" y="0"/>
                </a:lnTo>
                <a:close/>
              </a:path>
              <a:path w="142239" h="762000">
                <a:moveTo>
                  <a:pt x="113234" y="85343"/>
                </a:moveTo>
                <a:lnTo>
                  <a:pt x="85343" y="85343"/>
                </a:lnTo>
                <a:lnTo>
                  <a:pt x="85343" y="97341"/>
                </a:lnTo>
                <a:lnTo>
                  <a:pt x="141731" y="141731"/>
                </a:lnTo>
                <a:lnTo>
                  <a:pt x="113234" y="85343"/>
                </a:lnTo>
                <a:close/>
              </a:path>
              <a:path w="142239" h="762000">
                <a:moveTo>
                  <a:pt x="85343" y="85343"/>
                </a:moveTo>
                <a:lnTo>
                  <a:pt x="70103" y="85343"/>
                </a:lnTo>
                <a:lnTo>
                  <a:pt x="85343" y="97341"/>
                </a:lnTo>
                <a:lnTo>
                  <a:pt x="85343" y="85343"/>
                </a:lnTo>
                <a:close/>
              </a:path>
              <a:path w="142239" h="762000">
                <a:moveTo>
                  <a:pt x="70103" y="85343"/>
                </a:moveTo>
                <a:lnTo>
                  <a:pt x="56387" y="85343"/>
                </a:lnTo>
                <a:lnTo>
                  <a:pt x="56387" y="96376"/>
                </a:lnTo>
                <a:lnTo>
                  <a:pt x="70103" y="85343"/>
                </a:lnTo>
                <a:close/>
              </a:path>
            </a:pathLst>
          </a:custGeom>
          <a:solidFill>
            <a:srgbClr val="000000"/>
          </a:solidFill>
          <a:ln w="9525">
            <a:noFill/>
            <a:round/>
            <a:headEnd/>
            <a:tailEnd/>
          </a:ln>
        </p:spPr>
        <p:txBody>
          <a:bodyPr lIns="0" tIns="0" rIns="0" bIns="0"/>
          <a:lstStyle/>
          <a:p>
            <a:endParaRPr lang="en-US"/>
          </a:p>
        </p:txBody>
      </p:sp>
      <p:sp>
        <p:nvSpPr>
          <p:cNvPr id="19473" name="object 17"/>
          <p:cNvSpPr>
            <a:spLocks/>
          </p:cNvSpPr>
          <p:nvPr/>
        </p:nvSpPr>
        <p:spPr bwMode="auto">
          <a:xfrm>
            <a:off x="5867400" y="1833563"/>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74" name="object 18"/>
          <p:cNvSpPr>
            <a:spLocks/>
          </p:cNvSpPr>
          <p:nvPr/>
        </p:nvSpPr>
        <p:spPr bwMode="auto">
          <a:xfrm>
            <a:off x="7696200" y="1833563"/>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75" name="object 19"/>
          <p:cNvSpPr>
            <a:spLocks/>
          </p:cNvSpPr>
          <p:nvPr/>
        </p:nvSpPr>
        <p:spPr bwMode="auto">
          <a:xfrm>
            <a:off x="5867400" y="3281363"/>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76" name="object 20"/>
          <p:cNvSpPr>
            <a:spLocks/>
          </p:cNvSpPr>
          <p:nvPr/>
        </p:nvSpPr>
        <p:spPr bwMode="auto">
          <a:xfrm>
            <a:off x="7696200" y="3281363"/>
            <a:ext cx="685800" cy="762000"/>
          </a:xfrm>
          <a:custGeom>
            <a:avLst/>
            <a:gdLst/>
            <a:ahLst/>
            <a:cxnLst>
              <a:cxn ang="0">
                <a:pos x="342899" y="0"/>
              </a:cxn>
              <a:cxn ang="0">
                <a:pos x="287377" y="4989"/>
              </a:cxn>
              <a:cxn ang="0">
                <a:pos x="234671" y="19434"/>
              </a:cxn>
              <a:cxn ang="0">
                <a:pos x="185495" y="42547"/>
              </a:cxn>
              <a:cxn ang="0">
                <a:pos x="140561" y="73542"/>
              </a:cxn>
              <a:cxn ang="0">
                <a:pos x="100583" y="111632"/>
              </a:cxn>
              <a:cxn ang="0">
                <a:pos x="66275" y="156033"/>
              </a:cxn>
              <a:cxn ang="0">
                <a:pos x="38349" y="205956"/>
              </a:cxn>
              <a:cxn ang="0">
                <a:pos x="17519" y="260616"/>
              </a:cxn>
              <a:cxn ang="0">
                <a:pos x="4498" y="319226"/>
              </a:cxn>
              <a:cxn ang="0">
                <a:pos x="0" y="380999"/>
              </a:cxn>
              <a:cxn ang="0">
                <a:pos x="1139" y="412233"/>
              </a:cxn>
              <a:cxn ang="0">
                <a:pos x="9988" y="472523"/>
              </a:cxn>
              <a:cxn ang="0">
                <a:pos x="27003" y="529256"/>
              </a:cxn>
              <a:cxn ang="0">
                <a:pos x="51470" y="581646"/>
              </a:cxn>
              <a:cxn ang="0">
                <a:pos x="82676" y="628906"/>
              </a:cxn>
              <a:cxn ang="0">
                <a:pos x="119908" y="670250"/>
              </a:cxn>
              <a:cxn ang="0">
                <a:pos x="162453" y="704891"/>
              </a:cxn>
              <a:cxn ang="0">
                <a:pos x="209597" y="732043"/>
              </a:cxn>
              <a:cxn ang="0">
                <a:pos x="260627" y="750920"/>
              </a:cxn>
              <a:cxn ang="0">
                <a:pos x="314831" y="760736"/>
              </a:cxn>
              <a:cxn ang="0">
                <a:pos x="342899" y="761999"/>
              </a:cxn>
              <a:cxn ang="0">
                <a:pos x="370968" y="760736"/>
              </a:cxn>
              <a:cxn ang="0">
                <a:pos x="425171" y="750920"/>
              </a:cxn>
              <a:cxn ang="0">
                <a:pos x="476202" y="732043"/>
              </a:cxn>
              <a:cxn ang="0">
                <a:pos x="523346" y="704891"/>
              </a:cxn>
              <a:cxn ang="0">
                <a:pos x="565891" y="670250"/>
              </a:cxn>
              <a:cxn ang="0">
                <a:pos x="603123" y="628906"/>
              </a:cxn>
              <a:cxn ang="0">
                <a:pos x="634329" y="581646"/>
              </a:cxn>
              <a:cxn ang="0">
                <a:pos x="658796" y="529256"/>
              </a:cxn>
              <a:cxn ang="0">
                <a:pos x="675811" y="472523"/>
              </a:cxn>
              <a:cxn ang="0">
                <a:pos x="684660" y="412233"/>
              </a:cxn>
              <a:cxn ang="0">
                <a:pos x="685799" y="380999"/>
              </a:cxn>
              <a:cxn ang="0">
                <a:pos x="684660" y="349766"/>
              </a:cxn>
              <a:cxn ang="0">
                <a:pos x="675811" y="289476"/>
              </a:cxn>
              <a:cxn ang="0">
                <a:pos x="658796" y="232743"/>
              </a:cxn>
              <a:cxn ang="0">
                <a:pos x="634329" y="180353"/>
              </a:cxn>
              <a:cxn ang="0">
                <a:pos x="603123" y="133093"/>
              </a:cxn>
              <a:cxn ang="0">
                <a:pos x="565891" y="91749"/>
              </a:cxn>
              <a:cxn ang="0">
                <a:pos x="523346" y="57108"/>
              </a:cxn>
              <a:cxn ang="0">
                <a:pos x="476202" y="29956"/>
              </a:cxn>
              <a:cxn ang="0">
                <a:pos x="425171" y="11079"/>
              </a:cxn>
              <a:cxn ang="0">
                <a:pos x="370968" y="1263"/>
              </a:cxn>
              <a:cxn ang="0">
                <a:pos x="342899" y="0"/>
              </a:cxn>
            </a:cxnLst>
            <a:rect l="0" t="0" r="r" b="b"/>
            <a:pathLst>
              <a:path w="685800" h="762000">
                <a:moveTo>
                  <a:pt x="342899" y="0"/>
                </a:moveTo>
                <a:lnTo>
                  <a:pt x="287377" y="4989"/>
                </a:lnTo>
                <a:lnTo>
                  <a:pt x="234671" y="19434"/>
                </a:lnTo>
                <a:lnTo>
                  <a:pt x="185495" y="42547"/>
                </a:lnTo>
                <a:lnTo>
                  <a:pt x="140561" y="73542"/>
                </a:lnTo>
                <a:lnTo>
                  <a:pt x="100583" y="111632"/>
                </a:lnTo>
                <a:lnTo>
                  <a:pt x="66275" y="156033"/>
                </a:lnTo>
                <a:lnTo>
                  <a:pt x="38349" y="205956"/>
                </a:lnTo>
                <a:lnTo>
                  <a:pt x="17519" y="260616"/>
                </a:lnTo>
                <a:lnTo>
                  <a:pt x="4498" y="319226"/>
                </a:lnTo>
                <a:lnTo>
                  <a:pt x="0" y="380999"/>
                </a:lnTo>
                <a:lnTo>
                  <a:pt x="1139" y="412233"/>
                </a:lnTo>
                <a:lnTo>
                  <a:pt x="9988" y="472523"/>
                </a:lnTo>
                <a:lnTo>
                  <a:pt x="27003" y="529256"/>
                </a:lnTo>
                <a:lnTo>
                  <a:pt x="51470" y="581646"/>
                </a:lnTo>
                <a:lnTo>
                  <a:pt x="82676" y="628906"/>
                </a:lnTo>
                <a:lnTo>
                  <a:pt x="119908" y="670250"/>
                </a:lnTo>
                <a:lnTo>
                  <a:pt x="162453" y="704891"/>
                </a:lnTo>
                <a:lnTo>
                  <a:pt x="209597" y="732043"/>
                </a:lnTo>
                <a:lnTo>
                  <a:pt x="260627" y="750920"/>
                </a:lnTo>
                <a:lnTo>
                  <a:pt x="314831" y="760736"/>
                </a:lnTo>
                <a:lnTo>
                  <a:pt x="342899" y="761999"/>
                </a:lnTo>
                <a:lnTo>
                  <a:pt x="370968" y="760736"/>
                </a:lnTo>
                <a:lnTo>
                  <a:pt x="425171" y="750920"/>
                </a:lnTo>
                <a:lnTo>
                  <a:pt x="476202" y="732043"/>
                </a:lnTo>
                <a:lnTo>
                  <a:pt x="523346" y="704891"/>
                </a:lnTo>
                <a:lnTo>
                  <a:pt x="565891" y="670250"/>
                </a:lnTo>
                <a:lnTo>
                  <a:pt x="603123" y="628906"/>
                </a:lnTo>
                <a:lnTo>
                  <a:pt x="634329" y="581646"/>
                </a:lnTo>
                <a:lnTo>
                  <a:pt x="658796" y="529256"/>
                </a:lnTo>
                <a:lnTo>
                  <a:pt x="675811" y="472523"/>
                </a:lnTo>
                <a:lnTo>
                  <a:pt x="684660" y="412233"/>
                </a:lnTo>
                <a:lnTo>
                  <a:pt x="685799" y="380999"/>
                </a:lnTo>
                <a:lnTo>
                  <a:pt x="684660" y="349766"/>
                </a:lnTo>
                <a:lnTo>
                  <a:pt x="675811" y="289476"/>
                </a:lnTo>
                <a:lnTo>
                  <a:pt x="658796" y="232743"/>
                </a:lnTo>
                <a:lnTo>
                  <a:pt x="634329" y="180353"/>
                </a:lnTo>
                <a:lnTo>
                  <a:pt x="603123" y="133093"/>
                </a:lnTo>
                <a:lnTo>
                  <a:pt x="565891" y="91749"/>
                </a:lnTo>
                <a:lnTo>
                  <a:pt x="523346" y="57108"/>
                </a:lnTo>
                <a:lnTo>
                  <a:pt x="476202" y="29956"/>
                </a:lnTo>
                <a:lnTo>
                  <a:pt x="425171" y="11079"/>
                </a:lnTo>
                <a:lnTo>
                  <a:pt x="370968" y="1263"/>
                </a:lnTo>
                <a:lnTo>
                  <a:pt x="342899" y="0"/>
                </a:lnTo>
                <a:close/>
              </a:path>
            </a:pathLst>
          </a:custGeom>
          <a:noFill/>
          <a:ln w="28574">
            <a:solidFill>
              <a:srgbClr val="7F0000"/>
            </a:solidFill>
            <a:round/>
            <a:headEnd/>
            <a:tailEnd/>
          </a:ln>
        </p:spPr>
        <p:txBody>
          <a:bodyPr lIns="0" tIns="0" rIns="0" bIns="0"/>
          <a:lstStyle/>
          <a:p>
            <a:endParaRPr lang="en-US"/>
          </a:p>
        </p:txBody>
      </p:sp>
      <p:sp>
        <p:nvSpPr>
          <p:cNvPr id="19477" name="object 21"/>
          <p:cNvSpPr>
            <a:spLocks/>
          </p:cNvSpPr>
          <p:nvPr/>
        </p:nvSpPr>
        <p:spPr bwMode="auto">
          <a:xfrm>
            <a:off x="6553200" y="2143125"/>
            <a:ext cx="1143000" cy="142875"/>
          </a:xfrm>
          <a:custGeom>
            <a:avLst/>
            <a:gdLst/>
            <a:ahLst/>
            <a:cxnLst>
              <a:cxn ang="0">
                <a:pos x="1057655" y="71627"/>
              </a:cxn>
              <a:cxn ang="0">
                <a:pos x="999743" y="143255"/>
              </a:cxn>
              <a:cxn ang="0">
                <a:pos x="1115567" y="85343"/>
              </a:cxn>
              <a:cxn ang="0">
                <a:pos x="1057655" y="85343"/>
              </a:cxn>
              <a:cxn ang="0">
                <a:pos x="1057655" y="71627"/>
              </a:cxn>
              <a:cxn ang="0">
                <a:pos x="1046566" y="57911"/>
              </a:cxn>
              <a:cxn ang="0">
                <a:pos x="0" y="57911"/>
              </a:cxn>
              <a:cxn ang="0">
                <a:pos x="0" y="85343"/>
              </a:cxn>
              <a:cxn ang="0">
                <a:pos x="1046566" y="85343"/>
              </a:cxn>
              <a:cxn ang="0">
                <a:pos x="1057655" y="71627"/>
              </a:cxn>
              <a:cxn ang="0">
                <a:pos x="1046566" y="57911"/>
              </a:cxn>
              <a:cxn ang="0">
                <a:pos x="1115567" y="57911"/>
              </a:cxn>
              <a:cxn ang="0">
                <a:pos x="1057655" y="57911"/>
              </a:cxn>
              <a:cxn ang="0">
                <a:pos x="1057655" y="85343"/>
              </a:cxn>
              <a:cxn ang="0">
                <a:pos x="1115567" y="85343"/>
              </a:cxn>
              <a:cxn ang="0">
                <a:pos x="1142999" y="71627"/>
              </a:cxn>
              <a:cxn ang="0">
                <a:pos x="1115567" y="57911"/>
              </a:cxn>
              <a:cxn ang="0">
                <a:pos x="999743" y="0"/>
              </a:cxn>
              <a:cxn ang="0">
                <a:pos x="1057655" y="71627"/>
              </a:cxn>
              <a:cxn ang="0">
                <a:pos x="1057655" y="57911"/>
              </a:cxn>
              <a:cxn ang="0">
                <a:pos x="1115567" y="57911"/>
              </a:cxn>
              <a:cxn ang="0">
                <a:pos x="999743" y="0"/>
              </a:cxn>
            </a:cxnLst>
            <a:rect l="0" t="0" r="r" b="b"/>
            <a:pathLst>
              <a:path w="1143000" h="143510">
                <a:moveTo>
                  <a:pt x="1057655" y="71627"/>
                </a:moveTo>
                <a:lnTo>
                  <a:pt x="999743" y="143255"/>
                </a:lnTo>
                <a:lnTo>
                  <a:pt x="1115567" y="85343"/>
                </a:lnTo>
                <a:lnTo>
                  <a:pt x="1057655" y="85343"/>
                </a:lnTo>
                <a:lnTo>
                  <a:pt x="1057655" y="71627"/>
                </a:lnTo>
                <a:close/>
              </a:path>
              <a:path w="1143000" h="143510">
                <a:moveTo>
                  <a:pt x="1046566" y="57911"/>
                </a:moveTo>
                <a:lnTo>
                  <a:pt x="0" y="57911"/>
                </a:lnTo>
                <a:lnTo>
                  <a:pt x="0" y="85343"/>
                </a:lnTo>
                <a:lnTo>
                  <a:pt x="1046566" y="85343"/>
                </a:lnTo>
                <a:lnTo>
                  <a:pt x="1057655" y="71627"/>
                </a:lnTo>
                <a:lnTo>
                  <a:pt x="1046566" y="57911"/>
                </a:lnTo>
                <a:close/>
              </a:path>
              <a:path w="1143000" h="143510">
                <a:moveTo>
                  <a:pt x="1115567" y="57911"/>
                </a:moveTo>
                <a:lnTo>
                  <a:pt x="1057655" y="57911"/>
                </a:lnTo>
                <a:lnTo>
                  <a:pt x="1057655" y="85343"/>
                </a:lnTo>
                <a:lnTo>
                  <a:pt x="1115567" y="85343"/>
                </a:lnTo>
                <a:lnTo>
                  <a:pt x="1142999" y="71627"/>
                </a:lnTo>
                <a:lnTo>
                  <a:pt x="1115567" y="57911"/>
                </a:lnTo>
                <a:close/>
              </a:path>
              <a:path w="1143000" h="143510">
                <a:moveTo>
                  <a:pt x="999743" y="0"/>
                </a:moveTo>
                <a:lnTo>
                  <a:pt x="1057655" y="71627"/>
                </a:lnTo>
                <a:lnTo>
                  <a:pt x="1057655" y="57911"/>
                </a:lnTo>
                <a:lnTo>
                  <a:pt x="1115567" y="57911"/>
                </a:lnTo>
                <a:lnTo>
                  <a:pt x="999743" y="0"/>
                </a:lnTo>
                <a:close/>
              </a:path>
            </a:pathLst>
          </a:custGeom>
          <a:solidFill>
            <a:srgbClr val="000000"/>
          </a:solidFill>
          <a:ln w="9525">
            <a:noFill/>
            <a:round/>
            <a:headEnd/>
            <a:tailEnd/>
          </a:ln>
        </p:spPr>
        <p:txBody>
          <a:bodyPr lIns="0" tIns="0" rIns="0" bIns="0"/>
          <a:lstStyle/>
          <a:p>
            <a:endParaRPr lang="en-US"/>
          </a:p>
        </p:txBody>
      </p:sp>
      <p:sp>
        <p:nvSpPr>
          <p:cNvPr id="19478" name="object 22"/>
          <p:cNvSpPr>
            <a:spLocks/>
          </p:cNvSpPr>
          <p:nvPr/>
        </p:nvSpPr>
        <p:spPr bwMode="auto">
          <a:xfrm>
            <a:off x="6537325" y="3622675"/>
            <a:ext cx="1143000" cy="142875"/>
          </a:xfrm>
          <a:custGeom>
            <a:avLst/>
            <a:gdLst/>
            <a:ahLst/>
            <a:cxnLst>
              <a:cxn ang="0">
                <a:pos x="141731" y="0"/>
              </a:cxn>
              <a:cxn ang="0">
                <a:pos x="0" y="71627"/>
              </a:cxn>
              <a:cxn ang="0">
                <a:pos x="141731" y="143255"/>
              </a:cxn>
              <a:cxn ang="0">
                <a:pos x="96141" y="85343"/>
              </a:cxn>
              <a:cxn ang="0">
                <a:pos x="85343" y="85343"/>
              </a:cxn>
              <a:cxn ang="0">
                <a:pos x="85343" y="57911"/>
              </a:cxn>
              <a:cxn ang="0">
                <a:pos x="96141" y="57911"/>
              </a:cxn>
              <a:cxn ang="0">
                <a:pos x="141731" y="0"/>
              </a:cxn>
              <a:cxn ang="0">
                <a:pos x="85343" y="71627"/>
              </a:cxn>
              <a:cxn ang="0">
                <a:pos x="85343" y="85343"/>
              </a:cxn>
              <a:cxn ang="0">
                <a:pos x="96141" y="85343"/>
              </a:cxn>
              <a:cxn ang="0">
                <a:pos x="85343" y="71627"/>
              </a:cxn>
              <a:cxn ang="0">
                <a:pos x="1142999" y="57911"/>
              </a:cxn>
              <a:cxn ang="0">
                <a:pos x="96141" y="57911"/>
              </a:cxn>
              <a:cxn ang="0">
                <a:pos x="85343" y="71627"/>
              </a:cxn>
              <a:cxn ang="0">
                <a:pos x="96141" y="85343"/>
              </a:cxn>
              <a:cxn ang="0">
                <a:pos x="1142999" y="85343"/>
              </a:cxn>
              <a:cxn ang="0">
                <a:pos x="1142999" y="57911"/>
              </a:cxn>
              <a:cxn ang="0">
                <a:pos x="96141" y="57911"/>
              </a:cxn>
              <a:cxn ang="0">
                <a:pos x="85343" y="57911"/>
              </a:cxn>
              <a:cxn ang="0">
                <a:pos x="85343" y="71627"/>
              </a:cxn>
              <a:cxn ang="0">
                <a:pos x="96141" y="57911"/>
              </a:cxn>
            </a:cxnLst>
            <a:rect l="0" t="0" r="r" b="b"/>
            <a:pathLst>
              <a:path w="1143000" h="143510">
                <a:moveTo>
                  <a:pt x="141731" y="0"/>
                </a:moveTo>
                <a:lnTo>
                  <a:pt x="0" y="71627"/>
                </a:lnTo>
                <a:lnTo>
                  <a:pt x="141731" y="143255"/>
                </a:lnTo>
                <a:lnTo>
                  <a:pt x="96141" y="85343"/>
                </a:lnTo>
                <a:lnTo>
                  <a:pt x="85343" y="85343"/>
                </a:lnTo>
                <a:lnTo>
                  <a:pt x="85343" y="57911"/>
                </a:lnTo>
                <a:lnTo>
                  <a:pt x="96141" y="57911"/>
                </a:lnTo>
                <a:lnTo>
                  <a:pt x="141731" y="0"/>
                </a:lnTo>
                <a:close/>
              </a:path>
              <a:path w="1143000" h="143510">
                <a:moveTo>
                  <a:pt x="85343" y="71627"/>
                </a:moveTo>
                <a:lnTo>
                  <a:pt x="85343" y="85343"/>
                </a:lnTo>
                <a:lnTo>
                  <a:pt x="96141" y="85343"/>
                </a:lnTo>
                <a:lnTo>
                  <a:pt x="85343" y="71627"/>
                </a:lnTo>
                <a:close/>
              </a:path>
              <a:path w="1143000" h="143510">
                <a:moveTo>
                  <a:pt x="1142999" y="57911"/>
                </a:moveTo>
                <a:lnTo>
                  <a:pt x="96141" y="57911"/>
                </a:lnTo>
                <a:lnTo>
                  <a:pt x="85343" y="71627"/>
                </a:lnTo>
                <a:lnTo>
                  <a:pt x="96141" y="85343"/>
                </a:lnTo>
                <a:lnTo>
                  <a:pt x="1142999" y="85343"/>
                </a:lnTo>
                <a:lnTo>
                  <a:pt x="1142999" y="57911"/>
                </a:lnTo>
                <a:close/>
              </a:path>
              <a:path w="1143000" h="143510">
                <a:moveTo>
                  <a:pt x="96141" y="57911"/>
                </a:moveTo>
                <a:lnTo>
                  <a:pt x="85343" y="57911"/>
                </a:lnTo>
                <a:lnTo>
                  <a:pt x="85343" y="71627"/>
                </a:lnTo>
                <a:lnTo>
                  <a:pt x="96141" y="57911"/>
                </a:lnTo>
                <a:close/>
              </a:path>
            </a:pathLst>
          </a:custGeom>
          <a:solidFill>
            <a:srgbClr val="000000"/>
          </a:solidFill>
          <a:ln w="9525">
            <a:noFill/>
            <a:round/>
            <a:headEnd/>
            <a:tailEnd/>
          </a:ln>
        </p:spPr>
        <p:txBody>
          <a:bodyPr lIns="0" tIns="0" rIns="0" bIns="0"/>
          <a:lstStyle/>
          <a:p>
            <a:endParaRPr lang="en-US"/>
          </a:p>
        </p:txBody>
      </p:sp>
      <p:sp>
        <p:nvSpPr>
          <p:cNvPr id="19479" name="object 23"/>
          <p:cNvSpPr>
            <a:spLocks/>
          </p:cNvSpPr>
          <p:nvPr/>
        </p:nvSpPr>
        <p:spPr bwMode="auto">
          <a:xfrm>
            <a:off x="6176963" y="2595563"/>
            <a:ext cx="142875" cy="685800"/>
          </a:xfrm>
          <a:custGeom>
            <a:avLst/>
            <a:gdLst/>
            <a:ahLst/>
            <a:cxnLst>
              <a:cxn ang="0">
                <a:pos x="71627" y="85343"/>
              </a:cxn>
              <a:cxn ang="0">
                <a:pos x="57911" y="96433"/>
              </a:cxn>
              <a:cxn ang="0">
                <a:pos x="57911" y="685799"/>
              </a:cxn>
              <a:cxn ang="0">
                <a:pos x="85343" y="685799"/>
              </a:cxn>
              <a:cxn ang="0">
                <a:pos x="85343" y="96433"/>
              </a:cxn>
              <a:cxn ang="0">
                <a:pos x="71627" y="85343"/>
              </a:cxn>
              <a:cxn ang="0">
                <a:pos x="71627" y="0"/>
              </a:cxn>
              <a:cxn ang="0">
                <a:pos x="0" y="143255"/>
              </a:cxn>
              <a:cxn ang="0">
                <a:pos x="57911" y="96433"/>
              </a:cxn>
              <a:cxn ang="0">
                <a:pos x="57911" y="85343"/>
              </a:cxn>
              <a:cxn ang="0">
                <a:pos x="114299" y="85343"/>
              </a:cxn>
              <a:cxn ang="0">
                <a:pos x="71627" y="0"/>
              </a:cxn>
              <a:cxn ang="0">
                <a:pos x="114299" y="85343"/>
              </a:cxn>
              <a:cxn ang="0">
                <a:pos x="85343" y="85343"/>
              </a:cxn>
              <a:cxn ang="0">
                <a:pos x="85343" y="96433"/>
              </a:cxn>
              <a:cxn ang="0">
                <a:pos x="143255" y="143255"/>
              </a:cxn>
              <a:cxn ang="0">
                <a:pos x="114299" y="85343"/>
              </a:cxn>
              <a:cxn ang="0">
                <a:pos x="71627" y="85343"/>
              </a:cxn>
              <a:cxn ang="0">
                <a:pos x="57911" y="85343"/>
              </a:cxn>
              <a:cxn ang="0">
                <a:pos x="57911" y="96433"/>
              </a:cxn>
              <a:cxn ang="0">
                <a:pos x="71627" y="85343"/>
              </a:cxn>
              <a:cxn ang="0">
                <a:pos x="85343" y="85343"/>
              </a:cxn>
              <a:cxn ang="0">
                <a:pos x="71627" y="85343"/>
              </a:cxn>
              <a:cxn ang="0">
                <a:pos x="85343" y="96433"/>
              </a:cxn>
              <a:cxn ang="0">
                <a:pos x="85343" y="85343"/>
              </a:cxn>
            </a:cxnLst>
            <a:rect l="0" t="0" r="r" b="b"/>
            <a:pathLst>
              <a:path w="143510" h="685800">
                <a:moveTo>
                  <a:pt x="71627" y="85343"/>
                </a:moveTo>
                <a:lnTo>
                  <a:pt x="57911" y="96433"/>
                </a:lnTo>
                <a:lnTo>
                  <a:pt x="57911" y="685799"/>
                </a:lnTo>
                <a:lnTo>
                  <a:pt x="85343" y="685799"/>
                </a:lnTo>
                <a:lnTo>
                  <a:pt x="85343" y="96433"/>
                </a:lnTo>
                <a:lnTo>
                  <a:pt x="71627" y="85343"/>
                </a:lnTo>
                <a:close/>
              </a:path>
              <a:path w="143510" h="685800">
                <a:moveTo>
                  <a:pt x="71627" y="0"/>
                </a:moveTo>
                <a:lnTo>
                  <a:pt x="0" y="143255"/>
                </a:lnTo>
                <a:lnTo>
                  <a:pt x="57911" y="96433"/>
                </a:lnTo>
                <a:lnTo>
                  <a:pt x="57911" y="85343"/>
                </a:lnTo>
                <a:lnTo>
                  <a:pt x="114299" y="85343"/>
                </a:lnTo>
                <a:lnTo>
                  <a:pt x="71627" y="0"/>
                </a:lnTo>
                <a:close/>
              </a:path>
              <a:path w="143510" h="685800">
                <a:moveTo>
                  <a:pt x="114299" y="85343"/>
                </a:moveTo>
                <a:lnTo>
                  <a:pt x="85343" y="85343"/>
                </a:lnTo>
                <a:lnTo>
                  <a:pt x="85343" y="96433"/>
                </a:lnTo>
                <a:lnTo>
                  <a:pt x="143255" y="143255"/>
                </a:lnTo>
                <a:lnTo>
                  <a:pt x="114299" y="85343"/>
                </a:lnTo>
                <a:close/>
              </a:path>
              <a:path w="143510" h="685800">
                <a:moveTo>
                  <a:pt x="71627" y="85343"/>
                </a:moveTo>
                <a:lnTo>
                  <a:pt x="57911" y="85343"/>
                </a:lnTo>
                <a:lnTo>
                  <a:pt x="57911" y="96433"/>
                </a:lnTo>
                <a:lnTo>
                  <a:pt x="71627" y="85343"/>
                </a:lnTo>
                <a:close/>
              </a:path>
              <a:path w="143510" h="685800">
                <a:moveTo>
                  <a:pt x="85343" y="85343"/>
                </a:moveTo>
                <a:lnTo>
                  <a:pt x="71627" y="85343"/>
                </a:lnTo>
                <a:lnTo>
                  <a:pt x="85343" y="96433"/>
                </a:lnTo>
                <a:lnTo>
                  <a:pt x="85343" y="85343"/>
                </a:lnTo>
                <a:close/>
              </a:path>
            </a:pathLst>
          </a:custGeom>
          <a:solidFill>
            <a:srgbClr val="000000"/>
          </a:solidFill>
          <a:ln w="9525">
            <a:noFill/>
            <a:round/>
            <a:headEnd/>
            <a:tailEnd/>
          </a:ln>
        </p:spPr>
        <p:txBody>
          <a:bodyPr lIns="0" tIns="0" rIns="0" bIns="0"/>
          <a:lstStyle/>
          <a:p>
            <a:endParaRPr lang="en-US"/>
          </a:p>
        </p:txBody>
      </p:sp>
      <p:sp>
        <p:nvSpPr>
          <p:cNvPr id="19480" name="object 24"/>
          <p:cNvSpPr>
            <a:spLocks/>
          </p:cNvSpPr>
          <p:nvPr/>
        </p:nvSpPr>
        <p:spPr bwMode="auto">
          <a:xfrm>
            <a:off x="6024563" y="2595563"/>
            <a:ext cx="142875" cy="685800"/>
          </a:xfrm>
          <a:custGeom>
            <a:avLst/>
            <a:gdLst/>
            <a:ahLst/>
            <a:cxnLst>
              <a:cxn ang="0">
                <a:pos x="0" y="542543"/>
              </a:cxn>
              <a:cxn ang="0">
                <a:pos x="71627" y="685799"/>
              </a:cxn>
              <a:cxn ang="0">
                <a:pos x="114299" y="600455"/>
              </a:cxn>
              <a:cxn ang="0">
                <a:pos x="57911" y="600455"/>
              </a:cxn>
              <a:cxn ang="0">
                <a:pos x="57911" y="589366"/>
              </a:cxn>
              <a:cxn ang="0">
                <a:pos x="0" y="542543"/>
              </a:cxn>
              <a:cxn ang="0">
                <a:pos x="57911" y="589366"/>
              </a:cxn>
              <a:cxn ang="0">
                <a:pos x="57911" y="600455"/>
              </a:cxn>
              <a:cxn ang="0">
                <a:pos x="71627" y="600455"/>
              </a:cxn>
              <a:cxn ang="0">
                <a:pos x="57911" y="589366"/>
              </a:cxn>
              <a:cxn ang="0">
                <a:pos x="85343" y="0"/>
              </a:cxn>
              <a:cxn ang="0">
                <a:pos x="57911" y="0"/>
              </a:cxn>
              <a:cxn ang="0">
                <a:pos x="57911" y="589366"/>
              </a:cxn>
              <a:cxn ang="0">
                <a:pos x="71627" y="600455"/>
              </a:cxn>
              <a:cxn ang="0">
                <a:pos x="85343" y="589366"/>
              </a:cxn>
              <a:cxn ang="0">
                <a:pos x="85343" y="0"/>
              </a:cxn>
              <a:cxn ang="0">
                <a:pos x="85343" y="589366"/>
              </a:cxn>
              <a:cxn ang="0">
                <a:pos x="71627" y="600455"/>
              </a:cxn>
              <a:cxn ang="0">
                <a:pos x="85343" y="600455"/>
              </a:cxn>
              <a:cxn ang="0">
                <a:pos x="85343" y="589366"/>
              </a:cxn>
              <a:cxn ang="0">
                <a:pos x="143255" y="542543"/>
              </a:cxn>
              <a:cxn ang="0">
                <a:pos x="85343" y="589366"/>
              </a:cxn>
              <a:cxn ang="0">
                <a:pos x="85343" y="600455"/>
              </a:cxn>
              <a:cxn ang="0">
                <a:pos x="114299" y="600455"/>
              </a:cxn>
              <a:cxn ang="0">
                <a:pos x="143255" y="542543"/>
              </a:cxn>
            </a:cxnLst>
            <a:rect l="0" t="0" r="r" b="b"/>
            <a:pathLst>
              <a:path w="143510" h="685800">
                <a:moveTo>
                  <a:pt x="0" y="542543"/>
                </a:moveTo>
                <a:lnTo>
                  <a:pt x="71627" y="685799"/>
                </a:lnTo>
                <a:lnTo>
                  <a:pt x="114299" y="600455"/>
                </a:lnTo>
                <a:lnTo>
                  <a:pt x="57911" y="600455"/>
                </a:lnTo>
                <a:lnTo>
                  <a:pt x="57911" y="589366"/>
                </a:lnTo>
                <a:lnTo>
                  <a:pt x="0" y="542543"/>
                </a:lnTo>
                <a:close/>
              </a:path>
              <a:path w="143510" h="685800">
                <a:moveTo>
                  <a:pt x="57911" y="589366"/>
                </a:moveTo>
                <a:lnTo>
                  <a:pt x="57911" y="600455"/>
                </a:lnTo>
                <a:lnTo>
                  <a:pt x="71627" y="600455"/>
                </a:lnTo>
                <a:lnTo>
                  <a:pt x="57911" y="589366"/>
                </a:lnTo>
                <a:close/>
              </a:path>
              <a:path w="143510" h="685800">
                <a:moveTo>
                  <a:pt x="85343" y="0"/>
                </a:moveTo>
                <a:lnTo>
                  <a:pt x="57911" y="0"/>
                </a:lnTo>
                <a:lnTo>
                  <a:pt x="57911" y="589366"/>
                </a:lnTo>
                <a:lnTo>
                  <a:pt x="71627" y="600455"/>
                </a:lnTo>
                <a:lnTo>
                  <a:pt x="85343" y="589366"/>
                </a:lnTo>
                <a:lnTo>
                  <a:pt x="85343" y="0"/>
                </a:lnTo>
                <a:close/>
              </a:path>
              <a:path w="143510" h="685800">
                <a:moveTo>
                  <a:pt x="85343" y="589366"/>
                </a:moveTo>
                <a:lnTo>
                  <a:pt x="71627" y="600455"/>
                </a:lnTo>
                <a:lnTo>
                  <a:pt x="85343" y="600455"/>
                </a:lnTo>
                <a:lnTo>
                  <a:pt x="85343" y="589366"/>
                </a:lnTo>
                <a:close/>
              </a:path>
              <a:path w="143510" h="685800">
                <a:moveTo>
                  <a:pt x="143255" y="542543"/>
                </a:moveTo>
                <a:lnTo>
                  <a:pt x="85343" y="589366"/>
                </a:lnTo>
                <a:lnTo>
                  <a:pt x="85343" y="600455"/>
                </a:lnTo>
                <a:lnTo>
                  <a:pt x="114299" y="600455"/>
                </a:lnTo>
                <a:lnTo>
                  <a:pt x="143255" y="542543"/>
                </a:lnTo>
                <a:close/>
              </a:path>
            </a:pathLst>
          </a:custGeom>
          <a:solidFill>
            <a:srgbClr val="000000"/>
          </a:solidFill>
          <a:ln w="9525">
            <a:noFill/>
            <a:round/>
            <a:headEnd/>
            <a:tailEnd/>
          </a:ln>
        </p:spPr>
        <p:txBody>
          <a:bodyPr lIns="0" tIns="0" rIns="0" bIns="0"/>
          <a:lstStyle/>
          <a:p>
            <a:endParaRPr lang="en-US"/>
          </a:p>
        </p:txBody>
      </p:sp>
      <p:sp>
        <p:nvSpPr>
          <p:cNvPr id="19481" name="object 25"/>
          <p:cNvSpPr>
            <a:spLocks/>
          </p:cNvSpPr>
          <p:nvPr/>
        </p:nvSpPr>
        <p:spPr bwMode="auto">
          <a:xfrm>
            <a:off x="7929563" y="2595563"/>
            <a:ext cx="142875" cy="685800"/>
          </a:xfrm>
          <a:custGeom>
            <a:avLst/>
            <a:gdLst/>
            <a:ahLst/>
            <a:cxnLst>
              <a:cxn ang="0">
                <a:pos x="0" y="542543"/>
              </a:cxn>
              <a:cxn ang="0">
                <a:pos x="71627" y="685799"/>
              </a:cxn>
              <a:cxn ang="0">
                <a:pos x="114299" y="600455"/>
              </a:cxn>
              <a:cxn ang="0">
                <a:pos x="57911" y="600455"/>
              </a:cxn>
              <a:cxn ang="0">
                <a:pos x="57911" y="589366"/>
              </a:cxn>
              <a:cxn ang="0">
                <a:pos x="0" y="542543"/>
              </a:cxn>
              <a:cxn ang="0">
                <a:pos x="57911" y="589366"/>
              </a:cxn>
              <a:cxn ang="0">
                <a:pos x="57911" y="600455"/>
              </a:cxn>
              <a:cxn ang="0">
                <a:pos x="71627" y="600455"/>
              </a:cxn>
              <a:cxn ang="0">
                <a:pos x="57911" y="589366"/>
              </a:cxn>
              <a:cxn ang="0">
                <a:pos x="85343" y="0"/>
              </a:cxn>
              <a:cxn ang="0">
                <a:pos x="57911" y="0"/>
              </a:cxn>
              <a:cxn ang="0">
                <a:pos x="57911" y="589366"/>
              </a:cxn>
              <a:cxn ang="0">
                <a:pos x="71627" y="600455"/>
              </a:cxn>
              <a:cxn ang="0">
                <a:pos x="85343" y="589366"/>
              </a:cxn>
              <a:cxn ang="0">
                <a:pos x="85343" y="0"/>
              </a:cxn>
              <a:cxn ang="0">
                <a:pos x="85343" y="589366"/>
              </a:cxn>
              <a:cxn ang="0">
                <a:pos x="71627" y="600455"/>
              </a:cxn>
              <a:cxn ang="0">
                <a:pos x="85343" y="600455"/>
              </a:cxn>
              <a:cxn ang="0">
                <a:pos x="85343" y="589366"/>
              </a:cxn>
              <a:cxn ang="0">
                <a:pos x="143255" y="542543"/>
              </a:cxn>
              <a:cxn ang="0">
                <a:pos x="85343" y="589366"/>
              </a:cxn>
              <a:cxn ang="0">
                <a:pos x="85343" y="600455"/>
              </a:cxn>
              <a:cxn ang="0">
                <a:pos x="114299" y="600455"/>
              </a:cxn>
              <a:cxn ang="0">
                <a:pos x="143255" y="542543"/>
              </a:cxn>
            </a:cxnLst>
            <a:rect l="0" t="0" r="r" b="b"/>
            <a:pathLst>
              <a:path w="143509" h="685800">
                <a:moveTo>
                  <a:pt x="0" y="542543"/>
                </a:moveTo>
                <a:lnTo>
                  <a:pt x="71627" y="685799"/>
                </a:lnTo>
                <a:lnTo>
                  <a:pt x="114299" y="600455"/>
                </a:lnTo>
                <a:lnTo>
                  <a:pt x="57911" y="600455"/>
                </a:lnTo>
                <a:lnTo>
                  <a:pt x="57911" y="589366"/>
                </a:lnTo>
                <a:lnTo>
                  <a:pt x="0" y="542543"/>
                </a:lnTo>
                <a:close/>
              </a:path>
              <a:path w="143509" h="685800">
                <a:moveTo>
                  <a:pt x="57911" y="589366"/>
                </a:moveTo>
                <a:lnTo>
                  <a:pt x="57911" y="600455"/>
                </a:lnTo>
                <a:lnTo>
                  <a:pt x="71627" y="600455"/>
                </a:lnTo>
                <a:lnTo>
                  <a:pt x="57911" y="589366"/>
                </a:lnTo>
                <a:close/>
              </a:path>
              <a:path w="143509" h="685800">
                <a:moveTo>
                  <a:pt x="85343" y="0"/>
                </a:moveTo>
                <a:lnTo>
                  <a:pt x="57911" y="0"/>
                </a:lnTo>
                <a:lnTo>
                  <a:pt x="57911" y="589366"/>
                </a:lnTo>
                <a:lnTo>
                  <a:pt x="71627" y="600455"/>
                </a:lnTo>
                <a:lnTo>
                  <a:pt x="85343" y="589366"/>
                </a:lnTo>
                <a:lnTo>
                  <a:pt x="85343" y="0"/>
                </a:lnTo>
                <a:close/>
              </a:path>
              <a:path w="143509" h="685800">
                <a:moveTo>
                  <a:pt x="85343" y="589366"/>
                </a:moveTo>
                <a:lnTo>
                  <a:pt x="71627" y="600455"/>
                </a:lnTo>
                <a:lnTo>
                  <a:pt x="85343" y="600455"/>
                </a:lnTo>
                <a:lnTo>
                  <a:pt x="85343" y="589366"/>
                </a:lnTo>
                <a:close/>
              </a:path>
              <a:path w="143509" h="685800">
                <a:moveTo>
                  <a:pt x="143255" y="542543"/>
                </a:moveTo>
                <a:lnTo>
                  <a:pt x="85343" y="589366"/>
                </a:lnTo>
                <a:lnTo>
                  <a:pt x="85343" y="600455"/>
                </a:lnTo>
                <a:lnTo>
                  <a:pt x="114299" y="600455"/>
                </a:lnTo>
                <a:lnTo>
                  <a:pt x="143255" y="542543"/>
                </a:lnTo>
                <a:close/>
              </a:path>
            </a:pathLst>
          </a:custGeom>
          <a:solidFill>
            <a:srgbClr val="000000"/>
          </a:solidFill>
          <a:ln w="9525">
            <a:noFill/>
            <a:round/>
            <a:headEnd/>
            <a:tailEnd/>
          </a:ln>
        </p:spPr>
        <p:txBody>
          <a:bodyPr lIns="0" tIns="0" rIns="0" bIns="0"/>
          <a:lstStyle/>
          <a:p>
            <a:endParaRPr lang="en-US"/>
          </a:p>
        </p:txBody>
      </p:sp>
      <p:sp>
        <p:nvSpPr>
          <p:cNvPr id="19482" name="object 26"/>
          <p:cNvSpPr>
            <a:spLocks/>
          </p:cNvSpPr>
          <p:nvPr/>
        </p:nvSpPr>
        <p:spPr bwMode="auto">
          <a:xfrm>
            <a:off x="8097838" y="2547938"/>
            <a:ext cx="142875" cy="762000"/>
          </a:xfrm>
          <a:custGeom>
            <a:avLst/>
            <a:gdLst/>
            <a:ahLst/>
            <a:cxnLst>
              <a:cxn ang="0">
                <a:pos x="70103" y="85343"/>
              </a:cxn>
              <a:cxn ang="0">
                <a:pos x="56387" y="96674"/>
              </a:cxn>
              <a:cxn ang="0">
                <a:pos x="56387" y="761999"/>
              </a:cxn>
              <a:cxn ang="0">
                <a:pos x="85343" y="761999"/>
              </a:cxn>
              <a:cxn ang="0">
                <a:pos x="85343" y="97665"/>
              </a:cxn>
              <a:cxn ang="0">
                <a:pos x="70103" y="85343"/>
              </a:cxn>
              <a:cxn ang="0">
                <a:pos x="70103" y="0"/>
              </a:cxn>
              <a:cxn ang="0">
                <a:pos x="0" y="143255"/>
              </a:cxn>
              <a:cxn ang="0">
                <a:pos x="56387" y="96674"/>
              </a:cxn>
              <a:cxn ang="0">
                <a:pos x="56387" y="85343"/>
              </a:cxn>
              <a:cxn ang="0">
                <a:pos x="112775" y="85343"/>
              </a:cxn>
              <a:cxn ang="0">
                <a:pos x="70103" y="0"/>
              </a:cxn>
              <a:cxn ang="0">
                <a:pos x="112775" y="85343"/>
              </a:cxn>
              <a:cxn ang="0">
                <a:pos x="85343" y="85343"/>
              </a:cxn>
              <a:cxn ang="0">
                <a:pos x="85343" y="97665"/>
              </a:cxn>
              <a:cxn ang="0">
                <a:pos x="141731" y="143255"/>
              </a:cxn>
              <a:cxn ang="0">
                <a:pos x="112775" y="85343"/>
              </a:cxn>
              <a:cxn ang="0">
                <a:pos x="85343" y="85343"/>
              </a:cxn>
              <a:cxn ang="0">
                <a:pos x="70103" y="85343"/>
              </a:cxn>
              <a:cxn ang="0">
                <a:pos x="85343" y="97665"/>
              </a:cxn>
              <a:cxn ang="0">
                <a:pos x="85343" y="85343"/>
              </a:cxn>
              <a:cxn ang="0">
                <a:pos x="70103" y="85343"/>
              </a:cxn>
              <a:cxn ang="0">
                <a:pos x="56387" y="85343"/>
              </a:cxn>
              <a:cxn ang="0">
                <a:pos x="56387" y="96674"/>
              </a:cxn>
              <a:cxn ang="0">
                <a:pos x="70103" y="85343"/>
              </a:cxn>
            </a:cxnLst>
            <a:rect l="0" t="0" r="r" b="b"/>
            <a:pathLst>
              <a:path w="142240" h="762000">
                <a:moveTo>
                  <a:pt x="70103" y="85343"/>
                </a:moveTo>
                <a:lnTo>
                  <a:pt x="56387" y="96674"/>
                </a:lnTo>
                <a:lnTo>
                  <a:pt x="56387" y="761999"/>
                </a:lnTo>
                <a:lnTo>
                  <a:pt x="85343" y="761999"/>
                </a:lnTo>
                <a:lnTo>
                  <a:pt x="85343" y="97665"/>
                </a:lnTo>
                <a:lnTo>
                  <a:pt x="70103" y="85343"/>
                </a:lnTo>
                <a:close/>
              </a:path>
              <a:path w="142240" h="762000">
                <a:moveTo>
                  <a:pt x="70103" y="0"/>
                </a:moveTo>
                <a:lnTo>
                  <a:pt x="0" y="143255"/>
                </a:lnTo>
                <a:lnTo>
                  <a:pt x="56387" y="96674"/>
                </a:lnTo>
                <a:lnTo>
                  <a:pt x="56387" y="85343"/>
                </a:lnTo>
                <a:lnTo>
                  <a:pt x="112775" y="85343"/>
                </a:lnTo>
                <a:lnTo>
                  <a:pt x="70103" y="0"/>
                </a:lnTo>
                <a:close/>
              </a:path>
              <a:path w="142240" h="762000">
                <a:moveTo>
                  <a:pt x="112775" y="85343"/>
                </a:moveTo>
                <a:lnTo>
                  <a:pt x="85343" y="85343"/>
                </a:lnTo>
                <a:lnTo>
                  <a:pt x="85343" y="97665"/>
                </a:lnTo>
                <a:lnTo>
                  <a:pt x="141731" y="143255"/>
                </a:lnTo>
                <a:lnTo>
                  <a:pt x="112775" y="85343"/>
                </a:lnTo>
                <a:close/>
              </a:path>
              <a:path w="142240" h="762000">
                <a:moveTo>
                  <a:pt x="85343" y="85343"/>
                </a:moveTo>
                <a:lnTo>
                  <a:pt x="70103" y="85343"/>
                </a:lnTo>
                <a:lnTo>
                  <a:pt x="85343" y="97665"/>
                </a:lnTo>
                <a:lnTo>
                  <a:pt x="85343" y="85343"/>
                </a:lnTo>
                <a:close/>
              </a:path>
              <a:path w="142240" h="762000">
                <a:moveTo>
                  <a:pt x="70103" y="85343"/>
                </a:moveTo>
                <a:lnTo>
                  <a:pt x="56387" y="85343"/>
                </a:lnTo>
                <a:lnTo>
                  <a:pt x="56387" y="96674"/>
                </a:lnTo>
                <a:lnTo>
                  <a:pt x="70103" y="85343"/>
                </a:lnTo>
                <a:close/>
              </a:path>
            </a:pathLst>
          </a:custGeom>
          <a:solidFill>
            <a:srgbClr val="000000"/>
          </a:solidFill>
          <a:ln w="9525">
            <a:noFill/>
            <a:round/>
            <a:headEnd/>
            <a:tailEnd/>
          </a:ln>
        </p:spPr>
        <p:txBody>
          <a:bodyPr lIns="0" tIns="0" rIns="0" bIns="0"/>
          <a:lstStyle/>
          <a:p>
            <a:endParaRPr lang="en-US"/>
          </a:p>
        </p:txBody>
      </p:sp>
      <p:sp>
        <p:nvSpPr>
          <p:cNvPr id="19483" name="object 27"/>
          <p:cNvSpPr>
            <a:spLocks/>
          </p:cNvSpPr>
          <p:nvPr/>
        </p:nvSpPr>
        <p:spPr bwMode="auto">
          <a:xfrm>
            <a:off x="6429375" y="2366963"/>
            <a:ext cx="1304925" cy="1003300"/>
          </a:xfrm>
          <a:custGeom>
            <a:avLst/>
            <a:gdLst/>
            <a:ahLst/>
            <a:cxnLst>
              <a:cxn ang="0">
                <a:pos x="1219564" y="47857"/>
              </a:cxn>
              <a:cxn ang="0">
                <a:pos x="0" y="979931"/>
              </a:cxn>
              <a:cxn ang="0">
                <a:pos x="18287" y="1002791"/>
              </a:cxn>
              <a:cxn ang="0">
                <a:pos x="1235640" y="71253"/>
              </a:cxn>
              <a:cxn ang="0">
                <a:pos x="1235963" y="51815"/>
              </a:cxn>
              <a:cxn ang="0">
                <a:pos x="1219564" y="47857"/>
              </a:cxn>
              <a:cxn ang="0">
                <a:pos x="1284407" y="41147"/>
              </a:cxn>
              <a:cxn ang="0">
                <a:pos x="1228343" y="41147"/>
              </a:cxn>
              <a:cxn ang="0">
                <a:pos x="1245107" y="64007"/>
              </a:cxn>
              <a:cxn ang="0">
                <a:pos x="1235640" y="71253"/>
              </a:cxn>
              <a:cxn ang="0">
                <a:pos x="1234439" y="143255"/>
              </a:cxn>
              <a:cxn ang="0">
                <a:pos x="1284407" y="41147"/>
              </a:cxn>
              <a:cxn ang="0">
                <a:pos x="1228343" y="41147"/>
              </a:cxn>
              <a:cxn ang="0">
                <a:pos x="1219564" y="47857"/>
              </a:cxn>
              <a:cxn ang="0">
                <a:pos x="1235963" y="51815"/>
              </a:cxn>
              <a:cxn ang="0">
                <a:pos x="1235640" y="71253"/>
              </a:cxn>
              <a:cxn ang="0">
                <a:pos x="1245107" y="64007"/>
              </a:cxn>
              <a:cxn ang="0">
                <a:pos x="1228343" y="41147"/>
              </a:cxn>
              <a:cxn ang="0">
                <a:pos x="1304543" y="0"/>
              </a:cxn>
              <a:cxn ang="0">
                <a:pos x="1147571" y="30479"/>
              </a:cxn>
              <a:cxn ang="0">
                <a:pos x="1219564" y="47857"/>
              </a:cxn>
              <a:cxn ang="0">
                <a:pos x="1228343" y="41147"/>
              </a:cxn>
              <a:cxn ang="0">
                <a:pos x="1284407" y="41147"/>
              </a:cxn>
              <a:cxn ang="0">
                <a:pos x="1304543" y="0"/>
              </a:cxn>
            </a:cxnLst>
            <a:rect l="0" t="0" r="r" b="b"/>
            <a:pathLst>
              <a:path w="1304925" h="1003300">
                <a:moveTo>
                  <a:pt x="1219564" y="47857"/>
                </a:moveTo>
                <a:lnTo>
                  <a:pt x="0" y="979931"/>
                </a:lnTo>
                <a:lnTo>
                  <a:pt x="18287" y="1002791"/>
                </a:lnTo>
                <a:lnTo>
                  <a:pt x="1235640" y="71253"/>
                </a:lnTo>
                <a:lnTo>
                  <a:pt x="1235963" y="51815"/>
                </a:lnTo>
                <a:lnTo>
                  <a:pt x="1219564" y="47857"/>
                </a:lnTo>
                <a:close/>
              </a:path>
              <a:path w="1304925" h="1003300">
                <a:moveTo>
                  <a:pt x="1284407" y="41147"/>
                </a:moveTo>
                <a:lnTo>
                  <a:pt x="1228343" y="41147"/>
                </a:lnTo>
                <a:lnTo>
                  <a:pt x="1245107" y="64007"/>
                </a:lnTo>
                <a:lnTo>
                  <a:pt x="1235640" y="71253"/>
                </a:lnTo>
                <a:lnTo>
                  <a:pt x="1234439" y="143255"/>
                </a:lnTo>
                <a:lnTo>
                  <a:pt x="1284407" y="41147"/>
                </a:lnTo>
                <a:close/>
              </a:path>
              <a:path w="1304925" h="1003300">
                <a:moveTo>
                  <a:pt x="1228343" y="41147"/>
                </a:moveTo>
                <a:lnTo>
                  <a:pt x="1219564" y="47857"/>
                </a:lnTo>
                <a:lnTo>
                  <a:pt x="1235963" y="51815"/>
                </a:lnTo>
                <a:lnTo>
                  <a:pt x="1235640" y="71253"/>
                </a:lnTo>
                <a:lnTo>
                  <a:pt x="1245107" y="64007"/>
                </a:lnTo>
                <a:lnTo>
                  <a:pt x="1228343" y="41147"/>
                </a:lnTo>
                <a:close/>
              </a:path>
              <a:path w="1304925" h="1003300">
                <a:moveTo>
                  <a:pt x="1304543" y="0"/>
                </a:moveTo>
                <a:lnTo>
                  <a:pt x="1147571" y="30479"/>
                </a:lnTo>
                <a:lnTo>
                  <a:pt x="1219564" y="47857"/>
                </a:lnTo>
                <a:lnTo>
                  <a:pt x="1228343" y="41147"/>
                </a:lnTo>
                <a:lnTo>
                  <a:pt x="1284407" y="41147"/>
                </a:lnTo>
                <a:lnTo>
                  <a:pt x="1304543" y="0"/>
                </a:lnTo>
                <a:close/>
              </a:path>
            </a:pathLst>
          </a:custGeom>
          <a:solidFill>
            <a:srgbClr val="000000"/>
          </a:solidFill>
          <a:ln w="9525">
            <a:noFill/>
            <a:round/>
            <a:headEnd/>
            <a:tailEnd/>
          </a:ln>
        </p:spPr>
        <p:txBody>
          <a:bodyPr lIns="0" tIns="0" rIns="0" bIns="0"/>
          <a:lstStyle/>
          <a:p>
            <a:endParaRPr lang="en-US"/>
          </a:p>
        </p:txBody>
      </p:sp>
      <p:sp>
        <p:nvSpPr>
          <p:cNvPr id="19484" name="object 28"/>
          <p:cNvSpPr>
            <a:spLocks/>
          </p:cNvSpPr>
          <p:nvPr/>
        </p:nvSpPr>
        <p:spPr bwMode="auto">
          <a:xfrm>
            <a:off x="6515100" y="2508250"/>
            <a:ext cx="1304925" cy="1001713"/>
          </a:xfrm>
          <a:custGeom>
            <a:avLst/>
            <a:gdLst/>
            <a:ahLst/>
            <a:cxnLst>
              <a:cxn ang="0">
                <a:pos x="70103" y="858011"/>
              </a:cxn>
              <a:cxn ang="0">
                <a:pos x="0" y="1001267"/>
              </a:cxn>
              <a:cxn ang="0">
                <a:pos x="156971" y="970787"/>
              </a:cxn>
              <a:cxn ang="0">
                <a:pos x="112775" y="960119"/>
              </a:cxn>
              <a:cxn ang="0">
                <a:pos x="76199" y="960119"/>
              </a:cxn>
              <a:cxn ang="0">
                <a:pos x="59435" y="937259"/>
              </a:cxn>
              <a:cxn ang="0">
                <a:pos x="68903" y="930026"/>
              </a:cxn>
              <a:cxn ang="0">
                <a:pos x="70103" y="858011"/>
              </a:cxn>
              <a:cxn ang="0">
                <a:pos x="68903" y="930026"/>
              </a:cxn>
              <a:cxn ang="0">
                <a:pos x="59435" y="937259"/>
              </a:cxn>
              <a:cxn ang="0">
                <a:pos x="76199" y="960119"/>
              </a:cxn>
              <a:cxn ang="0">
                <a:pos x="84989" y="953413"/>
              </a:cxn>
              <a:cxn ang="0">
                <a:pos x="68579" y="949451"/>
              </a:cxn>
              <a:cxn ang="0">
                <a:pos x="68903" y="930026"/>
              </a:cxn>
              <a:cxn ang="0">
                <a:pos x="84989" y="953413"/>
              </a:cxn>
              <a:cxn ang="0">
                <a:pos x="76199" y="960119"/>
              </a:cxn>
              <a:cxn ang="0">
                <a:pos x="112775" y="960119"/>
              </a:cxn>
              <a:cxn ang="0">
                <a:pos x="84989" y="953413"/>
              </a:cxn>
              <a:cxn ang="0">
                <a:pos x="1286255" y="0"/>
              </a:cxn>
              <a:cxn ang="0">
                <a:pos x="68903" y="930026"/>
              </a:cxn>
              <a:cxn ang="0">
                <a:pos x="68579" y="949451"/>
              </a:cxn>
              <a:cxn ang="0">
                <a:pos x="84989" y="953413"/>
              </a:cxn>
              <a:cxn ang="0">
                <a:pos x="1304543" y="22859"/>
              </a:cxn>
              <a:cxn ang="0">
                <a:pos x="1286255" y="0"/>
              </a:cxn>
            </a:cxnLst>
            <a:rect l="0" t="0" r="r" b="b"/>
            <a:pathLst>
              <a:path w="1304925" h="1001395">
                <a:moveTo>
                  <a:pt x="70103" y="858011"/>
                </a:moveTo>
                <a:lnTo>
                  <a:pt x="0" y="1001267"/>
                </a:lnTo>
                <a:lnTo>
                  <a:pt x="156971" y="970787"/>
                </a:lnTo>
                <a:lnTo>
                  <a:pt x="112775" y="960119"/>
                </a:lnTo>
                <a:lnTo>
                  <a:pt x="76199" y="960119"/>
                </a:lnTo>
                <a:lnTo>
                  <a:pt x="59435" y="937259"/>
                </a:lnTo>
                <a:lnTo>
                  <a:pt x="68903" y="930026"/>
                </a:lnTo>
                <a:lnTo>
                  <a:pt x="70103" y="858011"/>
                </a:lnTo>
                <a:close/>
              </a:path>
              <a:path w="1304925" h="1001395">
                <a:moveTo>
                  <a:pt x="68903" y="930026"/>
                </a:moveTo>
                <a:lnTo>
                  <a:pt x="59435" y="937259"/>
                </a:lnTo>
                <a:lnTo>
                  <a:pt x="76199" y="960119"/>
                </a:lnTo>
                <a:lnTo>
                  <a:pt x="84989" y="953413"/>
                </a:lnTo>
                <a:lnTo>
                  <a:pt x="68579" y="949451"/>
                </a:lnTo>
                <a:lnTo>
                  <a:pt x="68903" y="930026"/>
                </a:lnTo>
                <a:close/>
              </a:path>
              <a:path w="1304925" h="1001395">
                <a:moveTo>
                  <a:pt x="84989" y="953413"/>
                </a:moveTo>
                <a:lnTo>
                  <a:pt x="76199" y="960119"/>
                </a:lnTo>
                <a:lnTo>
                  <a:pt x="112775" y="960119"/>
                </a:lnTo>
                <a:lnTo>
                  <a:pt x="84989" y="953413"/>
                </a:lnTo>
                <a:close/>
              </a:path>
              <a:path w="1304925" h="1001395">
                <a:moveTo>
                  <a:pt x="1286255" y="0"/>
                </a:moveTo>
                <a:lnTo>
                  <a:pt x="68903" y="930026"/>
                </a:lnTo>
                <a:lnTo>
                  <a:pt x="68579" y="949451"/>
                </a:lnTo>
                <a:lnTo>
                  <a:pt x="84989" y="953413"/>
                </a:lnTo>
                <a:lnTo>
                  <a:pt x="1304543" y="22859"/>
                </a:lnTo>
                <a:lnTo>
                  <a:pt x="1286255" y="0"/>
                </a:lnTo>
                <a:close/>
              </a:path>
            </a:pathLst>
          </a:custGeom>
          <a:solidFill>
            <a:srgbClr val="000000"/>
          </a:solidFill>
          <a:ln w="9525">
            <a:noFill/>
            <a:round/>
            <a:headEnd/>
            <a:tailEnd/>
          </a:ln>
        </p:spPr>
        <p:txBody>
          <a:bodyPr lIns="0" tIns="0" rIns="0" bIns="0"/>
          <a:lstStyle/>
          <a:p>
            <a:endParaRPr lang="en-US"/>
          </a:p>
        </p:txBody>
      </p:sp>
      <p:sp>
        <p:nvSpPr>
          <p:cNvPr id="19485" name="object 29"/>
          <p:cNvSpPr>
            <a:spLocks/>
          </p:cNvSpPr>
          <p:nvPr/>
        </p:nvSpPr>
        <p:spPr bwMode="auto">
          <a:xfrm>
            <a:off x="6515100" y="1990725"/>
            <a:ext cx="1219200" cy="142875"/>
          </a:xfrm>
          <a:custGeom>
            <a:avLst/>
            <a:gdLst/>
            <a:ahLst/>
            <a:cxnLst>
              <a:cxn ang="0">
                <a:pos x="143255" y="0"/>
              </a:cxn>
              <a:cxn ang="0">
                <a:pos x="0" y="71627"/>
              </a:cxn>
              <a:cxn ang="0">
                <a:pos x="143255" y="143255"/>
              </a:cxn>
              <a:cxn ang="0">
                <a:pos x="96433" y="85343"/>
              </a:cxn>
              <a:cxn ang="0">
                <a:pos x="85343" y="85343"/>
              </a:cxn>
              <a:cxn ang="0">
                <a:pos x="85343" y="57911"/>
              </a:cxn>
              <a:cxn ang="0">
                <a:pos x="96433" y="57911"/>
              </a:cxn>
              <a:cxn ang="0">
                <a:pos x="143255" y="0"/>
              </a:cxn>
              <a:cxn ang="0">
                <a:pos x="85343" y="71627"/>
              </a:cxn>
              <a:cxn ang="0">
                <a:pos x="85343" y="85343"/>
              </a:cxn>
              <a:cxn ang="0">
                <a:pos x="96433" y="85343"/>
              </a:cxn>
              <a:cxn ang="0">
                <a:pos x="85343" y="71627"/>
              </a:cxn>
              <a:cxn ang="0">
                <a:pos x="1219199" y="57911"/>
              </a:cxn>
              <a:cxn ang="0">
                <a:pos x="96433" y="57911"/>
              </a:cxn>
              <a:cxn ang="0">
                <a:pos x="85343" y="71627"/>
              </a:cxn>
              <a:cxn ang="0">
                <a:pos x="96433" y="85343"/>
              </a:cxn>
              <a:cxn ang="0">
                <a:pos x="1219199" y="85343"/>
              </a:cxn>
              <a:cxn ang="0">
                <a:pos x="1219199" y="57911"/>
              </a:cxn>
              <a:cxn ang="0">
                <a:pos x="96433" y="57911"/>
              </a:cxn>
              <a:cxn ang="0">
                <a:pos x="85343" y="57911"/>
              </a:cxn>
              <a:cxn ang="0">
                <a:pos x="85343" y="71627"/>
              </a:cxn>
              <a:cxn ang="0">
                <a:pos x="96433" y="57911"/>
              </a:cxn>
            </a:cxnLst>
            <a:rect l="0" t="0" r="r" b="b"/>
            <a:pathLst>
              <a:path w="1219200" h="143510">
                <a:moveTo>
                  <a:pt x="143255" y="0"/>
                </a:moveTo>
                <a:lnTo>
                  <a:pt x="0" y="71627"/>
                </a:lnTo>
                <a:lnTo>
                  <a:pt x="143255" y="143255"/>
                </a:lnTo>
                <a:lnTo>
                  <a:pt x="96433" y="85343"/>
                </a:lnTo>
                <a:lnTo>
                  <a:pt x="85343" y="85343"/>
                </a:lnTo>
                <a:lnTo>
                  <a:pt x="85343" y="57911"/>
                </a:lnTo>
                <a:lnTo>
                  <a:pt x="96433" y="57911"/>
                </a:lnTo>
                <a:lnTo>
                  <a:pt x="143255" y="0"/>
                </a:lnTo>
                <a:close/>
              </a:path>
              <a:path w="1219200" h="143510">
                <a:moveTo>
                  <a:pt x="85343" y="71627"/>
                </a:moveTo>
                <a:lnTo>
                  <a:pt x="85343" y="85343"/>
                </a:lnTo>
                <a:lnTo>
                  <a:pt x="96433" y="85343"/>
                </a:lnTo>
                <a:lnTo>
                  <a:pt x="85343" y="71627"/>
                </a:lnTo>
                <a:close/>
              </a:path>
              <a:path w="1219200" h="143510">
                <a:moveTo>
                  <a:pt x="1219199" y="57911"/>
                </a:moveTo>
                <a:lnTo>
                  <a:pt x="96433" y="57911"/>
                </a:lnTo>
                <a:lnTo>
                  <a:pt x="85343" y="71627"/>
                </a:lnTo>
                <a:lnTo>
                  <a:pt x="96433" y="85343"/>
                </a:lnTo>
                <a:lnTo>
                  <a:pt x="1219199" y="85343"/>
                </a:lnTo>
                <a:lnTo>
                  <a:pt x="1219199" y="57911"/>
                </a:lnTo>
                <a:close/>
              </a:path>
              <a:path w="1219200" h="143510">
                <a:moveTo>
                  <a:pt x="96433" y="57911"/>
                </a:moveTo>
                <a:lnTo>
                  <a:pt x="85343" y="57911"/>
                </a:lnTo>
                <a:lnTo>
                  <a:pt x="85343" y="71627"/>
                </a:lnTo>
                <a:lnTo>
                  <a:pt x="96433" y="57911"/>
                </a:lnTo>
                <a:close/>
              </a:path>
            </a:pathLst>
          </a:custGeom>
          <a:solidFill>
            <a:srgbClr val="000000"/>
          </a:solidFill>
          <a:ln w="9525">
            <a:noFill/>
            <a:round/>
            <a:headEnd/>
            <a:tailEnd/>
          </a:ln>
        </p:spPr>
        <p:txBody>
          <a:bodyPr lIns="0" tIns="0" rIns="0" bIns="0"/>
          <a:lstStyle/>
          <a:p>
            <a:endParaRPr lang="en-US"/>
          </a:p>
        </p:txBody>
      </p:sp>
      <p:sp>
        <p:nvSpPr>
          <p:cNvPr id="19486" name="object 30"/>
          <p:cNvSpPr>
            <a:spLocks/>
          </p:cNvSpPr>
          <p:nvPr/>
        </p:nvSpPr>
        <p:spPr bwMode="auto">
          <a:xfrm>
            <a:off x="6307138" y="2535238"/>
            <a:ext cx="142875" cy="762000"/>
          </a:xfrm>
          <a:custGeom>
            <a:avLst/>
            <a:gdLst/>
            <a:ahLst/>
            <a:cxnLst>
              <a:cxn ang="0">
                <a:pos x="70103" y="85343"/>
              </a:cxn>
              <a:cxn ang="0">
                <a:pos x="56387" y="96376"/>
              </a:cxn>
              <a:cxn ang="0">
                <a:pos x="56387" y="761999"/>
              </a:cxn>
              <a:cxn ang="0">
                <a:pos x="85343" y="761999"/>
              </a:cxn>
              <a:cxn ang="0">
                <a:pos x="85343" y="97341"/>
              </a:cxn>
              <a:cxn ang="0">
                <a:pos x="70103" y="85343"/>
              </a:cxn>
              <a:cxn ang="0">
                <a:pos x="70103" y="0"/>
              </a:cxn>
              <a:cxn ang="0">
                <a:pos x="0" y="141731"/>
              </a:cxn>
              <a:cxn ang="0">
                <a:pos x="56387" y="96376"/>
              </a:cxn>
              <a:cxn ang="0">
                <a:pos x="56387" y="85343"/>
              </a:cxn>
              <a:cxn ang="0">
                <a:pos x="113234" y="85343"/>
              </a:cxn>
              <a:cxn ang="0">
                <a:pos x="70103" y="0"/>
              </a:cxn>
              <a:cxn ang="0">
                <a:pos x="113234" y="85343"/>
              </a:cxn>
              <a:cxn ang="0">
                <a:pos x="85343" y="85343"/>
              </a:cxn>
              <a:cxn ang="0">
                <a:pos x="85343" y="97341"/>
              </a:cxn>
              <a:cxn ang="0">
                <a:pos x="141731" y="141731"/>
              </a:cxn>
              <a:cxn ang="0">
                <a:pos x="113234" y="85343"/>
              </a:cxn>
              <a:cxn ang="0">
                <a:pos x="85343" y="85343"/>
              </a:cxn>
              <a:cxn ang="0">
                <a:pos x="70103" y="85343"/>
              </a:cxn>
              <a:cxn ang="0">
                <a:pos x="85343" y="97341"/>
              </a:cxn>
              <a:cxn ang="0">
                <a:pos x="85343" y="85343"/>
              </a:cxn>
              <a:cxn ang="0">
                <a:pos x="70103" y="85343"/>
              </a:cxn>
              <a:cxn ang="0">
                <a:pos x="56387" y="85343"/>
              </a:cxn>
              <a:cxn ang="0">
                <a:pos x="56387" y="96376"/>
              </a:cxn>
              <a:cxn ang="0">
                <a:pos x="70103" y="85343"/>
              </a:cxn>
            </a:cxnLst>
            <a:rect l="0" t="0" r="r" b="b"/>
            <a:pathLst>
              <a:path w="142239" h="762000">
                <a:moveTo>
                  <a:pt x="70103" y="85343"/>
                </a:moveTo>
                <a:lnTo>
                  <a:pt x="56387" y="96376"/>
                </a:lnTo>
                <a:lnTo>
                  <a:pt x="56387" y="761999"/>
                </a:lnTo>
                <a:lnTo>
                  <a:pt x="85343" y="761999"/>
                </a:lnTo>
                <a:lnTo>
                  <a:pt x="85343" y="97341"/>
                </a:lnTo>
                <a:lnTo>
                  <a:pt x="70103" y="85343"/>
                </a:lnTo>
                <a:close/>
              </a:path>
              <a:path w="142239" h="762000">
                <a:moveTo>
                  <a:pt x="70103" y="0"/>
                </a:moveTo>
                <a:lnTo>
                  <a:pt x="0" y="141731"/>
                </a:lnTo>
                <a:lnTo>
                  <a:pt x="56387" y="96376"/>
                </a:lnTo>
                <a:lnTo>
                  <a:pt x="56387" y="85343"/>
                </a:lnTo>
                <a:lnTo>
                  <a:pt x="113234" y="85343"/>
                </a:lnTo>
                <a:lnTo>
                  <a:pt x="70103" y="0"/>
                </a:lnTo>
                <a:close/>
              </a:path>
              <a:path w="142239" h="762000">
                <a:moveTo>
                  <a:pt x="113234" y="85343"/>
                </a:moveTo>
                <a:lnTo>
                  <a:pt x="85343" y="85343"/>
                </a:lnTo>
                <a:lnTo>
                  <a:pt x="85343" y="97341"/>
                </a:lnTo>
                <a:lnTo>
                  <a:pt x="141731" y="141731"/>
                </a:lnTo>
                <a:lnTo>
                  <a:pt x="113234" y="85343"/>
                </a:lnTo>
                <a:close/>
              </a:path>
              <a:path w="142239" h="762000">
                <a:moveTo>
                  <a:pt x="85343" y="85343"/>
                </a:moveTo>
                <a:lnTo>
                  <a:pt x="70103" y="85343"/>
                </a:lnTo>
                <a:lnTo>
                  <a:pt x="85343" y="97341"/>
                </a:lnTo>
                <a:lnTo>
                  <a:pt x="85343" y="85343"/>
                </a:lnTo>
                <a:close/>
              </a:path>
              <a:path w="142239" h="762000">
                <a:moveTo>
                  <a:pt x="70103" y="85343"/>
                </a:moveTo>
                <a:lnTo>
                  <a:pt x="56387" y="85343"/>
                </a:lnTo>
                <a:lnTo>
                  <a:pt x="56387" y="96376"/>
                </a:lnTo>
                <a:lnTo>
                  <a:pt x="70103" y="85343"/>
                </a:lnTo>
                <a:close/>
              </a:path>
            </a:pathLst>
          </a:custGeom>
          <a:solidFill>
            <a:srgbClr val="000000"/>
          </a:solidFill>
          <a:ln w="9525">
            <a:noFill/>
            <a:round/>
            <a:headEnd/>
            <a:tailEnd/>
          </a:ln>
        </p:spPr>
        <p:txBody>
          <a:bodyPr lIns="0" tIns="0" rIns="0" bIns="0"/>
          <a:lstStyle/>
          <a:p>
            <a:endParaRPr lang="en-US"/>
          </a:p>
        </p:txBody>
      </p:sp>
      <p:sp>
        <p:nvSpPr>
          <p:cNvPr id="19487" name="object 31"/>
          <p:cNvSpPr>
            <a:spLocks/>
          </p:cNvSpPr>
          <p:nvPr/>
        </p:nvSpPr>
        <p:spPr bwMode="auto">
          <a:xfrm>
            <a:off x="6543675" y="3498850"/>
            <a:ext cx="1219200" cy="144463"/>
          </a:xfrm>
          <a:custGeom>
            <a:avLst/>
            <a:gdLst/>
            <a:ahLst/>
            <a:cxnLst>
              <a:cxn ang="0">
                <a:pos x="1132331" y="71627"/>
              </a:cxn>
              <a:cxn ang="0">
                <a:pos x="1075943" y="143255"/>
              </a:cxn>
              <a:cxn ang="0">
                <a:pos x="1191767" y="85343"/>
              </a:cxn>
              <a:cxn ang="0">
                <a:pos x="1132331" y="85343"/>
              </a:cxn>
              <a:cxn ang="0">
                <a:pos x="1132331" y="71627"/>
              </a:cxn>
              <a:cxn ang="0">
                <a:pos x="1120334" y="56387"/>
              </a:cxn>
              <a:cxn ang="0">
                <a:pos x="0" y="56387"/>
              </a:cxn>
              <a:cxn ang="0">
                <a:pos x="0" y="85343"/>
              </a:cxn>
              <a:cxn ang="0">
                <a:pos x="1121534" y="85343"/>
              </a:cxn>
              <a:cxn ang="0">
                <a:pos x="1132331" y="71627"/>
              </a:cxn>
              <a:cxn ang="0">
                <a:pos x="1120334" y="56387"/>
              </a:cxn>
              <a:cxn ang="0">
                <a:pos x="1188719" y="56387"/>
              </a:cxn>
              <a:cxn ang="0">
                <a:pos x="1132331" y="56387"/>
              </a:cxn>
              <a:cxn ang="0">
                <a:pos x="1132331" y="85343"/>
              </a:cxn>
              <a:cxn ang="0">
                <a:pos x="1191767" y="85343"/>
              </a:cxn>
              <a:cxn ang="0">
                <a:pos x="1219199" y="71627"/>
              </a:cxn>
              <a:cxn ang="0">
                <a:pos x="1188719" y="56387"/>
              </a:cxn>
              <a:cxn ang="0">
                <a:pos x="1075943" y="0"/>
              </a:cxn>
              <a:cxn ang="0">
                <a:pos x="1132331" y="71627"/>
              </a:cxn>
              <a:cxn ang="0">
                <a:pos x="1132331" y="56387"/>
              </a:cxn>
              <a:cxn ang="0">
                <a:pos x="1188719" y="56387"/>
              </a:cxn>
              <a:cxn ang="0">
                <a:pos x="1075943" y="0"/>
              </a:cxn>
            </a:cxnLst>
            <a:rect l="0" t="0" r="r" b="b"/>
            <a:pathLst>
              <a:path w="1219200" h="143510">
                <a:moveTo>
                  <a:pt x="1132331" y="71627"/>
                </a:moveTo>
                <a:lnTo>
                  <a:pt x="1075943" y="143255"/>
                </a:lnTo>
                <a:lnTo>
                  <a:pt x="1191767" y="85343"/>
                </a:lnTo>
                <a:lnTo>
                  <a:pt x="1132331" y="85343"/>
                </a:lnTo>
                <a:lnTo>
                  <a:pt x="1132331" y="71627"/>
                </a:lnTo>
                <a:close/>
              </a:path>
              <a:path w="1219200" h="143510">
                <a:moveTo>
                  <a:pt x="1120334" y="56387"/>
                </a:moveTo>
                <a:lnTo>
                  <a:pt x="0" y="56387"/>
                </a:lnTo>
                <a:lnTo>
                  <a:pt x="0" y="85343"/>
                </a:lnTo>
                <a:lnTo>
                  <a:pt x="1121534" y="85343"/>
                </a:lnTo>
                <a:lnTo>
                  <a:pt x="1132331" y="71627"/>
                </a:lnTo>
                <a:lnTo>
                  <a:pt x="1120334" y="56387"/>
                </a:lnTo>
                <a:close/>
              </a:path>
              <a:path w="1219200" h="143510">
                <a:moveTo>
                  <a:pt x="1188719" y="56387"/>
                </a:moveTo>
                <a:lnTo>
                  <a:pt x="1132331" y="56387"/>
                </a:lnTo>
                <a:lnTo>
                  <a:pt x="1132331" y="85343"/>
                </a:lnTo>
                <a:lnTo>
                  <a:pt x="1191767" y="85343"/>
                </a:lnTo>
                <a:lnTo>
                  <a:pt x="1219199" y="71627"/>
                </a:lnTo>
                <a:lnTo>
                  <a:pt x="1188719" y="56387"/>
                </a:lnTo>
                <a:close/>
              </a:path>
              <a:path w="1219200" h="143510">
                <a:moveTo>
                  <a:pt x="1075943" y="0"/>
                </a:moveTo>
                <a:lnTo>
                  <a:pt x="1132331" y="71627"/>
                </a:lnTo>
                <a:lnTo>
                  <a:pt x="1132331" y="56387"/>
                </a:lnTo>
                <a:lnTo>
                  <a:pt x="1188719" y="56387"/>
                </a:lnTo>
                <a:lnTo>
                  <a:pt x="1075943" y="0"/>
                </a:lnTo>
                <a:close/>
              </a:path>
            </a:pathLst>
          </a:custGeom>
          <a:solidFill>
            <a:srgbClr val="000000"/>
          </a:solidFill>
          <a:ln w="9525">
            <a:noFill/>
            <a:round/>
            <a:headEnd/>
            <a:tailEnd/>
          </a:ln>
        </p:spPr>
        <p:txBody>
          <a:bodyPr lIns="0" tIns="0" rIns="0" bIns="0"/>
          <a:lstStyle/>
          <a:p>
            <a:endParaRPr lang="en-US"/>
          </a:p>
        </p:txBody>
      </p:sp>
      <p:sp>
        <p:nvSpPr>
          <p:cNvPr id="19488" name="object 32"/>
          <p:cNvSpPr>
            <a:spLocks/>
          </p:cNvSpPr>
          <p:nvPr/>
        </p:nvSpPr>
        <p:spPr bwMode="auto">
          <a:xfrm>
            <a:off x="6515100" y="3743325"/>
            <a:ext cx="1219200" cy="142875"/>
          </a:xfrm>
          <a:custGeom>
            <a:avLst/>
            <a:gdLst/>
            <a:ahLst/>
            <a:cxnLst>
              <a:cxn ang="0">
                <a:pos x="1133855" y="71627"/>
              </a:cxn>
              <a:cxn ang="0">
                <a:pos x="1075943" y="143255"/>
              </a:cxn>
              <a:cxn ang="0">
                <a:pos x="1191767" y="85343"/>
              </a:cxn>
              <a:cxn ang="0">
                <a:pos x="1133855" y="85343"/>
              </a:cxn>
              <a:cxn ang="0">
                <a:pos x="1133855" y="71627"/>
              </a:cxn>
              <a:cxn ang="0">
                <a:pos x="1122766" y="57911"/>
              </a:cxn>
              <a:cxn ang="0">
                <a:pos x="0" y="57911"/>
              </a:cxn>
              <a:cxn ang="0">
                <a:pos x="0" y="85343"/>
              </a:cxn>
              <a:cxn ang="0">
                <a:pos x="1122766" y="85343"/>
              </a:cxn>
              <a:cxn ang="0">
                <a:pos x="1133855" y="71627"/>
              </a:cxn>
              <a:cxn ang="0">
                <a:pos x="1122766" y="57911"/>
              </a:cxn>
              <a:cxn ang="0">
                <a:pos x="1191767" y="57911"/>
              </a:cxn>
              <a:cxn ang="0">
                <a:pos x="1133855" y="57911"/>
              </a:cxn>
              <a:cxn ang="0">
                <a:pos x="1133855" y="85343"/>
              </a:cxn>
              <a:cxn ang="0">
                <a:pos x="1191767" y="85343"/>
              </a:cxn>
              <a:cxn ang="0">
                <a:pos x="1219199" y="71627"/>
              </a:cxn>
              <a:cxn ang="0">
                <a:pos x="1191767" y="57911"/>
              </a:cxn>
              <a:cxn ang="0">
                <a:pos x="1075943" y="0"/>
              </a:cxn>
              <a:cxn ang="0">
                <a:pos x="1133855" y="71627"/>
              </a:cxn>
              <a:cxn ang="0">
                <a:pos x="1133855" y="57911"/>
              </a:cxn>
              <a:cxn ang="0">
                <a:pos x="1191767" y="57911"/>
              </a:cxn>
              <a:cxn ang="0">
                <a:pos x="1075943" y="0"/>
              </a:cxn>
            </a:cxnLst>
            <a:rect l="0" t="0" r="r" b="b"/>
            <a:pathLst>
              <a:path w="1219200" h="143510">
                <a:moveTo>
                  <a:pt x="1133855" y="71627"/>
                </a:moveTo>
                <a:lnTo>
                  <a:pt x="1075943" y="143255"/>
                </a:lnTo>
                <a:lnTo>
                  <a:pt x="1191767" y="85343"/>
                </a:lnTo>
                <a:lnTo>
                  <a:pt x="1133855" y="85343"/>
                </a:lnTo>
                <a:lnTo>
                  <a:pt x="1133855" y="71627"/>
                </a:lnTo>
                <a:close/>
              </a:path>
              <a:path w="1219200" h="143510">
                <a:moveTo>
                  <a:pt x="1122766" y="57911"/>
                </a:moveTo>
                <a:lnTo>
                  <a:pt x="0" y="57911"/>
                </a:lnTo>
                <a:lnTo>
                  <a:pt x="0" y="85343"/>
                </a:lnTo>
                <a:lnTo>
                  <a:pt x="1122766" y="85343"/>
                </a:lnTo>
                <a:lnTo>
                  <a:pt x="1133855" y="71627"/>
                </a:lnTo>
                <a:lnTo>
                  <a:pt x="1122766" y="57911"/>
                </a:lnTo>
                <a:close/>
              </a:path>
              <a:path w="1219200" h="143510">
                <a:moveTo>
                  <a:pt x="1191767" y="57911"/>
                </a:moveTo>
                <a:lnTo>
                  <a:pt x="1133855" y="57911"/>
                </a:lnTo>
                <a:lnTo>
                  <a:pt x="1133855" y="85343"/>
                </a:lnTo>
                <a:lnTo>
                  <a:pt x="1191767" y="85343"/>
                </a:lnTo>
                <a:lnTo>
                  <a:pt x="1219199" y="71627"/>
                </a:lnTo>
                <a:lnTo>
                  <a:pt x="1191767" y="57911"/>
                </a:lnTo>
                <a:close/>
              </a:path>
              <a:path w="1219200" h="143510">
                <a:moveTo>
                  <a:pt x="1075943" y="0"/>
                </a:moveTo>
                <a:lnTo>
                  <a:pt x="1133855" y="71627"/>
                </a:lnTo>
                <a:lnTo>
                  <a:pt x="1133855" y="57911"/>
                </a:lnTo>
                <a:lnTo>
                  <a:pt x="1191767" y="57911"/>
                </a:lnTo>
                <a:lnTo>
                  <a:pt x="1075943" y="0"/>
                </a:lnTo>
                <a:close/>
              </a:path>
            </a:pathLst>
          </a:custGeom>
          <a:solidFill>
            <a:srgbClr val="000000"/>
          </a:solidFill>
          <a:ln w="9525">
            <a:noFill/>
            <a:round/>
            <a:headEnd/>
            <a:tailEnd/>
          </a:ln>
        </p:spPr>
        <p:txBody>
          <a:bodyPr lIns="0" tIns="0" rIns="0" bIns="0"/>
          <a:lstStyle/>
          <a:p>
            <a:endParaRPr lang="en-US"/>
          </a:p>
        </p:txBody>
      </p:sp>
      <p:sp>
        <p:nvSpPr>
          <p:cNvPr id="19489" name="object 33"/>
          <p:cNvSpPr>
            <a:spLocks/>
          </p:cNvSpPr>
          <p:nvPr/>
        </p:nvSpPr>
        <p:spPr bwMode="auto">
          <a:xfrm>
            <a:off x="8224838" y="2535238"/>
            <a:ext cx="144462" cy="838200"/>
          </a:xfrm>
          <a:custGeom>
            <a:avLst/>
            <a:gdLst/>
            <a:ahLst/>
            <a:cxnLst>
              <a:cxn ang="0">
                <a:pos x="0" y="694943"/>
              </a:cxn>
              <a:cxn ang="0">
                <a:pos x="71627" y="838199"/>
              </a:cxn>
              <a:cxn ang="0">
                <a:pos x="115061" y="751331"/>
              </a:cxn>
              <a:cxn ang="0">
                <a:pos x="56387" y="751331"/>
              </a:cxn>
              <a:cxn ang="0">
                <a:pos x="56387" y="739334"/>
              </a:cxn>
              <a:cxn ang="0">
                <a:pos x="0" y="694943"/>
              </a:cxn>
              <a:cxn ang="0">
                <a:pos x="56387" y="739334"/>
              </a:cxn>
              <a:cxn ang="0">
                <a:pos x="56387" y="751331"/>
              </a:cxn>
              <a:cxn ang="0">
                <a:pos x="71627" y="751331"/>
              </a:cxn>
              <a:cxn ang="0">
                <a:pos x="56387" y="739334"/>
              </a:cxn>
              <a:cxn ang="0">
                <a:pos x="85343" y="0"/>
              </a:cxn>
              <a:cxn ang="0">
                <a:pos x="56387" y="0"/>
              </a:cxn>
              <a:cxn ang="0">
                <a:pos x="56387" y="739334"/>
              </a:cxn>
              <a:cxn ang="0">
                <a:pos x="71627" y="751331"/>
              </a:cxn>
              <a:cxn ang="0">
                <a:pos x="85343" y="740534"/>
              </a:cxn>
              <a:cxn ang="0">
                <a:pos x="85343" y="0"/>
              </a:cxn>
              <a:cxn ang="0">
                <a:pos x="85343" y="740534"/>
              </a:cxn>
              <a:cxn ang="0">
                <a:pos x="71627" y="751331"/>
              </a:cxn>
              <a:cxn ang="0">
                <a:pos x="85343" y="751331"/>
              </a:cxn>
              <a:cxn ang="0">
                <a:pos x="85343" y="740534"/>
              </a:cxn>
              <a:cxn ang="0">
                <a:pos x="143255" y="694943"/>
              </a:cxn>
              <a:cxn ang="0">
                <a:pos x="85343" y="740534"/>
              </a:cxn>
              <a:cxn ang="0">
                <a:pos x="85343" y="751331"/>
              </a:cxn>
              <a:cxn ang="0">
                <a:pos x="115061" y="751331"/>
              </a:cxn>
              <a:cxn ang="0">
                <a:pos x="143255" y="694943"/>
              </a:cxn>
            </a:cxnLst>
            <a:rect l="0" t="0" r="r" b="b"/>
            <a:pathLst>
              <a:path w="143509" h="838200">
                <a:moveTo>
                  <a:pt x="0" y="694943"/>
                </a:moveTo>
                <a:lnTo>
                  <a:pt x="71627" y="838199"/>
                </a:lnTo>
                <a:lnTo>
                  <a:pt x="115061" y="751331"/>
                </a:lnTo>
                <a:lnTo>
                  <a:pt x="56387" y="751331"/>
                </a:lnTo>
                <a:lnTo>
                  <a:pt x="56387" y="739334"/>
                </a:lnTo>
                <a:lnTo>
                  <a:pt x="0" y="694943"/>
                </a:lnTo>
                <a:close/>
              </a:path>
              <a:path w="143509" h="838200">
                <a:moveTo>
                  <a:pt x="56387" y="739334"/>
                </a:moveTo>
                <a:lnTo>
                  <a:pt x="56387" y="751331"/>
                </a:lnTo>
                <a:lnTo>
                  <a:pt x="71627" y="751331"/>
                </a:lnTo>
                <a:lnTo>
                  <a:pt x="56387" y="739334"/>
                </a:lnTo>
                <a:close/>
              </a:path>
              <a:path w="143509" h="838200">
                <a:moveTo>
                  <a:pt x="85343" y="0"/>
                </a:moveTo>
                <a:lnTo>
                  <a:pt x="56387" y="0"/>
                </a:lnTo>
                <a:lnTo>
                  <a:pt x="56387" y="739334"/>
                </a:lnTo>
                <a:lnTo>
                  <a:pt x="71627" y="751331"/>
                </a:lnTo>
                <a:lnTo>
                  <a:pt x="85343" y="740534"/>
                </a:lnTo>
                <a:lnTo>
                  <a:pt x="85343" y="0"/>
                </a:lnTo>
                <a:close/>
              </a:path>
              <a:path w="143509" h="838200">
                <a:moveTo>
                  <a:pt x="85343" y="740534"/>
                </a:moveTo>
                <a:lnTo>
                  <a:pt x="71627" y="751331"/>
                </a:lnTo>
                <a:lnTo>
                  <a:pt x="85343" y="751331"/>
                </a:lnTo>
                <a:lnTo>
                  <a:pt x="85343" y="740534"/>
                </a:lnTo>
                <a:close/>
              </a:path>
              <a:path w="143509" h="838200">
                <a:moveTo>
                  <a:pt x="143255" y="694943"/>
                </a:moveTo>
                <a:lnTo>
                  <a:pt x="85343" y="740534"/>
                </a:lnTo>
                <a:lnTo>
                  <a:pt x="85343" y="751331"/>
                </a:lnTo>
                <a:lnTo>
                  <a:pt x="115061" y="751331"/>
                </a:lnTo>
                <a:lnTo>
                  <a:pt x="143255" y="694943"/>
                </a:lnTo>
                <a:close/>
              </a:path>
            </a:pathLst>
          </a:custGeom>
          <a:solidFill>
            <a:srgbClr val="000000"/>
          </a:solidFill>
          <a:ln w="9525">
            <a:noFill/>
            <a:round/>
            <a:headEnd/>
            <a:tailEnd/>
          </a:ln>
        </p:spPr>
        <p:txBody>
          <a:bodyPr lIns="0" tIns="0" rIns="0" bIns="0"/>
          <a:lstStyle/>
          <a:p>
            <a:endParaRPr lang="en-US"/>
          </a:p>
        </p:txBody>
      </p:sp>
      <p:sp>
        <p:nvSpPr>
          <p:cNvPr id="34" name="object 34"/>
          <p:cNvSpPr txBox="1"/>
          <p:nvPr/>
        </p:nvSpPr>
        <p:spPr>
          <a:xfrm>
            <a:off x="3573463" y="5962650"/>
            <a:ext cx="3063875" cy="369332"/>
          </a:xfrm>
          <a:prstGeom prst="rect">
            <a:avLst/>
          </a:prstGeom>
        </p:spPr>
        <p:txBody>
          <a:bodyPr lIns="0" tIns="0" rIns="0" bIns="0">
            <a:spAutoFit/>
          </a:bodyPr>
          <a:lstStyle/>
          <a:p>
            <a:pPr marL="12700" fontAlgn="auto">
              <a:spcBef>
                <a:spcPts val="0"/>
              </a:spcBef>
              <a:spcAft>
                <a:spcPts val="0"/>
              </a:spcAft>
              <a:defRPr/>
            </a:pPr>
            <a:r>
              <a:rPr lang="en-US" sz="2400" dirty="0" smtClean="0">
                <a:latin typeface="+mj-lt"/>
                <a:cs typeface="+mn-cs"/>
              </a:rPr>
              <a:t>Fig.  : Module coupling</a:t>
            </a:r>
            <a:endParaRPr lang="en-US" sz="2400" dirty="0">
              <a:latin typeface="+mj-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93925"/>
            <a:ext cx="9051925" cy="4973638"/>
          </a:xfrm>
        </p:spPr>
        <p:txBody>
          <a:bodyPr>
            <a:normAutofit/>
          </a:bodyPr>
          <a:lstStyle/>
          <a:p>
            <a:pPr marL="12700" indent="2667000">
              <a:buNone/>
            </a:pPr>
            <a:r>
              <a:rPr lang="en-US" sz="2400" dirty="0" smtClean="0">
                <a:latin typeface="+mj-lt"/>
              </a:rPr>
              <a:t>This can be achieved as: 	Controlling the number of parameters passed amongst modules.</a:t>
            </a:r>
          </a:p>
          <a:p>
            <a:pPr marL="12700">
              <a:lnSpc>
                <a:spcPts val="3354"/>
              </a:lnSpc>
              <a:spcBef>
                <a:spcPts val="0"/>
              </a:spcBef>
              <a:tabLst>
                <a:tab pos="591185" algn="l"/>
              </a:tabLst>
              <a:defRPr/>
            </a:pPr>
            <a:r>
              <a:rPr lang="en-US" sz="2400" dirty="0" smtClean="0">
                <a:latin typeface="+mj-lt"/>
              </a:rPr>
              <a:t>Avoid passing undesired data to calling modules.</a:t>
            </a:r>
          </a:p>
          <a:p>
            <a:pPr marL="12700" fontAlgn="auto">
              <a:lnSpc>
                <a:spcPts val="3354"/>
              </a:lnSpc>
              <a:spcBef>
                <a:spcPts val="0"/>
              </a:spcBef>
              <a:spcAft>
                <a:spcPts val="0"/>
              </a:spcAft>
              <a:tabLst>
                <a:tab pos="591185" algn="l"/>
              </a:tabLst>
              <a:defRPr/>
            </a:pPr>
            <a:endParaRPr lang="en-US" sz="2400" dirty="0" smtClean="0">
              <a:latin typeface="+mj-lt"/>
            </a:endParaRPr>
          </a:p>
          <a:p>
            <a:pPr marL="590550" indent="-577850">
              <a:lnSpc>
                <a:spcPct val="75000"/>
              </a:lnSpc>
              <a:tabLst>
                <a:tab pos="590550" algn="l"/>
                <a:tab pos="2232025" algn="l"/>
                <a:tab pos="3421063" algn="l"/>
                <a:tab pos="3705225" algn="l"/>
                <a:tab pos="4689475" algn="l"/>
                <a:tab pos="6780213" algn="l"/>
              </a:tabLst>
            </a:pPr>
            <a:r>
              <a:rPr lang="en-US" sz="2400" dirty="0" smtClean="0">
                <a:latin typeface="+mj-lt"/>
              </a:rPr>
              <a:t>Maintain parent/child	relationship between calling &amp; called modules.</a:t>
            </a:r>
          </a:p>
          <a:p>
            <a:pPr marL="590550" indent="-577850">
              <a:spcBef>
                <a:spcPts val="963"/>
              </a:spcBef>
              <a:tabLst>
                <a:tab pos="590550" algn="l"/>
                <a:tab pos="2232025" algn="l"/>
                <a:tab pos="3421063" algn="l"/>
                <a:tab pos="3705225" algn="l"/>
                <a:tab pos="4689475" algn="l"/>
                <a:tab pos="6780213" algn="l"/>
              </a:tabLst>
            </a:pPr>
            <a:r>
              <a:rPr lang="en-US" sz="2400" dirty="0" smtClean="0">
                <a:latin typeface="+mj-lt"/>
              </a:rPr>
              <a:t> Pass data, not the control information.</a:t>
            </a:r>
          </a:p>
          <a:p>
            <a:endParaRPr lang="en-US" sz="2400" dirty="0">
              <a:latin typeface="+mj-lt"/>
            </a:endParaRPr>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1060</TotalTime>
  <Words>1096</Words>
  <Application>Microsoft Office PowerPoint</Application>
  <PresentationFormat>Custom</PresentationFormat>
  <Paragraphs>233</Paragraphs>
  <Slides>34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Constantia</vt:lpstr>
      <vt:lpstr>DejaVu Sans</vt:lpstr>
      <vt:lpstr>Times New Roman</vt:lpstr>
      <vt:lpstr>Wingdings 2</vt:lpstr>
      <vt:lpstr>Flow</vt:lpstr>
      <vt:lpstr>SOFTWARE DESIGN</vt:lpstr>
      <vt:lpstr>Introduction: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coupling</vt:lpstr>
      <vt:lpstr>PowerPoint Presentation</vt:lpstr>
      <vt:lpstr>PowerPoint Presentation</vt:lpstr>
      <vt:lpstr>Content coupling</vt:lpstr>
      <vt:lpstr>PowerPoint Presentation</vt:lpstr>
      <vt:lpstr>PowerPoint Presentation</vt:lpstr>
      <vt:lpstr>Cohesion</vt:lpstr>
      <vt:lpstr>PowerPoint Presentation</vt:lpstr>
      <vt:lpstr>TYPES</vt:lpstr>
      <vt:lpstr>PowerPoint Presentation</vt:lpstr>
      <vt:lpstr>PowerPoint Presentation</vt:lpstr>
      <vt:lpstr>PowerPoint Presentation</vt:lpstr>
      <vt:lpstr>PowerPoint Presentation</vt:lpstr>
      <vt:lpstr>software requirements specification</vt:lpstr>
      <vt:lpstr>Requirements Documentation</vt:lpstr>
      <vt:lpstr>Requirements Documentation</vt:lpstr>
      <vt:lpstr>Requirements Documentation</vt:lpstr>
      <vt:lpstr>Requirements Documentation</vt:lpstr>
      <vt:lpstr>PowerPoint Presentation</vt:lpstr>
      <vt:lpstr>Requirements Documentation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Ashutosh</cp:lastModifiedBy>
  <cp:revision>33</cp:revision>
  <dcterms:created xsi:type="dcterms:W3CDTF">2016-12-19T04:21:52Z</dcterms:created>
  <dcterms:modified xsi:type="dcterms:W3CDTF">2020-07-28T02:25:26Z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2016-12-19T00:00:00Z</vt:filetime>
  </property>
  <property fmtid="{D5CDD505-2E9C-101B-9397-08002B2CF9AE}" pid="3" name="LastSaved">
    <vt:filetime>2016-12-19T00:00:00Z</vt:filetime>
  </property>
</Properties>
</file>