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C0E6D4-A236-EAD9-6A9B-868325F19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147665"/>
            <a:ext cx="9181588" cy="4907902"/>
          </a:xfrm>
        </p:spPr>
        <p:txBody>
          <a:bodyPr>
            <a:normAutofit/>
          </a:bodyPr>
          <a:lstStyle/>
          <a:p>
            <a:pPr algn="l"/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Ravi Vipulbhai Dalwadi</a:t>
            </a:r>
          </a:p>
          <a:p>
            <a:pPr algn="l"/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 :- 200507123</a:t>
            </a:r>
          </a:p>
          <a:p>
            <a:pPr algn="l"/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:- 4</a:t>
            </a:r>
          </a:p>
          <a:p>
            <a:pPr algn="l"/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:- Diego Carbajal </a:t>
            </a:r>
          </a:p>
        </p:txBody>
      </p:sp>
    </p:spTree>
    <p:extLst>
      <p:ext uri="{BB962C8B-B14F-4D97-AF65-F5344CB8AC3E}">
        <p14:creationId xmlns:p14="http://schemas.microsoft.com/office/powerpoint/2010/main" val="102071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20FE264-9DEC-7EAA-981C-F97170500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0"/>
            <a:ext cx="4352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1347DB9-CC6D-45A4-636A-20EFCB27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99" y="-190500"/>
            <a:ext cx="6772858" cy="704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6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FD94D58-90BB-86A0-8CA6-CBCFF656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" y="36316"/>
            <a:ext cx="7143750" cy="67835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72291A-EC79-EA0A-E140-E6B498CA7208}"/>
              </a:ext>
            </a:extLst>
          </p:cNvPr>
          <p:cNvSpPr txBox="1"/>
          <p:nvPr/>
        </p:nvSpPr>
        <p:spPr>
          <a:xfrm>
            <a:off x="7427167" y="3135086"/>
            <a:ext cx="398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my Main Screen code.</a:t>
            </a:r>
          </a:p>
        </p:txBody>
      </p:sp>
    </p:spTree>
    <p:extLst>
      <p:ext uri="{BB962C8B-B14F-4D97-AF65-F5344CB8AC3E}">
        <p14:creationId xmlns:p14="http://schemas.microsoft.com/office/powerpoint/2010/main" val="103475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933954-9E3B-0519-C4CD-D2DC364F975B}"/>
              </a:ext>
            </a:extLst>
          </p:cNvPr>
          <p:cNvSpPr txBox="1"/>
          <p:nvPr/>
        </p:nvSpPr>
        <p:spPr>
          <a:xfrm>
            <a:off x="2174033" y="2631233"/>
            <a:ext cx="764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9120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564A82B-C246-77FF-5B3E-9CC8FBCE4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99" y="-5758"/>
            <a:ext cx="3257549" cy="6825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FA8DA-0557-1A4E-926F-FACB3F9B9088}"/>
              </a:ext>
            </a:extLst>
          </p:cNvPr>
          <p:cNvSpPr txBox="1"/>
          <p:nvPr/>
        </p:nvSpPr>
        <p:spPr>
          <a:xfrm>
            <a:off x="5391149" y="2552698"/>
            <a:ext cx="6143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Home Page screen.</a:t>
            </a:r>
          </a:p>
        </p:txBody>
      </p:sp>
    </p:spTree>
    <p:extLst>
      <p:ext uri="{BB962C8B-B14F-4D97-AF65-F5344CB8AC3E}">
        <p14:creationId xmlns:p14="http://schemas.microsoft.com/office/powerpoint/2010/main" val="8472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BFB193-B70E-2D51-C842-CAEF8A21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1" y="98194"/>
            <a:ext cx="3067050" cy="6661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1AE0E4-988A-CC81-737B-A1E0E4F7F225}"/>
              </a:ext>
            </a:extLst>
          </p:cNvPr>
          <p:cNvSpPr txBox="1"/>
          <p:nvPr/>
        </p:nvSpPr>
        <p:spPr>
          <a:xfrm>
            <a:off x="4440205" y="2822314"/>
            <a:ext cx="667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screen 1, which contains a few activities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94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4A7D167-7193-373C-4DA6-CBFD90B0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0"/>
            <a:ext cx="3152775" cy="6828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6EEF06-C23B-23DF-04BF-617302C4810D}"/>
              </a:ext>
            </a:extLst>
          </p:cNvPr>
          <p:cNvSpPr txBox="1"/>
          <p:nvPr/>
        </p:nvSpPr>
        <p:spPr>
          <a:xfrm>
            <a:off x="4320073" y="2659224"/>
            <a:ext cx="689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screen 2 which shows a simple calculator.</a:t>
            </a:r>
          </a:p>
        </p:txBody>
      </p:sp>
    </p:spTree>
    <p:extLst>
      <p:ext uri="{BB962C8B-B14F-4D97-AF65-F5344CB8AC3E}">
        <p14:creationId xmlns:p14="http://schemas.microsoft.com/office/powerpoint/2010/main" val="5001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6967E66-57CB-23F5-C1ED-D1EEF367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831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484E68-ACEB-77AC-31AC-AA87F2133F4C}"/>
              </a:ext>
            </a:extLst>
          </p:cNvPr>
          <p:cNvSpPr txBox="1"/>
          <p:nvPr/>
        </p:nvSpPr>
        <p:spPr>
          <a:xfrm>
            <a:off x="6895322" y="2845837"/>
            <a:ext cx="45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my Home screen code.</a:t>
            </a:r>
          </a:p>
        </p:txBody>
      </p:sp>
    </p:spTree>
    <p:extLst>
      <p:ext uri="{BB962C8B-B14F-4D97-AF65-F5344CB8AC3E}">
        <p14:creationId xmlns:p14="http://schemas.microsoft.com/office/powerpoint/2010/main" val="43778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DE86681-5387-5283-9950-AB62631A3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673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BFE4E-D833-4919-C809-4ECC434D9D25}"/>
              </a:ext>
            </a:extLst>
          </p:cNvPr>
          <p:cNvSpPr txBox="1"/>
          <p:nvPr/>
        </p:nvSpPr>
        <p:spPr>
          <a:xfrm>
            <a:off x="5673012" y="2341984"/>
            <a:ext cx="6344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screen 1 code which contains different widgets which I use for creating this Flutter app.</a:t>
            </a:r>
          </a:p>
        </p:txBody>
      </p:sp>
    </p:spTree>
    <p:extLst>
      <p:ext uri="{BB962C8B-B14F-4D97-AF65-F5344CB8AC3E}">
        <p14:creationId xmlns:p14="http://schemas.microsoft.com/office/powerpoint/2010/main" val="385594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8D98655-AF08-A73A-8F1E-F6CEAB97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8100"/>
            <a:ext cx="5695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A5C70D-2E45-5C47-7D86-2FD6E8C4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15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30A92D0-28C9-7728-992D-30DF433A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49" y="-152400"/>
            <a:ext cx="5572124" cy="697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0A2C3-7B64-3510-EAB1-BD27D7E4B38A}"/>
              </a:ext>
            </a:extLst>
          </p:cNvPr>
          <p:cNvSpPr txBox="1"/>
          <p:nvPr/>
        </p:nvSpPr>
        <p:spPr>
          <a:xfrm>
            <a:off x="6512767" y="2659224"/>
            <a:ext cx="4991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Screen 2 code which also contains different widgets. </a:t>
            </a:r>
          </a:p>
        </p:txBody>
      </p:sp>
    </p:spTree>
    <p:extLst>
      <p:ext uri="{BB962C8B-B14F-4D97-AF65-F5344CB8AC3E}">
        <p14:creationId xmlns:p14="http://schemas.microsoft.com/office/powerpoint/2010/main" val="3013715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107</TotalTime>
  <Words>93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Vipulbhai Dalwadi</dc:creator>
  <cp:lastModifiedBy>Ravi Vipulbhai Dalwadi</cp:lastModifiedBy>
  <cp:revision>2</cp:revision>
  <dcterms:created xsi:type="dcterms:W3CDTF">2023-04-11T01:46:46Z</dcterms:created>
  <dcterms:modified xsi:type="dcterms:W3CDTF">2023-04-11T03:34:29Z</dcterms:modified>
</cp:coreProperties>
</file>