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5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51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1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36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37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76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1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631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08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02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12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E33580-A097-4A41-8131-ADF664E909EB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0EF24C-2908-46D2-B84F-03908C706741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8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3088-7F32-857B-239D-4FD147479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9" y="214604"/>
            <a:ext cx="11271379" cy="1942420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BUILDER – </a:t>
            </a:r>
            <a:r>
              <a:rPr lang="it-IT" dirty="0" err="1"/>
              <a:t>Creational</a:t>
            </a:r>
            <a:r>
              <a:rPr lang="it-IT" dirty="0"/>
              <a:t> Design Pattern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76FB6F-4865-0EB3-8568-88116D57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04" y="3229347"/>
            <a:ext cx="2864496" cy="22467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Il Builder è un pattern di tipo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creazionale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molto popolare di media complessità, a cosa serve?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Consente di costruire oggetti complessi di diversi tipi separando gli step di creazione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utilizzando lo stesso codice di costruzione. Possiamo immaginarlo un po’ come una «catena di montaggio».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AA502A-221E-E3F7-EEDE-D25FAAD5B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45" y="1772815"/>
            <a:ext cx="8016862" cy="50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6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B598DCD-1871-B13B-818D-C74055D4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5" y="73588"/>
            <a:ext cx="11560629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Il builder viene in nostro aiuto quando abbiamo un costruttore con tanti parametri che rende l'inizializzazione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di un oggetto "brutta" e pesante. Invece di andarci a definire tutti i parametri nel costruttore della classe,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andiamo a separarli in nuove classi (un builder per ogni tipo di oggetto da costruire) chiamate builders.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Questo permette di creare oggetti step by step chiamando solo i builders necessari e in più di variare la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rappresentazione, il tipo e il valore di questi oggetti: per esempio possiamo costruire una casa o un castello,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CFCFA"/>
                </a:solidFill>
                <a:effectLst/>
                <a:latin typeface="JetBrains Mono"/>
              </a:rPr>
              <a:t>di legno ma anche di pietra, con o senza finestre, ecc... a seconda dei builders che utilizziamo.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F58EE-9365-9142-CF1F-F7465049B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66" y="2012143"/>
            <a:ext cx="8762229" cy="40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50BA-C8C4-9BAB-03AF-3553DAEE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0" y="503714"/>
            <a:ext cx="2980197" cy="748454"/>
          </a:xfrm>
        </p:spPr>
        <p:txBody>
          <a:bodyPr/>
          <a:lstStyle/>
          <a:p>
            <a:r>
              <a:rPr lang="it-IT" dirty="0"/>
              <a:t>BUILDER -&gt;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8F2A60-8925-7A6D-363D-2DB69B97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264" y="616331"/>
            <a:ext cx="490790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l’interfaccia che definisce gli step comuni dei </a:t>
            </a:r>
            <a:r>
              <a:rPr lang="it-IT" altLang="it-IT" sz="1400" dirty="0">
                <a:solidFill>
                  <a:schemeClr val="tx1"/>
                </a:solidFill>
                <a:latin typeface="JetBrains Mono"/>
              </a:rPr>
              <a:t>vari </a:t>
            </a:r>
            <a:r>
              <a:rPr lang="it-IT" altLang="it-IT" sz="1400" dirty="0" err="1">
                <a:solidFill>
                  <a:schemeClr val="tx1"/>
                </a:solidFill>
                <a:latin typeface="JetBrains Mono"/>
              </a:rPr>
              <a:t>concrete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builders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.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C0006-C364-3489-39EE-18C298A5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" y="1410640"/>
            <a:ext cx="4315385" cy="4723308"/>
          </a:xfrm>
          <a:prstGeom prst="rect">
            <a:avLst/>
          </a:prstGeom>
        </p:spPr>
      </p:pic>
      <p:pic>
        <p:nvPicPr>
          <p:cNvPr id="5122" name="Picture 2" descr="Visualizza immagine di origine">
            <a:extLst>
              <a:ext uri="{FF2B5EF4-FFF2-40B4-BE49-F238E27FC236}">
                <a16:creationId xmlns:a16="http://schemas.microsoft.com/office/drawing/2014/main" id="{2C14A3CD-3C84-2B42-092D-77A77AD6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316" y="1512957"/>
            <a:ext cx="6024897" cy="451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037-F2F2-5801-2746-DFA77FAB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4" y="36389"/>
            <a:ext cx="5863357" cy="841621"/>
          </a:xfrm>
        </p:spPr>
        <p:txBody>
          <a:bodyPr/>
          <a:lstStyle/>
          <a:p>
            <a:r>
              <a:rPr lang="it-IT" dirty="0"/>
              <a:t>CONCRETEBUILDER -&gt;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66705-9BE0-4AAE-B81F-3B5CF56B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680" y="223985"/>
            <a:ext cx="4096139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implementano l'interfaccia comune Builder, definiscono le parti dell’oggetto da assemblare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767767-FD7A-99A3-DEF0-0944496A7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3" y="3733659"/>
            <a:ext cx="4785612" cy="2607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81FD9F-3EEB-2F51-C043-7A81682B1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1" y="987480"/>
            <a:ext cx="4477703" cy="2755510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9F8200-3AD7-4EB3-B08C-E195BF6EB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45" y="3733659"/>
            <a:ext cx="7088155" cy="25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5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081B-EF6D-E33B-F08F-1DDD0F84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38" y="158482"/>
            <a:ext cx="3827695" cy="1157134"/>
          </a:xfrm>
        </p:spPr>
        <p:txBody>
          <a:bodyPr/>
          <a:lstStyle/>
          <a:p>
            <a:r>
              <a:rPr lang="it-IT" dirty="0"/>
              <a:t>DIRECTOR -&gt;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8E3112-90BA-8A13-02D1-BDB84A07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986" y="629039"/>
            <a:ext cx="6736704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comanda la costruzione del prodotto utilizzando l’interfaccia Builder e il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ConcreteBuilder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del tipo di oggetto.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Visualizza immagine di origine">
            <a:extLst>
              <a:ext uri="{FF2B5EF4-FFF2-40B4-BE49-F238E27FC236}">
                <a16:creationId xmlns:a16="http://schemas.microsoft.com/office/drawing/2014/main" id="{C8CE4C7B-3B3A-4E85-8BB9-0E2BAC6D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1" y="2080727"/>
            <a:ext cx="6417775" cy="42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F1281D-F687-B0CE-AB80-537B088E3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92" y="3919841"/>
            <a:ext cx="5767386" cy="24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5A1CE1-5EFD-39C7-6090-3D8AB671EA8F}"/>
              </a:ext>
            </a:extLst>
          </p:cNvPr>
          <p:cNvSpPr txBox="1"/>
          <p:nvPr/>
        </p:nvSpPr>
        <p:spPr>
          <a:xfrm>
            <a:off x="4518348" y="270588"/>
            <a:ext cx="315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E NEL MAIN??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2DA97-12BE-F26F-7AA5-24695949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21" y="1094024"/>
            <a:ext cx="6678557" cy="56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0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16C9-88F0-CCD6-023A-7A614DA7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537" y="656736"/>
            <a:ext cx="3213463" cy="664340"/>
          </a:xfrm>
        </p:spPr>
        <p:txBody>
          <a:bodyPr>
            <a:normAutofit fontScale="90000"/>
          </a:bodyPr>
          <a:lstStyle/>
          <a:p>
            <a:r>
              <a:rPr lang="it-IT" dirty="0"/>
              <a:t>PRODUCT -&gt;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F72D7E-9123-7719-9949-A665C169C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0" y="727296"/>
            <a:ext cx="2842727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il prodotto finale che viene costruito dal Builder.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B51EE-AE65-038F-97EA-C178172FA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34" y="1590257"/>
            <a:ext cx="6916511" cy="46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038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239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Retrospect</vt:lpstr>
      <vt:lpstr>BUILDER – Creational Design Pattern</vt:lpstr>
      <vt:lpstr>PowerPoint Presentation</vt:lpstr>
      <vt:lpstr>BUILDER -&gt; </vt:lpstr>
      <vt:lpstr>CONCRETEBUILDER -&gt;</vt:lpstr>
      <vt:lpstr>DIRECTOR -&gt; </vt:lpstr>
      <vt:lpstr>PowerPoint Presentation</vt:lpstr>
      <vt:lpstr>PRODUCT -&gt;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– Creational Design Pattern</dc:title>
  <dc:creator>Andrea Ciambella</dc:creator>
  <cp:lastModifiedBy>Andrea Ciambella</cp:lastModifiedBy>
  <cp:revision>1</cp:revision>
  <dcterms:created xsi:type="dcterms:W3CDTF">2022-07-19T09:50:58Z</dcterms:created>
  <dcterms:modified xsi:type="dcterms:W3CDTF">2022-07-19T10:38:05Z</dcterms:modified>
</cp:coreProperties>
</file>