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47" r:id="rId1"/>
  </p:sldMasterIdLst>
  <p:sldIdLst>
    <p:sldId id="262" r:id="rId2"/>
    <p:sldId id="257" r:id="rId3"/>
    <p:sldId id="263" r:id="rId4"/>
    <p:sldId id="259" r:id="rId5"/>
    <p:sldId id="261" r:id="rId6"/>
    <p:sldId id="260" r:id="rId7"/>
  </p:sldIdLst>
  <p:sldSz cx="12192000" cy="6858000"/>
  <p:notesSz cx="6858000" cy="9144000"/>
  <p:embeddedFontLst>
    <p:embeddedFont>
      <p:font typeface="Bahnschrift Light" panose="020B0502040204020203" pitchFamily="34" charset="0"/>
      <p:regular r:id="rId8"/>
    </p:embeddedFont>
    <p:embeddedFont>
      <p:font typeface="Bodoni MT" panose="02070603080606020203" pitchFamily="18" charset="0"/>
      <p:regular r:id="rId9"/>
      <p:bold r:id="rId10"/>
      <p:italic r:id="rId11"/>
      <p:boldItalic r:id="rId12"/>
    </p:embeddedFont>
    <p:embeddedFont>
      <p:font typeface="Bookman Old Style" panose="02050604050505020204" pitchFamily="18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12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1EEE-DD7E-4E55-924B-1E05D3681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267119-9CE4-4683-9952-8DABDCB36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8820A-DCEF-4D42-A290-4CDD8FDB8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C6BE0-2C7A-4E6D-84EF-E24EAE31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9EFA5-1CFF-4C38-801E-90F91B38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2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6804-728C-4985-B8E7-163B4EAD3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402F6-A058-46E2-97D1-4A6C69026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A83BD-29D9-4641-8608-51752E31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40E6C-B39C-4AE4-A8B2-676B1349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1BA25-9B0D-48AF-9D7E-85C8D734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0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6D237-2E98-406F-BEA0-0E6D0E3A3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C742F3-C2AF-4F69-9DF8-2C6A84424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0E78B-9235-4705-AFE7-019C0F35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5B0B4-E8CD-4063-9EF8-76A5711A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100D4-B38F-4EAD-8A83-3B97691B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12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32C4-B5E9-4CD9-9140-B638D874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96ED7-E235-4092-9619-95987AA37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0EF2C-F072-43B9-BA0F-0C995DC3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3E30-D59A-47E4-9C29-0611A28C7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5C94A-144C-4E5E-B703-E2D81CEE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45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AFC2B-375B-4661-90D0-0A8D4E730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6FCB3-AA58-46D8-93D9-17A686D06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140A9-046E-4420-8E30-683390D1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E4DE5-38AC-4031-A5E0-CF105EB6A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1B25A-A604-46B8-A8BE-A7A21EB54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8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613D-A954-43E4-8929-BDA2E7AC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29B61-CB46-453C-A67D-BEFE97598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C52FA-C8F3-475F-928F-630E2D74A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2B6A0-0260-411F-A13C-2C9664DD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8EE39-FB79-4FE0-B61A-D15E52B27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787D8-E437-4848-B484-1FDE1CDC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28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2C243-90A1-4B12-9BEA-B04DF2F11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8F04A-3899-4CCC-A313-0BB18DA43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FED3E-2FB8-4024-B2DE-829495891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0C570-D0F9-4DEF-9F9E-BD1CC386D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19C20-A75F-438B-9AA9-2732189313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C3B6F-1D56-48C6-B0A7-5A993041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6A0EA-A48F-4BAC-B4A4-FBEB36E5C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506554-1212-4BB6-BC4C-2B163BBC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CABC8-23C5-4F8F-906D-7372680C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34486-CC22-428E-8C0B-226EF16D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43BA17-DA32-48B7-B042-DBA5F0EF3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B9034-DF8B-4E14-A045-5744567A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44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1E40A2-8E1A-4CBF-B11F-82D29FB0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120D1-613E-4329-B5B0-15B62C833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C104E-382B-493C-B951-A1224BD2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8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EBAE-9432-4499-866D-5858DC03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6FA9-0A4F-4B8C-8799-E8BE5F594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07786-49EE-4B55-9DE8-9F6BC87D7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DE7F4-46A0-45CD-A11B-0B0378A76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04B19-279B-44DD-B07B-16571202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C5762-4D09-4308-A488-DA880767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554A-9988-4187-8919-C0CD8539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8C02F-0A55-456D-8D3E-4C5F6100E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90582-406A-4DD8-8DDA-9A307C19B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3CACF-0177-42CB-BA76-EB38BE621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B3BD7-9663-4943-9253-57EC298A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FAD40-145F-44F9-80B5-82D4E024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0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757450-0E7D-4C94-8D8A-B17C03381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02D83-1606-4E73-9724-AF8F5B4C9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83A24-249E-4BAB-BFA4-D5CC5024F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78144-6FD4-461A-BEE3-AC1989F0538A}" type="datetimeFigureOut">
              <a:rPr lang="en-US" smtClean="0"/>
              <a:pPr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4B6B0-97DB-43EB-A67B-6AC2B0A1C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8E7C0-ED83-4284-9313-015DC6C47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6F0B9-6EDB-4F55-99E3-017684D7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3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DC19-8E5F-4EBE-976D-B016F37B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981" y="870103"/>
            <a:ext cx="10955548" cy="699905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/>
          </a:bodyPr>
          <a:lstStyle/>
          <a:p>
            <a:r>
              <a:rPr lang="en-US" sz="4000" b="1" dirty="0">
                <a:latin typeface="Bodoni MT" panose="02070603080606020203" pitchFamily="18" charset="0"/>
              </a:rPr>
              <a:t>PERFUME STORE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2695AABC-5781-469E-A0AB-5ABC4A3A5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8260" y="2755882"/>
            <a:ext cx="1917940" cy="572204"/>
          </a:xfr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algn="l"/>
            <a:r>
              <a:rPr lang="en-US" b="1" dirty="0"/>
              <a:t>Prepared By:-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433E29-FB5B-3074-F435-241596C9BB16}"/>
              </a:ext>
            </a:extLst>
          </p:cNvPr>
          <p:cNvSpPr/>
          <p:nvPr/>
        </p:nvSpPr>
        <p:spPr>
          <a:xfrm>
            <a:off x="2168260" y="3970264"/>
            <a:ext cx="6868647" cy="17077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Bahnschrift Light" panose="020B0502040204020203" pitchFamily="34" charset="0"/>
              </a:rPr>
              <a:t>Name: </a:t>
            </a:r>
            <a:r>
              <a:rPr lang="en-IN" b="1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Nahor</a:t>
            </a:r>
            <a:r>
              <a:rPr lang="en-IN" b="1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IN" b="1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Ravibhai</a:t>
            </a:r>
            <a:r>
              <a:rPr lang="en-IN" b="1" dirty="0">
                <a:solidFill>
                  <a:schemeClr val="tx1"/>
                </a:solidFill>
                <a:latin typeface="Bahnschrift Light" panose="020B0502040204020203" pitchFamily="34" charset="0"/>
              </a:rPr>
              <a:t> </a:t>
            </a:r>
            <a:r>
              <a:rPr lang="en-IN" b="1" dirty="0" err="1">
                <a:solidFill>
                  <a:schemeClr val="tx1"/>
                </a:solidFill>
                <a:latin typeface="Bahnschrift Light" panose="020B0502040204020203" pitchFamily="34" charset="0"/>
              </a:rPr>
              <a:t>Ranabhai</a:t>
            </a:r>
            <a:endParaRPr lang="en-US" b="1" dirty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Bahnschrift Light" panose="020B0502040204020203" pitchFamily="34" charset="0"/>
              </a:rPr>
              <a:t>Roll no: 92</a:t>
            </a:r>
          </a:p>
          <a:p>
            <a:r>
              <a:rPr lang="en-US" b="1" dirty="0">
                <a:solidFill>
                  <a:schemeClr val="tx1"/>
                </a:solidFill>
                <a:latin typeface="Bahnschrift Light" panose="020B0502040204020203" pitchFamily="34" charset="0"/>
              </a:rPr>
              <a:t>Enrollment No: </a:t>
            </a:r>
            <a:r>
              <a:rPr lang="en-IN" b="1" dirty="0">
                <a:solidFill>
                  <a:schemeClr val="tx1"/>
                </a:solidFill>
                <a:latin typeface="Bahnschrift Light" panose="020B0502040204020203" pitchFamily="34" charset="0"/>
              </a:rPr>
              <a:t>23002171310087</a:t>
            </a:r>
            <a:endParaRPr lang="en-US" b="1" dirty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Bahnschrift Light" panose="020B0502040204020203" pitchFamily="34" charset="0"/>
              </a:rPr>
              <a:t>Batch: D3     Branch: CST</a:t>
            </a:r>
          </a:p>
        </p:txBody>
      </p:sp>
    </p:spTree>
    <p:extLst>
      <p:ext uri="{BB962C8B-B14F-4D97-AF65-F5344CB8AC3E}">
        <p14:creationId xmlns:p14="http://schemas.microsoft.com/office/powerpoint/2010/main" val="2514297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25537" y="864784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Bodoni MT" panose="02070603080606020203" pitchFamily="18" charset="0"/>
              </a:rPr>
              <a:t>PROJECT OUTLINE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30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B1B9DA-3E62-0840-84AF-CDA5D0250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37" y="1998620"/>
            <a:ext cx="10990053" cy="4351338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Name of Website : </a:t>
            </a:r>
            <a:r>
              <a:rPr lang="en-US" altLang="en-US" sz="2000" b="1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PerfumeStore</a:t>
            </a:r>
            <a:endParaRPr lang="en-US" altLang="en-US" sz="2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b="1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PerfumeStore</a:t>
            </a:r>
            <a:r>
              <a:rPr lang="en-US" sz="20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 Website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designed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for online perfume showcasing and potential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 e-commerce.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PerfumeStore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website using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HTML,CSS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&amp;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JAVASCRIPT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for a responsive, user-friendly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Pages: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 Home, Products, About, Contact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HTML Structure: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Required Semantic elements, forms for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CSS Styling: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Flexbox/Grid, animations, media queries for responsiveness.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Future Enhancements: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Add JavaScript for interactivity, backend for real-time </a:t>
            </a:r>
            <a:r>
              <a:rPr lang="en-US" alt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Buy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. </a:t>
            </a:r>
            <a:r>
              <a:rPr lang="en-US" sz="20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     </a:t>
            </a:r>
            <a:endParaRPr lang="en-US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25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2F4B8-12B9-2E4D-DE03-501A35BA5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618B4D-FEB6-AF3C-AE74-A15858586674}"/>
              </a:ext>
            </a:extLst>
          </p:cNvPr>
          <p:cNvSpPr txBox="1">
            <a:spLocks/>
          </p:cNvSpPr>
          <p:nvPr/>
        </p:nvSpPr>
        <p:spPr>
          <a:xfrm>
            <a:off x="625537" y="864784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odoni MT" panose="02070603080606020203" pitchFamily="18" charset="0"/>
              </a:rPr>
              <a:t>CONTENT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AA1ECE-8FAC-B0B4-7174-ACA6A0FE27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30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F93138-9973-27BE-2079-E632893F34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97022D3-B02F-38D2-B8A0-95A26EDEF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537" y="1825625"/>
            <a:ext cx="10990053" cy="4351338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3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HTML Files: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en-US" sz="2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loginpage.html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perfumestore.html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en-US" sz="2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en-US" sz="2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en-US" sz="2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en-US" sz="2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en-US" sz="2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en-US" sz="2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en-US" sz="2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CSS Files: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en-US" sz="2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login.css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style.css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en-US" sz="2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en-US" sz="2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en-US" sz="2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en-US" sz="2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en-US" sz="2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endParaRPr lang="en-US" sz="2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JS File: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0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1. Perfumestore.js</a:t>
            </a:r>
          </a:p>
        </p:txBody>
      </p:sp>
    </p:spTree>
    <p:extLst>
      <p:ext uri="{BB962C8B-B14F-4D97-AF65-F5344CB8AC3E}">
        <p14:creationId xmlns:p14="http://schemas.microsoft.com/office/powerpoint/2010/main" val="672264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06F7-ED6A-4550-B6AE-5AB4126B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8" y="1836262"/>
            <a:ext cx="10990053" cy="4351338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MERITS / DEMERITS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CD71A2A5-007E-2501-7548-CCFBC812B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82" y="1880579"/>
            <a:ext cx="117049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Merits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 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Attractive &amp; responsive UI.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Smooth animations &amp; interactivity.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Mobile-friendly design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man Old Style" panose="02050604050505020204" pitchFamily="18" charset="0"/>
              </a:rPr>
              <a:t>Demerits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cs typeface="Arial" panose="020B0604020202020204" pitchFamily="34" charset="0"/>
              </a:rPr>
              <a:t>No backend integration (login &amp; purchases don’t work).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cs typeface="Arial" panose="020B0604020202020204" pitchFamily="34" charset="0"/>
              </a:rPr>
              <a:t>No search, filter, or cart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  <a:cs typeface="Arial" panose="020B0604020202020204" pitchFamily="34" charset="0"/>
              </a:rPr>
              <a:t>No payment gateway.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695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06F7-ED6A-4550-B6AE-5AB4126B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475" y="1825625"/>
            <a:ext cx="10990053" cy="4351338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>
              <a:buNone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FUTURE SCOPES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422581A-56BC-662C-8F25-AC97F144A287}"/>
              </a:ext>
            </a:extLst>
          </p:cNvPr>
          <p:cNvSpPr txBox="1">
            <a:spLocks/>
          </p:cNvSpPr>
          <p:nvPr/>
        </p:nvSpPr>
        <p:spPr>
          <a:xfrm>
            <a:off x="625537" y="1825625"/>
            <a:ext cx="10990053" cy="4351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9A6576E2-078D-0842-DE7E-A2AC7F5A79C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46981" y="1980083"/>
            <a:ext cx="10495005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Adding JavaScript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for real-time perfume buy, form validation, and interactive UI.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Backend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PHP, Node.js, or Python (Django/Flask)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for real-time buy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Bookman Old Style" panose="02050604050505020204" pitchFamily="18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and payment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Database Implementation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(MySQL, Firebase, or MongoDB) to store user buy, flight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Bookman Old Style" panose="02050604050505020204" pitchFamily="18" charset="0"/>
              </a:rPr>
              <a:t>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details, and authentication data.</a:t>
            </a:r>
            <a:endParaRPr lang="en-US" altLang="en-US" dirty="0"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User Authentication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(Signup/Login with OTP or email verification).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Payment Gateway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for secure transactions.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Mobile App Development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React Native or Flutter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 for cross-platform booking. </a:t>
            </a:r>
          </a:p>
        </p:txBody>
      </p:sp>
    </p:spTree>
    <p:extLst>
      <p:ext uri="{BB962C8B-B14F-4D97-AF65-F5344CB8AC3E}">
        <p14:creationId xmlns:p14="http://schemas.microsoft.com/office/powerpoint/2010/main" val="1250319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64233" y="3328632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THANK YOU….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63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</TotalTime>
  <Words>280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Times New Roman</vt:lpstr>
      <vt:lpstr>Arial</vt:lpstr>
      <vt:lpstr>Bahnschrift Light</vt:lpstr>
      <vt:lpstr>Calibri</vt:lpstr>
      <vt:lpstr>Bookman Old Style</vt:lpstr>
      <vt:lpstr>Bodoni MT</vt:lpstr>
      <vt:lpstr>Calibri Light</vt:lpstr>
      <vt:lpstr>Office Theme</vt:lpstr>
      <vt:lpstr>PERFUME STORE WEBSITE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Definition</dc:title>
  <dc:creator>LJIET</dc:creator>
  <cp:lastModifiedBy>Ravi Desai</cp:lastModifiedBy>
  <cp:revision>55</cp:revision>
  <dcterms:created xsi:type="dcterms:W3CDTF">2022-02-18T03:37:33Z</dcterms:created>
  <dcterms:modified xsi:type="dcterms:W3CDTF">2025-02-21T18:54:06Z</dcterms:modified>
</cp:coreProperties>
</file>