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4" r:id="rId1"/>
  </p:sldMasterIdLst>
  <p:sldIdLst>
    <p:sldId id="256" r:id="rId2"/>
    <p:sldId id="257" r:id="rId3"/>
    <p:sldId id="553" r:id="rId4"/>
    <p:sldId id="569" r:id="rId5"/>
    <p:sldId id="259" r:id="rId6"/>
    <p:sldId id="571" r:id="rId7"/>
    <p:sldId id="275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8F0D6-10B2-4E8C-B48C-9A00E4121FCD}" v="22" dt="2025-02-21T21:01:59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mali" userId="7cfea25ca6eaf697" providerId="LiveId" clId="{7F47F520-6212-4B2F-9349-BEF80F684A08}"/>
    <pc:docChg chg="undo redo custSel addSld delSld modSld sldOrd">
      <pc:chgData name="manish mali" userId="7cfea25ca6eaf697" providerId="LiveId" clId="{7F47F520-6212-4B2F-9349-BEF80F684A08}" dt="2024-08-31T05:45:45.027" v="610" actId="20577"/>
      <pc:docMkLst>
        <pc:docMk/>
      </pc:docMkLst>
      <pc:sldChg chg="addSp modSp mod">
        <pc:chgData name="manish mali" userId="7cfea25ca6eaf697" providerId="LiveId" clId="{7F47F520-6212-4B2F-9349-BEF80F684A08}" dt="2024-08-31T05:45:45.027" v="610" actId="20577"/>
        <pc:sldMkLst>
          <pc:docMk/>
          <pc:sldMk cId="4219258057" sldId="257"/>
        </pc:sldMkLst>
      </pc:sldChg>
      <pc:sldChg chg="modSp del mod">
        <pc:chgData name="manish mali" userId="7cfea25ca6eaf697" providerId="LiveId" clId="{7F47F520-6212-4B2F-9349-BEF80F684A08}" dt="2024-08-20T03:18:25.658" v="439" actId="47"/>
        <pc:sldMkLst>
          <pc:docMk/>
          <pc:sldMk cId="3845869439" sldId="258"/>
        </pc:sldMkLst>
      </pc:sldChg>
      <pc:sldChg chg="modSp mod">
        <pc:chgData name="manish mali" userId="7cfea25ca6eaf697" providerId="LiveId" clId="{7F47F520-6212-4B2F-9349-BEF80F684A08}" dt="2024-08-30T17:03:34.205" v="596" actId="20577"/>
        <pc:sldMkLst>
          <pc:docMk/>
          <pc:sldMk cId="1780695416" sldId="259"/>
        </pc:sldMkLst>
      </pc:sldChg>
      <pc:sldChg chg="modSp mod">
        <pc:chgData name="manish mali" userId="7cfea25ca6eaf697" providerId="LiveId" clId="{7F47F520-6212-4B2F-9349-BEF80F684A08}" dt="2024-08-20T03:21:12.192" v="462" actId="1076"/>
        <pc:sldMkLst>
          <pc:docMk/>
          <pc:sldMk cId="50344258" sldId="275"/>
        </pc:sldMkLst>
      </pc:sldChg>
      <pc:sldChg chg="addSp delSp modSp mod">
        <pc:chgData name="manish mali" userId="7cfea25ca6eaf697" providerId="LiveId" clId="{7F47F520-6212-4B2F-9349-BEF80F684A08}" dt="2024-08-20T03:19:06.823" v="444" actId="14100"/>
        <pc:sldMkLst>
          <pc:docMk/>
          <pc:sldMk cId="1038696712" sldId="553"/>
        </pc:sldMkLst>
      </pc:sldChg>
      <pc:sldChg chg="addSp delSp modSp mod">
        <pc:chgData name="manish mali" userId="7cfea25ca6eaf697" providerId="LiveId" clId="{7F47F520-6212-4B2F-9349-BEF80F684A08}" dt="2024-08-20T03:19:11.295" v="445" actId="14100"/>
        <pc:sldMkLst>
          <pc:docMk/>
          <pc:sldMk cId="3477140420" sldId="554"/>
        </pc:sldMkLst>
      </pc:sldChg>
      <pc:sldChg chg="addSp modSp mod ord">
        <pc:chgData name="manish mali" userId="7cfea25ca6eaf697" providerId="LiveId" clId="{7F47F520-6212-4B2F-9349-BEF80F684A08}" dt="2024-08-20T03:20:54.977" v="460" actId="20577"/>
        <pc:sldMkLst>
          <pc:docMk/>
          <pc:sldMk cId="3153847338" sldId="556"/>
        </pc:sldMkLst>
      </pc:sldChg>
      <pc:sldChg chg="addSp delSp modSp mod">
        <pc:chgData name="manish mali" userId="7cfea25ca6eaf697" providerId="LiveId" clId="{7F47F520-6212-4B2F-9349-BEF80F684A08}" dt="2024-08-30T16:57:53.980" v="517" actId="20577"/>
        <pc:sldMkLst>
          <pc:docMk/>
          <pc:sldMk cId="2308458854" sldId="557"/>
        </pc:sldMkLst>
      </pc:sldChg>
      <pc:sldChg chg="modSp add del mod">
        <pc:chgData name="manish mali" userId="7cfea25ca6eaf697" providerId="LiveId" clId="{7F47F520-6212-4B2F-9349-BEF80F684A08}" dt="2024-08-20T01:59:50.200" v="180" actId="47"/>
        <pc:sldMkLst>
          <pc:docMk/>
          <pc:sldMk cId="2801625952" sldId="559"/>
        </pc:sldMkLst>
      </pc:sldChg>
      <pc:sldChg chg="addSp delSp modSp del mod chgLayout">
        <pc:chgData name="manish mali" userId="7cfea25ca6eaf697" providerId="LiveId" clId="{7F47F520-6212-4B2F-9349-BEF80F684A08}" dt="2024-08-20T03:14:50.161" v="398" actId="47"/>
        <pc:sldMkLst>
          <pc:docMk/>
          <pc:sldMk cId="3625036106" sldId="566"/>
        </pc:sldMkLst>
      </pc:sldChg>
      <pc:sldChg chg="addSp delSp modSp del mod">
        <pc:chgData name="manish mali" userId="7cfea25ca6eaf697" providerId="LiveId" clId="{7F47F520-6212-4B2F-9349-BEF80F684A08}" dt="2024-08-20T02:33:09.087" v="270" actId="47"/>
        <pc:sldMkLst>
          <pc:docMk/>
          <pc:sldMk cId="2320010438" sldId="568"/>
        </pc:sldMkLst>
      </pc:sldChg>
      <pc:sldChg chg="addSp modSp mod">
        <pc:chgData name="manish mali" userId="7cfea25ca6eaf697" providerId="LiveId" clId="{7F47F520-6212-4B2F-9349-BEF80F684A08}" dt="2024-08-30T17:05:21.499" v="597" actId="20577"/>
        <pc:sldMkLst>
          <pc:docMk/>
          <pc:sldMk cId="1466722880" sldId="569"/>
        </pc:sldMkLst>
      </pc:sldChg>
      <pc:sldChg chg="new del">
        <pc:chgData name="manish mali" userId="7cfea25ca6eaf697" providerId="LiveId" clId="{7F47F520-6212-4B2F-9349-BEF80F684A08}" dt="2024-08-20T03:14:46.754" v="397" actId="47"/>
        <pc:sldMkLst>
          <pc:docMk/>
          <pc:sldMk cId="2892442383" sldId="570"/>
        </pc:sldMkLst>
      </pc:sldChg>
      <pc:sldChg chg="addSp delSp modSp add mod">
        <pc:chgData name="manish mali" userId="7cfea25ca6eaf697" providerId="LiveId" clId="{7F47F520-6212-4B2F-9349-BEF80F684A08}" dt="2024-08-29T06:06:49.774" v="471" actId="478"/>
        <pc:sldMkLst>
          <pc:docMk/>
          <pc:sldMk cId="1033793236" sldId="571"/>
        </pc:sldMkLst>
      </pc:sldChg>
      <pc:sldChg chg="addSp delSp new del">
        <pc:chgData name="manish mali" userId="7cfea25ca6eaf697" providerId="LiveId" clId="{7F47F520-6212-4B2F-9349-BEF80F684A08}" dt="2024-08-30T16:58:08.362" v="518" actId="47"/>
        <pc:sldMkLst>
          <pc:docMk/>
          <pc:sldMk cId="1969220947" sldId="572"/>
        </pc:sldMkLst>
      </pc:sldChg>
    </pc:docChg>
  </pc:docChgLst>
  <pc:docChgLst>
    <pc:chgData name="manish mali" userId="7cfea25ca6eaf697" providerId="LiveId" clId="{8B18F0D6-10B2-4E8C-B48C-9A00E4121FCD}"/>
    <pc:docChg chg="undo custSel addSld delSld modSld">
      <pc:chgData name="manish mali" userId="7cfea25ca6eaf697" providerId="LiveId" clId="{8B18F0D6-10B2-4E8C-B48C-9A00E4121FCD}" dt="2025-02-21T21:04:04.317" v="920" actId="1076"/>
      <pc:docMkLst>
        <pc:docMk/>
      </pc:docMkLst>
      <pc:sldChg chg="addSp delSp modSp mod">
        <pc:chgData name="manish mali" userId="7cfea25ca6eaf697" providerId="LiveId" clId="{8B18F0D6-10B2-4E8C-B48C-9A00E4121FCD}" dt="2025-02-21T20:47:42.736" v="715" actId="207"/>
        <pc:sldMkLst>
          <pc:docMk/>
          <pc:sldMk cId="3610971376" sldId="256"/>
        </pc:sldMkLst>
        <pc:spChg chg="mod">
          <ac:chgData name="manish mali" userId="7cfea25ca6eaf697" providerId="LiveId" clId="{8B18F0D6-10B2-4E8C-B48C-9A00E4121FCD}" dt="2025-02-21T19:50:11.043" v="37" actId="20577"/>
          <ac:spMkLst>
            <pc:docMk/>
            <pc:sldMk cId="3610971376" sldId="256"/>
            <ac:spMk id="4" creationId="{4F89517F-A7A4-06F2-6B09-8E3F5F94CEEF}"/>
          </ac:spMkLst>
        </pc:spChg>
        <pc:spChg chg="mod">
          <ac:chgData name="manish mali" userId="7cfea25ca6eaf697" providerId="LiveId" clId="{8B18F0D6-10B2-4E8C-B48C-9A00E4121FCD}" dt="2025-02-21T20:47:42.736" v="715" actId="207"/>
          <ac:spMkLst>
            <pc:docMk/>
            <pc:sldMk cId="3610971376" sldId="256"/>
            <ac:spMk id="14" creationId="{0C7F2D21-91FD-2B4B-1064-256A132E499E}"/>
          </ac:spMkLst>
        </pc:spChg>
        <pc:picChg chg="add del mod modCrop">
          <ac:chgData name="manish mali" userId="7cfea25ca6eaf697" providerId="LiveId" clId="{8B18F0D6-10B2-4E8C-B48C-9A00E4121FCD}" dt="2025-02-21T20:13:35.063" v="91" actId="478"/>
          <ac:picMkLst>
            <pc:docMk/>
            <pc:sldMk cId="3610971376" sldId="256"/>
            <ac:picMk id="3" creationId="{70FDB8DE-B655-8CE4-EF7F-A7A1C41E628E}"/>
          </ac:picMkLst>
        </pc:picChg>
        <pc:picChg chg="add del mod">
          <ac:chgData name="manish mali" userId="7cfea25ca6eaf697" providerId="LiveId" clId="{8B18F0D6-10B2-4E8C-B48C-9A00E4121FCD}" dt="2025-02-21T20:14:40.243" v="103" actId="478"/>
          <ac:picMkLst>
            <pc:docMk/>
            <pc:sldMk cId="3610971376" sldId="256"/>
            <ac:picMk id="8" creationId="{71067D08-3A1F-521B-7F55-85EC3C238DFF}"/>
          </ac:picMkLst>
        </pc:picChg>
        <pc:picChg chg="add mod ord">
          <ac:chgData name="manish mali" userId="7cfea25ca6eaf697" providerId="LiveId" clId="{8B18F0D6-10B2-4E8C-B48C-9A00E4121FCD}" dt="2025-02-21T20:16:07.295" v="118" actId="1076"/>
          <ac:picMkLst>
            <pc:docMk/>
            <pc:sldMk cId="3610971376" sldId="256"/>
            <ac:picMk id="10" creationId="{901955C8-44E2-BEE9-C259-A3836BCEDB90}"/>
          </ac:picMkLst>
        </pc:picChg>
        <pc:picChg chg="del">
          <ac:chgData name="manish mali" userId="7cfea25ca6eaf697" providerId="LiveId" clId="{8B18F0D6-10B2-4E8C-B48C-9A00E4121FCD}" dt="2025-02-21T19:51:22.814" v="41" actId="478"/>
          <ac:picMkLst>
            <pc:docMk/>
            <pc:sldMk cId="3610971376" sldId="256"/>
            <ac:picMk id="12" creationId="{FFF56E53-BC9E-4B91-6570-06655CA67C0C}"/>
          </ac:picMkLst>
        </pc:picChg>
        <pc:picChg chg="add mod">
          <ac:chgData name="manish mali" userId="7cfea25ca6eaf697" providerId="LiveId" clId="{8B18F0D6-10B2-4E8C-B48C-9A00E4121FCD}" dt="2025-02-21T20:15:57.007" v="117" actId="688"/>
          <ac:picMkLst>
            <pc:docMk/>
            <pc:sldMk cId="3610971376" sldId="256"/>
            <ac:picMk id="13" creationId="{0160AD20-22BE-4050-D556-C82AFDD35473}"/>
          </ac:picMkLst>
        </pc:picChg>
        <pc:picChg chg="add mod modCrop">
          <ac:chgData name="manish mali" userId="7cfea25ca6eaf697" providerId="LiveId" clId="{8B18F0D6-10B2-4E8C-B48C-9A00E4121FCD}" dt="2025-02-21T20:19:13.892" v="126" actId="1076"/>
          <ac:picMkLst>
            <pc:docMk/>
            <pc:sldMk cId="3610971376" sldId="256"/>
            <ac:picMk id="16" creationId="{C9E8AB0B-A721-C2D0-B61A-86D44CBA0B11}"/>
          </ac:picMkLst>
        </pc:picChg>
      </pc:sldChg>
      <pc:sldChg chg="modSp mod">
        <pc:chgData name="manish mali" userId="7cfea25ca6eaf697" providerId="LiveId" clId="{8B18F0D6-10B2-4E8C-B48C-9A00E4121FCD}" dt="2025-02-21T20:49:34.508" v="730" actId="14100"/>
        <pc:sldMkLst>
          <pc:docMk/>
          <pc:sldMk cId="4219258057" sldId="257"/>
        </pc:sldMkLst>
        <pc:spChg chg="mod">
          <ac:chgData name="manish mali" userId="7cfea25ca6eaf697" providerId="LiveId" clId="{8B18F0D6-10B2-4E8C-B48C-9A00E4121FCD}" dt="2025-02-21T20:49:34.508" v="730" actId="14100"/>
          <ac:spMkLst>
            <pc:docMk/>
            <pc:sldMk cId="4219258057" sldId="257"/>
            <ac:spMk id="3" creationId="{502306F7-ED6A-4550-B6AE-5AB4126B38A8}"/>
          </ac:spMkLst>
        </pc:spChg>
        <pc:spChg chg="mod">
          <ac:chgData name="manish mali" userId="7cfea25ca6eaf697" providerId="LiveId" clId="{8B18F0D6-10B2-4E8C-B48C-9A00E4121FCD}" dt="2025-02-21T20:47:24.017" v="713" actId="207"/>
          <ac:spMkLst>
            <pc:docMk/>
            <pc:sldMk cId="4219258057" sldId="257"/>
            <ac:spMk id="7" creationId="{07509E1B-3984-8211-71F6-10FE28B50396}"/>
          </ac:spMkLst>
        </pc:spChg>
      </pc:sldChg>
      <pc:sldChg chg="addSp delSp modSp mod">
        <pc:chgData name="manish mali" userId="7cfea25ca6eaf697" providerId="LiveId" clId="{8B18F0D6-10B2-4E8C-B48C-9A00E4121FCD}" dt="2025-02-21T21:04:04.317" v="920" actId="1076"/>
        <pc:sldMkLst>
          <pc:docMk/>
          <pc:sldMk cId="1780695416" sldId="259"/>
        </pc:sldMkLst>
        <pc:spChg chg="mod">
          <ac:chgData name="manish mali" userId="7cfea25ca6eaf697" providerId="LiveId" clId="{8B18F0D6-10B2-4E8C-B48C-9A00E4121FCD}" dt="2025-02-21T21:04:04.317" v="920" actId="1076"/>
          <ac:spMkLst>
            <pc:docMk/>
            <pc:sldMk cId="1780695416" sldId="259"/>
            <ac:spMk id="2" creationId="{99B9418C-413C-805E-33A5-019BE0822B16}"/>
          </ac:spMkLst>
        </pc:spChg>
        <pc:spChg chg="add mod">
          <ac:chgData name="manish mali" userId="7cfea25ca6eaf697" providerId="LiveId" clId="{8B18F0D6-10B2-4E8C-B48C-9A00E4121FCD}" dt="2025-02-21T21:00:19.699" v="883" actId="1076"/>
          <ac:spMkLst>
            <pc:docMk/>
            <pc:sldMk cId="1780695416" sldId="259"/>
            <ac:spMk id="4" creationId="{0412BE61-69D4-C473-CA21-4ED38C09D510}"/>
          </ac:spMkLst>
        </pc:spChg>
        <pc:spChg chg="add mod">
          <ac:chgData name="manish mali" userId="7cfea25ca6eaf697" providerId="LiveId" clId="{8B18F0D6-10B2-4E8C-B48C-9A00E4121FCD}" dt="2025-02-21T21:03:08.920" v="914" actId="1076"/>
          <ac:spMkLst>
            <pc:docMk/>
            <pc:sldMk cId="1780695416" sldId="259"/>
            <ac:spMk id="8" creationId="{210D0F02-F0F4-0BFD-6230-4C9F163CE791}"/>
          </ac:spMkLst>
        </pc:spChg>
        <pc:spChg chg="add mod">
          <ac:chgData name="manish mali" userId="7cfea25ca6eaf697" providerId="LiveId" clId="{8B18F0D6-10B2-4E8C-B48C-9A00E4121FCD}" dt="2025-02-21T21:03:02.258" v="913" actId="1076"/>
          <ac:spMkLst>
            <pc:docMk/>
            <pc:sldMk cId="1780695416" sldId="259"/>
            <ac:spMk id="9" creationId="{7737247C-4B20-FE3B-7D3D-649FC3DEF8E5}"/>
          </ac:spMkLst>
        </pc:spChg>
        <pc:spChg chg="add mod">
          <ac:chgData name="manish mali" userId="7cfea25ca6eaf697" providerId="LiveId" clId="{8B18F0D6-10B2-4E8C-B48C-9A00E4121FCD}" dt="2025-02-21T21:03:45.131" v="919" actId="1076"/>
          <ac:spMkLst>
            <pc:docMk/>
            <pc:sldMk cId="1780695416" sldId="259"/>
            <ac:spMk id="10" creationId="{1710A377-0565-0ED7-8180-47CB18048354}"/>
          </ac:spMkLst>
        </pc:spChg>
        <pc:graphicFrameChg chg="del mod modGraphic">
          <ac:chgData name="manish mali" userId="7cfea25ca6eaf697" providerId="LiveId" clId="{8B18F0D6-10B2-4E8C-B48C-9A00E4121FCD}" dt="2025-02-21T20:50:58.428" v="737" actId="478"/>
          <ac:graphicFrameMkLst>
            <pc:docMk/>
            <pc:sldMk cId="1780695416" sldId="259"/>
            <ac:graphicFrameMk id="7" creationId="{944DF112-FD07-CEBB-8977-23454F0D7C1B}"/>
          </ac:graphicFrameMkLst>
        </pc:graphicFrameChg>
      </pc:sldChg>
      <pc:sldChg chg="modSp mod">
        <pc:chgData name="manish mali" userId="7cfea25ca6eaf697" providerId="LiveId" clId="{8B18F0D6-10B2-4E8C-B48C-9A00E4121FCD}" dt="2025-02-21T20:46:31.325" v="707" actId="207"/>
        <pc:sldMkLst>
          <pc:docMk/>
          <pc:sldMk cId="50344258" sldId="275"/>
        </pc:sldMkLst>
        <pc:spChg chg="mod">
          <ac:chgData name="manish mali" userId="7cfea25ca6eaf697" providerId="LiveId" clId="{8B18F0D6-10B2-4E8C-B48C-9A00E4121FCD}" dt="2025-02-21T20:45:49.327" v="706" actId="20577"/>
          <ac:spMkLst>
            <pc:docMk/>
            <pc:sldMk cId="50344258" sldId="275"/>
            <ac:spMk id="3" creationId="{502306F7-ED6A-4550-B6AE-5AB4126B38A8}"/>
          </ac:spMkLst>
        </pc:spChg>
        <pc:spChg chg="mod">
          <ac:chgData name="manish mali" userId="7cfea25ca6eaf697" providerId="LiveId" clId="{8B18F0D6-10B2-4E8C-B48C-9A00E4121FCD}" dt="2025-02-21T20:46:31.325" v="707" actId="207"/>
          <ac:spMkLst>
            <pc:docMk/>
            <pc:sldMk cId="50344258" sldId="275"/>
            <ac:spMk id="4" creationId="{3CC29B81-3830-43D1-8B37-FAE1AF341739}"/>
          </ac:spMkLst>
        </pc:spChg>
      </pc:sldChg>
      <pc:sldChg chg="modSp mod">
        <pc:chgData name="manish mali" userId="7cfea25ca6eaf697" providerId="LiveId" clId="{8B18F0D6-10B2-4E8C-B48C-9A00E4121FCD}" dt="2025-02-21T20:48:31.005" v="723" actId="12"/>
        <pc:sldMkLst>
          <pc:docMk/>
          <pc:sldMk cId="1038696712" sldId="553"/>
        </pc:sldMkLst>
        <pc:spChg chg="mod">
          <ac:chgData name="manish mali" userId="7cfea25ca6eaf697" providerId="LiveId" clId="{8B18F0D6-10B2-4E8C-B48C-9A00E4121FCD}" dt="2025-02-21T20:47:18.043" v="712" actId="207"/>
          <ac:spMkLst>
            <pc:docMk/>
            <pc:sldMk cId="1038696712" sldId="553"/>
            <ac:spMk id="2" creationId="{99B9418C-413C-805E-33A5-019BE0822B16}"/>
          </ac:spMkLst>
        </pc:spChg>
        <pc:spChg chg="mod">
          <ac:chgData name="manish mali" userId="7cfea25ca6eaf697" providerId="LiveId" clId="{8B18F0D6-10B2-4E8C-B48C-9A00E4121FCD}" dt="2025-02-21T20:48:31.005" v="723" actId="12"/>
          <ac:spMkLst>
            <pc:docMk/>
            <pc:sldMk cId="1038696712" sldId="553"/>
            <ac:spMk id="4" creationId="{74504015-7BD5-471F-930D-81CC8EEEE0C8}"/>
          </ac:spMkLst>
        </pc:spChg>
      </pc:sldChg>
      <pc:sldChg chg="modSp mod">
        <pc:chgData name="manish mali" userId="7cfea25ca6eaf697" providerId="LiveId" clId="{8B18F0D6-10B2-4E8C-B48C-9A00E4121FCD}" dt="2025-02-21T20:48:51.608" v="728" actId="20577"/>
        <pc:sldMkLst>
          <pc:docMk/>
          <pc:sldMk cId="3477140420" sldId="554"/>
        </pc:sldMkLst>
        <pc:spChg chg="mod">
          <ac:chgData name="manish mali" userId="7cfea25ca6eaf697" providerId="LiveId" clId="{8B18F0D6-10B2-4E8C-B48C-9A00E4121FCD}" dt="2025-02-21T20:47:13.513" v="711" actId="207"/>
          <ac:spMkLst>
            <pc:docMk/>
            <pc:sldMk cId="3477140420" sldId="554"/>
            <ac:spMk id="2" creationId="{99B9418C-413C-805E-33A5-019BE0822B16}"/>
          </ac:spMkLst>
        </pc:spChg>
        <pc:spChg chg="mod">
          <ac:chgData name="manish mali" userId="7cfea25ca6eaf697" providerId="LiveId" clId="{8B18F0D6-10B2-4E8C-B48C-9A00E4121FCD}" dt="2025-02-21T20:48:51.608" v="728" actId="20577"/>
          <ac:spMkLst>
            <pc:docMk/>
            <pc:sldMk cId="3477140420" sldId="554"/>
            <ac:spMk id="4" creationId="{74504015-7BD5-471F-930D-81CC8EEEE0C8}"/>
          </ac:spMkLst>
        </pc:spChg>
      </pc:sldChg>
      <pc:sldChg chg="del">
        <pc:chgData name="manish mali" userId="7cfea25ca6eaf697" providerId="LiveId" clId="{8B18F0D6-10B2-4E8C-B48C-9A00E4121FCD}" dt="2025-02-21T20:24:42.308" v="161" actId="47"/>
        <pc:sldMkLst>
          <pc:docMk/>
          <pc:sldMk cId="3153847338" sldId="556"/>
        </pc:sldMkLst>
      </pc:sldChg>
      <pc:sldChg chg="del">
        <pc:chgData name="manish mali" userId="7cfea25ca6eaf697" providerId="LiveId" clId="{8B18F0D6-10B2-4E8C-B48C-9A00E4121FCD}" dt="2025-02-21T20:24:05.138" v="159" actId="47"/>
        <pc:sldMkLst>
          <pc:docMk/>
          <pc:sldMk cId="2308458854" sldId="557"/>
        </pc:sldMkLst>
      </pc:sldChg>
      <pc:sldChg chg="addSp delSp modSp mod">
        <pc:chgData name="manish mali" userId="7cfea25ca6eaf697" providerId="LiveId" clId="{8B18F0D6-10B2-4E8C-B48C-9A00E4121FCD}" dt="2025-02-21T20:56:01.036" v="764" actId="207"/>
        <pc:sldMkLst>
          <pc:docMk/>
          <pc:sldMk cId="1466722880" sldId="569"/>
        </pc:sldMkLst>
        <pc:spChg chg="mod">
          <ac:chgData name="manish mali" userId="7cfea25ca6eaf697" providerId="LiveId" clId="{8B18F0D6-10B2-4E8C-B48C-9A00E4121FCD}" dt="2025-02-21T20:56:01.036" v="764" actId="207"/>
          <ac:spMkLst>
            <pc:docMk/>
            <pc:sldMk cId="1466722880" sldId="569"/>
            <ac:spMk id="2" creationId="{99B9418C-413C-805E-33A5-019BE0822B16}"/>
          </ac:spMkLst>
        </pc:spChg>
        <pc:spChg chg="del">
          <ac:chgData name="manish mali" userId="7cfea25ca6eaf697" providerId="LiveId" clId="{8B18F0D6-10B2-4E8C-B48C-9A00E4121FCD}" dt="2025-02-21T20:55:01.215" v="757" actId="478"/>
          <ac:spMkLst>
            <pc:docMk/>
            <pc:sldMk cId="1466722880" sldId="569"/>
            <ac:spMk id="3" creationId="{E4817772-98D0-EDE6-3CDF-3D05F196D690}"/>
          </ac:spMkLst>
        </pc:spChg>
        <pc:spChg chg="del mod">
          <ac:chgData name="manish mali" userId="7cfea25ca6eaf697" providerId="LiveId" clId="{8B18F0D6-10B2-4E8C-B48C-9A00E4121FCD}" dt="2025-02-21T20:54:57.353" v="756" actId="478"/>
          <ac:spMkLst>
            <pc:docMk/>
            <pc:sldMk cId="1466722880" sldId="569"/>
            <ac:spMk id="4" creationId="{74504015-7BD5-471F-930D-81CC8EEEE0C8}"/>
          </ac:spMkLst>
        </pc:spChg>
        <pc:spChg chg="add mod">
          <ac:chgData name="manish mali" userId="7cfea25ca6eaf697" providerId="LiveId" clId="{8B18F0D6-10B2-4E8C-B48C-9A00E4121FCD}" dt="2025-02-21T20:55:57.407" v="763" actId="1076"/>
          <ac:spMkLst>
            <pc:docMk/>
            <pc:sldMk cId="1466722880" sldId="569"/>
            <ac:spMk id="8" creationId="{CA85670E-F007-50C9-84C3-4CA4DBE2E8A8}"/>
          </ac:spMkLst>
        </pc:spChg>
      </pc:sldChg>
      <pc:sldChg chg="addSp delSp modSp add mod">
        <pc:chgData name="manish mali" userId="7cfea25ca6eaf697" providerId="LiveId" clId="{8B18F0D6-10B2-4E8C-B48C-9A00E4121FCD}" dt="2025-02-21T20:58:15.709" v="852" actId="20577"/>
        <pc:sldMkLst>
          <pc:docMk/>
          <pc:sldMk cId="1076648944" sldId="570"/>
        </pc:sldMkLst>
        <pc:spChg chg="mod">
          <ac:chgData name="manish mali" userId="7cfea25ca6eaf697" providerId="LiveId" clId="{8B18F0D6-10B2-4E8C-B48C-9A00E4121FCD}" dt="2025-02-21T20:55:38.534" v="761" actId="207"/>
          <ac:spMkLst>
            <pc:docMk/>
            <pc:sldMk cId="1076648944" sldId="570"/>
            <ac:spMk id="2" creationId="{96769EFB-1128-4075-3685-C9B5B797928C}"/>
          </ac:spMkLst>
        </pc:spChg>
        <pc:spChg chg="add mod">
          <ac:chgData name="manish mali" userId="7cfea25ca6eaf697" providerId="LiveId" clId="{8B18F0D6-10B2-4E8C-B48C-9A00E4121FCD}" dt="2025-02-21T20:58:15.709" v="852" actId="20577"/>
          <ac:spMkLst>
            <pc:docMk/>
            <pc:sldMk cId="1076648944" sldId="570"/>
            <ac:spMk id="4" creationId="{64428B36-E2B3-0AB9-9CF2-7C5FAB75CCCA}"/>
          </ac:spMkLst>
        </pc:spChg>
        <pc:graphicFrameChg chg="del">
          <ac:chgData name="manish mali" userId="7cfea25ca6eaf697" providerId="LiveId" clId="{8B18F0D6-10B2-4E8C-B48C-9A00E4121FCD}" dt="2025-02-21T20:52:49.809" v="753" actId="478"/>
          <ac:graphicFrameMkLst>
            <pc:docMk/>
            <pc:sldMk cId="1076648944" sldId="570"/>
            <ac:graphicFrameMk id="7" creationId="{9273FDF2-D953-87DD-E5E6-453E4F0AC621}"/>
          </ac:graphicFrameMkLst>
        </pc:graphicFrameChg>
      </pc:sldChg>
      <pc:sldChg chg="del">
        <pc:chgData name="manish mali" userId="7cfea25ca6eaf697" providerId="LiveId" clId="{8B18F0D6-10B2-4E8C-B48C-9A00E4121FCD}" dt="2025-02-21T20:24:08.108" v="160" actId="47"/>
        <pc:sldMkLst>
          <pc:docMk/>
          <pc:sldMk cId="1033793236" sldId="571"/>
        </pc:sldMkLst>
      </pc:sldChg>
      <pc:sldChg chg="add del">
        <pc:chgData name="manish mali" userId="7cfea25ca6eaf697" providerId="LiveId" clId="{8B18F0D6-10B2-4E8C-B48C-9A00E4121FCD}" dt="2025-02-21T20:35:09.510" v="239" actId="47"/>
        <pc:sldMkLst>
          <pc:docMk/>
          <pc:sldMk cId="2206933376" sldId="571"/>
        </pc:sldMkLst>
      </pc:sldChg>
      <pc:sldChg chg="add del">
        <pc:chgData name="manish mali" userId="7cfea25ca6eaf697" providerId="LiveId" clId="{8B18F0D6-10B2-4E8C-B48C-9A00E4121FCD}" dt="2025-02-21T20:46:40.850" v="708" actId="47"/>
        <pc:sldMkLst>
          <pc:docMk/>
          <pc:sldMk cId="1441641606" sldId="572"/>
        </pc:sldMkLst>
      </pc:sldChg>
      <pc:sldChg chg="modSp add mod">
        <pc:chgData name="manish mali" userId="7cfea25ca6eaf697" providerId="LiveId" clId="{8B18F0D6-10B2-4E8C-B48C-9A00E4121FCD}" dt="2025-02-21T20:46:58.643" v="710" actId="207"/>
        <pc:sldMkLst>
          <pc:docMk/>
          <pc:sldMk cId="2548355185" sldId="573"/>
        </pc:sldMkLst>
        <pc:spChg chg="mod">
          <ac:chgData name="manish mali" userId="7cfea25ca6eaf697" providerId="LiveId" clId="{8B18F0D6-10B2-4E8C-B48C-9A00E4121FCD}" dt="2025-02-21T20:46:48.884" v="709" actId="2710"/>
          <ac:spMkLst>
            <pc:docMk/>
            <pc:sldMk cId="2548355185" sldId="573"/>
            <ac:spMk id="3" creationId="{53A87B65-CC61-3242-3810-77B4F18EDBE3}"/>
          </ac:spMkLst>
        </pc:spChg>
        <pc:spChg chg="mod">
          <ac:chgData name="manish mali" userId="7cfea25ca6eaf697" providerId="LiveId" clId="{8B18F0D6-10B2-4E8C-B48C-9A00E4121FCD}" dt="2025-02-21T20:46:58.643" v="710" actId="207"/>
          <ac:spMkLst>
            <pc:docMk/>
            <pc:sldMk cId="2548355185" sldId="573"/>
            <ac:spMk id="4" creationId="{B8CDC079-07E6-5490-2FB9-BA3104A502A6}"/>
          </ac:spMkLst>
        </pc:spChg>
      </pc:sldChg>
      <pc:sldChg chg="add del">
        <pc:chgData name="manish mali" userId="7cfea25ca6eaf697" providerId="LiveId" clId="{8B18F0D6-10B2-4E8C-B48C-9A00E4121FCD}" dt="2025-02-21T20:31:29.669" v="206"/>
        <pc:sldMkLst>
          <pc:docMk/>
          <pc:sldMk cId="2343564662" sldId="5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2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31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80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86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99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E71D4-5E3B-6D49-C733-A1B87ACF1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88" y="-48459"/>
            <a:ext cx="12192000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654067-1D03-CA37-8EA5-272ECAD97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43549" y="1219200"/>
            <a:ext cx="5304901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00">
            <a:extLst>
              <a:ext uri="{FF2B5EF4-FFF2-40B4-BE49-F238E27FC236}">
                <a16:creationId xmlns:a16="http://schemas.microsoft.com/office/drawing/2014/main" id="{67EBCBB7-2FC1-F2C4-275E-33574C244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171" y="457201"/>
            <a:ext cx="10972801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2" name="Text Placeholder 125">
            <a:extLst>
              <a:ext uri="{FF2B5EF4-FFF2-40B4-BE49-F238E27FC236}">
                <a16:creationId xmlns:a16="http://schemas.microsoft.com/office/drawing/2014/main" id="{27407A46-5E25-38BE-38E2-9B8E6BD795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457" y="2097973"/>
            <a:ext cx="3964805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3" name="Text Placeholder 125">
            <a:extLst>
              <a:ext uri="{FF2B5EF4-FFF2-40B4-BE49-F238E27FC236}">
                <a16:creationId xmlns:a16="http://schemas.microsoft.com/office/drawing/2014/main" id="{6CFF242D-33AB-96E8-F456-2EECB93030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5457" y="2743200"/>
            <a:ext cx="3431266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6" name="Text Placeholder 125">
            <a:extLst>
              <a:ext uri="{FF2B5EF4-FFF2-40B4-BE49-F238E27FC236}">
                <a16:creationId xmlns:a16="http://schemas.microsoft.com/office/drawing/2014/main" id="{01506CA9-6374-19B0-06F1-593592622D7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3708" y="3127319"/>
            <a:ext cx="1837924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7" name="Text Placeholder 125">
            <a:extLst>
              <a:ext uri="{FF2B5EF4-FFF2-40B4-BE49-F238E27FC236}">
                <a16:creationId xmlns:a16="http://schemas.microsoft.com/office/drawing/2014/main" id="{AB790FE9-8902-241B-98C3-68B4F01AF39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5112" y="3413097"/>
            <a:ext cx="1655116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4" name="Text Placeholder 125">
            <a:extLst>
              <a:ext uri="{FF2B5EF4-FFF2-40B4-BE49-F238E27FC236}">
                <a16:creationId xmlns:a16="http://schemas.microsoft.com/office/drawing/2014/main" id="{FEEDDBC4-7BEB-275E-C297-23B06135E9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44055" y="4493684"/>
            <a:ext cx="1837924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5" name="Text Placeholder 125">
            <a:extLst>
              <a:ext uri="{FF2B5EF4-FFF2-40B4-BE49-F238E27FC236}">
                <a16:creationId xmlns:a16="http://schemas.microsoft.com/office/drawing/2014/main" id="{644A4B5F-ED64-9374-2A8D-398F907BBA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35459" y="4779462"/>
            <a:ext cx="1655116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4" name="Text Placeholder 125">
            <a:extLst>
              <a:ext uri="{FF2B5EF4-FFF2-40B4-BE49-F238E27FC236}">
                <a16:creationId xmlns:a16="http://schemas.microsoft.com/office/drawing/2014/main" id="{F5B441BE-E34A-6B5D-9294-4061802BA9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87353" y="2000222"/>
            <a:ext cx="1837924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5" name="Text Placeholder 125">
            <a:extLst>
              <a:ext uri="{FF2B5EF4-FFF2-40B4-BE49-F238E27FC236}">
                <a16:creationId xmlns:a16="http://schemas.microsoft.com/office/drawing/2014/main" id="{8EC8F5C9-663E-4503-10D6-26E0CE36E3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8757" y="2286000"/>
            <a:ext cx="1655116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6" name="Text Placeholder 125">
            <a:extLst>
              <a:ext uri="{FF2B5EF4-FFF2-40B4-BE49-F238E27FC236}">
                <a16:creationId xmlns:a16="http://schemas.microsoft.com/office/drawing/2014/main" id="{CA6C40CA-18FA-3BC3-8413-C5840FDDF2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41026" y="1954416"/>
            <a:ext cx="1837924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7" name="Text Placeholder 125">
            <a:extLst>
              <a:ext uri="{FF2B5EF4-FFF2-40B4-BE49-F238E27FC236}">
                <a16:creationId xmlns:a16="http://schemas.microsoft.com/office/drawing/2014/main" id="{F0171B34-99CD-13D0-E3B0-C813FF2455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32430" y="2240194"/>
            <a:ext cx="1655116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" name="Text Placeholder 125">
            <a:extLst>
              <a:ext uri="{FF2B5EF4-FFF2-40B4-BE49-F238E27FC236}">
                <a16:creationId xmlns:a16="http://schemas.microsoft.com/office/drawing/2014/main" id="{3FBDC668-D7EA-460C-87B5-DBD16D1E37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59252" y="2984918"/>
            <a:ext cx="173433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9" name="Text Placeholder 125">
            <a:extLst>
              <a:ext uri="{FF2B5EF4-FFF2-40B4-BE49-F238E27FC236}">
                <a16:creationId xmlns:a16="http://schemas.microsoft.com/office/drawing/2014/main" id="{A3F3DAF4-FC38-F5DE-225F-234395C88E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50655" y="3270696"/>
            <a:ext cx="1561832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0" name="Text Placeholder 125">
            <a:extLst>
              <a:ext uri="{FF2B5EF4-FFF2-40B4-BE49-F238E27FC236}">
                <a16:creationId xmlns:a16="http://schemas.microsoft.com/office/drawing/2014/main" id="{4298EA71-9CD1-0B22-2EBF-A94D4DEA19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16751" y="4638197"/>
            <a:ext cx="165511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1" name="Text Placeholder 125">
            <a:extLst>
              <a:ext uri="{FF2B5EF4-FFF2-40B4-BE49-F238E27FC236}">
                <a16:creationId xmlns:a16="http://schemas.microsoft.com/office/drawing/2014/main" id="{2BD8FB89-7CBC-2BB2-6E9D-25E42DE776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08155" y="4923975"/>
            <a:ext cx="1490492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2" name="Text Placeholder 125">
            <a:extLst>
              <a:ext uri="{FF2B5EF4-FFF2-40B4-BE49-F238E27FC236}">
                <a16:creationId xmlns:a16="http://schemas.microsoft.com/office/drawing/2014/main" id="{B3B0321C-750A-1B87-EC19-EB40B260CF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64189" y="6096001"/>
            <a:ext cx="1837924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3" name="Text Placeholder 125">
            <a:extLst>
              <a:ext uri="{FF2B5EF4-FFF2-40B4-BE49-F238E27FC236}">
                <a16:creationId xmlns:a16="http://schemas.microsoft.com/office/drawing/2014/main" id="{064DE8A1-314F-38E4-214F-829C10F8A6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55593" y="6381779"/>
            <a:ext cx="1655116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3679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5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82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6" r:id="rId12"/>
    <p:sldLayoutId id="2147484317" r:id="rId13"/>
    <p:sldLayoutId id="2147484318" r:id="rId14"/>
    <p:sldLayoutId id="2147484319" r:id="rId15"/>
    <p:sldLayoutId id="2147484320" r:id="rId16"/>
    <p:sldLayoutId id="2147484321" r:id="rId17"/>
    <p:sldLayoutId id="214748391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89517F-A7A4-06F2-6B09-8E3F5F94CEEF}"/>
              </a:ext>
            </a:extLst>
          </p:cNvPr>
          <p:cNvSpPr txBox="1"/>
          <p:nvPr/>
        </p:nvSpPr>
        <p:spPr>
          <a:xfrm>
            <a:off x="3265714" y="5101728"/>
            <a:ext cx="5660571" cy="1569660"/>
          </a:xfrm>
          <a:prstGeom prst="rect">
            <a:avLst/>
          </a:prstGeom>
          <a:noFill/>
          <a:ln>
            <a:solidFill>
              <a:schemeClr val="tx1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Bodoni MT" panose="02070603080606020203" pitchFamily="18" charset="0"/>
              </a:rPr>
              <a:t>Prepared by:  </a:t>
            </a:r>
            <a:r>
              <a:rPr lang="en-IN" sz="2400" dirty="0" err="1">
                <a:latin typeface="Bodoni MT" panose="02070603080606020203" pitchFamily="18" charset="0"/>
              </a:rPr>
              <a:t>Nahor</a:t>
            </a:r>
            <a:r>
              <a:rPr lang="en-IN" sz="2400" dirty="0">
                <a:latin typeface="Bodoni MT" panose="02070603080606020203" pitchFamily="18" charset="0"/>
              </a:rPr>
              <a:t> </a:t>
            </a:r>
            <a:r>
              <a:rPr lang="en-IN" sz="2400" dirty="0" err="1">
                <a:latin typeface="Bodoni MT" panose="02070603080606020203" pitchFamily="18" charset="0"/>
              </a:rPr>
              <a:t>Ravibhai</a:t>
            </a:r>
            <a:r>
              <a:rPr lang="en-IN" sz="2400" dirty="0">
                <a:latin typeface="Bodoni MT" panose="02070603080606020203" pitchFamily="18" charset="0"/>
              </a:rPr>
              <a:t> </a:t>
            </a:r>
            <a:r>
              <a:rPr lang="en-IN" sz="2400" dirty="0" err="1">
                <a:latin typeface="Bodoni MT" panose="02070603080606020203" pitchFamily="18" charset="0"/>
              </a:rPr>
              <a:t>Ranabhai</a:t>
            </a:r>
            <a:endParaRPr lang="en-IN" sz="2400" dirty="0">
              <a:latin typeface="Bodoni MT" panose="02070603080606020203" pitchFamily="18" charset="0"/>
            </a:endParaRPr>
          </a:p>
          <a:p>
            <a:pPr algn="ctr"/>
            <a:r>
              <a:rPr lang="en-IN" sz="2400" dirty="0">
                <a:latin typeface="Bodoni MT" panose="02070603080606020203" pitchFamily="18" charset="0"/>
              </a:rPr>
              <a:t>Enrolment no</a:t>
            </a:r>
            <a:r>
              <a:rPr lang="en-IN" sz="2400" b="1" dirty="0">
                <a:latin typeface="Bodoni MT" panose="02070603080606020203" pitchFamily="18" charset="0"/>
              </a:rPr>
              <a:t>: 23002171310087</a:t>
            </a:r>
          </a:p>
          <a:p>
            <a:pPr algn="ctr"/>
            <a:r>
              <a:rPr lang="en-IN" sz="2400" dirty="0">
                <a:latin typeface="Bodoni MT" panose="02070603080606020203" pitchFamily="18" charset="0"/>
              </a:rPr>
              <a:t>Roll no</a:t>
            </a:r>
            <a:r>
              <a:rPr lang="en-IN" sz="2400" b="1" dirty="0">
                <a:latin typeface="Bodoni MT" panose="02070603080606020203" pitchFamily="18" charset="0"/>
              </a:rPr>
              <a:t>:  92</a:t>
            </a:r>
          </a:p>
          <a:p>
            <a:pPr algn="ctr"/>
            <a:r>
              <a:rPr lang="en-IN" sz="2400" dirty="0">
                <a:latin typeface="Bodoni MT" panose="02070603080606020203" pitchFamily="18" charset="0"/>
              </a:rPr>
              <a:t>Branch:  </a:t>
            </a:r>
            <a:r>
              <a:rPr lang="en-IN" b="1" dirty="0">
                <a:latin typeface="Bodoni MT" panose="02070603080606020203" pitchFamily="18" charset="0"/>
              </a:rPr>
              <a:t>CST</a:t>
            </a:r>
            <a:endParaRPr lang="en-IN" sz="2400" b="1" dirty="0">
              <a:latin typeface="Bodoni MT" panose="0207060308060602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F2D21-91FD-2B4B-1064-256A132E499E}"/>
              </a:ext>
            </a:extLst>
          </p:cNvPr>
          <p:cNvSpPr txBox="1"/>
          <p:nvPr/>
        </p:nvSpPr>
        <p:spPr>
          <a:xfrm>
            <a:off x="5013311" y="2644170"/>
            <a:ext cx="41436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 err="1">
                <a:latin typeface="Bodoni MT" panose="02070603080606020203" pitchFamily="18" charset="0"/>
              </a:rPr>
              <a:t>Pefumestore</a:t>
            </a:r>
            <a:r>
              <a:rPr lang="en-US" sz="6000" b="1" dirty="0">
                <a:latin typeface="Bodoni MT" panose="02070603080606020203" pitchFamily="18" charset="0"/>
              </a:rPr>
              <a:t>	Website</a:t>
            </a:r>
            <a:endParaRPr lang="en-IN" sz="6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FE2125-C996-6ADB-9351-A4AD8C4B3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51" y="3015047"/>
            <a:ext cx="4514334" cy="140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173" y="2064632"/>
            <a:ext cx="10791859" cy="3899563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Functionalities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Merits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Demerit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Future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509E1B-3984-8211-71F6-10FE28B50396}"/>
              </a:ext>
            </a:extLst>
          </p:cNvPr>
          <p:cNvSpPr txBox="1"/>
          <p:nvPr/>
        </p:nvSpPr>
        <p:spPr>
          <a:xfrm>
            <a:off x="4237080" y="73131"/>
            <a:ext cx="21587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solidFill>
                  <a:srgbClr val="FFC000"/>
                </a:solidFill>
                <a:latin typeface="Bodoni MT" panose="02070603080606020203" pitchFamily="18" charset="0"/>
              </a:rPr>
              <a:t>Outlines</a:t>
            </a:r>
            <a:endParaRPr lang="en-IN" sz="4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418C-413C-805E-33A5-019BE082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034" y="150299"/>
            <a:ext cx="9404723" cy="6038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Bodoni MT" panose="02070603080606020203" pitchFamily="18" charset="0"/>
              </a:rPr>
              <a:t>INTRODUCTION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04015-7BD5-471F-930D-81CC8EEEE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456" y="1598912"/>
            <a:ext cx="10056100" cy="4195481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What is the project ?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A fully functional perfume e-commerce website.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Includes a login/signup system, product display, and cart functionality.</a:t>
            </a:r>
          </a:p>
          <a:p>
            <a:pPr marL="457200" lvl="1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Technologies Used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HTML, CSS, JavaScript, Bootstrap.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US" b="1" i="0" dirty="0">
              <a:solidFill>
                <a:srgbClr val="F8FAFF"/>
              </a:solidFill>
              <a:effectLst/>
              <a:latin typeface="Inter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Objective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To create a user-friendly platform for browsing and purchasing perfumes.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AD95F-FFDE-FC1C-09CC-02F7747B3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D1C98-BBBF-9ADB-6083-8428737EF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418C-413C-805E-33A5-019BE082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70" y="69012"/>
            <a:ext cx="9404723" cy="906872"/>
          </a:xfrm>
          <a:noFill/>
        </p:spPr>
        <p:txBody>
          <a:bodyPr/>
          <a:lstStyle/>
          <a:p>
            <a:pPr algn="ctr"/>
            <a:r>
              <a:rPr lang="en-US" sz="4000" dirty="0">
                <a:solidFill>
                  <a:srgbClr val="FFC000"/>
                </a:solidFill>
                <a:latin typeface="Bodoni MT" panose="02070603080606020203" pitchFamily="18" charset="0"/>
              </a:rPr>
              <a:t>FUNCTIONALITIES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E3F01-5C06-CFA5-57D9-1E6868CC9B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DECCD4-F2E1-D6CF-C1F0-F229D730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85670E-F007-50C9-84C3-4CA4DBE2E8A8}"/>
              </a:ext>
            </a:extLst>
          </p:cNvPr>
          <p:cNvSpPr txBox="1"/>
          <p:nvPr/>
        </p:nvSpPr>
        <p:spPr>
          <a:xfrm>
            <a:off x="1451036" y="759391"/>
            <a:ext cx="11234057" cy="64863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Inter"/>
              </a:rPr>
              <a:t>User </a:t>
            </a:r>
            <a:r>
              <a:rPr lang="en-US" sz="1900" b="1" i="0" dirty="0">
                <a:solidFill>
                  <a:srgbClr val="F8FAFF"/>
                </a:solidFill>
                <a:effectLst/>
                <a:latin typeface="Inter"/>
              </a:rPr>
              <a:t>Authentication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Login and Signup forms with validation.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Inter"/>
              </a:rPr>
              <a:t>Product Card Display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Displays a variety of perfumes with descriptions, prices, and ratings.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Inter"/>
              </a:rPr>
              <a:t>Shopping Cart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Add to cart functionality with quantity control.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Inter"/>
              </a:rPr>
              <a:t>Responsive Design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Works seamlessly on desktops, tablets, and mobile devices.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Inter"/>
              </a:rPr>
              <a:t>Notifications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8FAFF"/>
                </a:solidFill>
                <a:latin typeface="Inter"/>
              </a:rPr>
              <a:t>N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otifications for cart updates.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Inter"/>
              </a:rPr>
              <a:t>Smooth Navigation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rgbClr val="F8FAFF"/>
                </a:solidFill>
                <a:effectLst/>
                <a:latin typeface="Inter"/>
              </a:rPr>
              <a:t>ScrollReveal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 animations for a better user experience.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7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9418C-413C-805E-33A5-019BE082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0747" y="69012"/>
            <a:ext cx="10972801" cy="94456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Bodoni MT" panose="02070603080606020203" pitchFamily="18" charset="0"/>
              </a:rPr>
              <a:t>MERITS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2BE61-69D4-C473-CA21-4ED38C09D510}"/>
              </a:ext>
            </a:extLst>
          </p:cNvPr>
          <p:cNvSpPr txBox="1"/>
          <p:nvPr/>
        </p:nvSpPr>
        <p:spPr>
          <a:xfrm>
            <a:off x="1448093" y="1506794"/>
            <a:ext cx="10167259" cy="3008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User-Friendly Interface: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Easy navigation and intuitive design.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Responsive Design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Works well on all devices.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Interactive Features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Cart functionality, notifications, and animations.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C22EF-7247-68D8-6531-3F606AA84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7E636-6F6B-B5CD-DA1C-C3A1ECEC9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36900-637C-D888-81AD-9207C32F6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619FB4-415A-C3E1-F508-DF48FCE3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806" y="69012"/>
            <a:ext cx="10972801" cy="9445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sz="4400" dirty="0">
                <a:solidFill>
                  <a:srgbClr val="FFC000"/>
                </a:solidFill>
                <a:latin typeface="Bodoni MT" panose="02070603080606020203" pitchFamily="18" charset="0"/>
              </a:rPr>
              <a:t>DEMERITS</a:t>
            </a:r>
            <a:br>
              <a:rPr lang="en-US" sz="4400" dirty="0">
                <a:solidFill>
                  <a:srgbClr val="FFC000"/>
                </a:solidFill>
                <a:latin typeface="Bodoni MT" panose="02070603080606020203" pitchFamily="18" charset="0"/>
              </a:rPr>
            </a:br>
            <a:endParaRPr lang="en-US" dirty="0">
              <a:solidFill>
                <a:srgbClr val="FFC000"/>
              </a:solidFill>
              <a:latin typeface="Bodoni MT" panose="020706030806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DF3E8-53C9-98DC-4CEC-59315A22C2F9}"/>
              </a:ext>
            </a:extLst>
          </p:cNvPr>
          <p:cNvSpPr txBox="1"/>
          <p:nvPr/>
        </p:nvSpPr>
        <p:spPr>
          <a:xfrm>
            <a:off x="1431957" y="1535101"/>
            <a:ext cx="10167259" cy="248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Limited Backend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No backend for storing user data or processing orders.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No Payment Gateway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Lacks payment integration for real-world usage.</a:t>
            </a:r>
          </a:p>
          <a:p>
            <a:pPr marL="742950" lvl="1" indent="-285750" algn="l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endParaRPr lang="en-US" sz="2000" b="0" i="0" dirty="0">
              <a:effectLst/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0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151" y="1408229"/>
            <a:ext cx="10791858" cy="521600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Backend Integration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Add a backend using Node.js, PHP, or Django for user authentication and order processing.</a:t>
            </a: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Payment Gateway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Integrate payment options like </a:t>
            </a:r>
            <a:r>
              <a:rPr lang="en-US" sz="2000" dirty="0" err="1">
                <a:solidFill>
                  <a:srgbClr val="F8FAFF"/>
                </a:solidFill>
                <a:latin typeface="Inter"/>
              </a:rPr>
              <a:t>GooglePay,Payytm</a:t>
            </a:r>
            <a:r>
              <a:rPr lang="en-US" sz="2000" dirty="0">
                <a:solidFill>
                  <a:srgbClr val="F8FAFF"/>
                </a:solidFill>
                <a:latin typeface="Inter"/>
              </a:rPr>
              <a:t> &amp; </a:t>
            </a:r>
            <a:r>
              <a:rPr lang="en-US" sz="2000" dirty="0" err="1">
                <a:solidFill>
                  <a:srgbClr val="F8FAFF"/>
                </a:solidFill>
                <a:latin typeface="Inter"/>
              </a:rPr>
              <a:t>Phonepay</a:t>
            </a:r>
            <a:r>
              <a:rPr lang="en-US" sz="2000" dirty="0">
                <a:solidFill>
                  <a:srgbClr val="F8FAFF"/>
                </a:solidFill>
                <a:latin typeface="Inter"/>
              </a:rPr>
              <a:t>.</a:t>
            </a:r>
            <a:endParaRPr lang="en-US" sz="2000" b="0" i="0" dirty="0">
              <a:solidFill>
                <a:srgbClr val="F8FAFF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Advanced Search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Add filters and search functionality for better product discovery.</a:t>
            </a: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Admin Panel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Create an admin panel to manage products, orders, and users.</a:t>
            </a: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231047" y="145484"/>
            <a:ext cx="10955548" cy="69990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dirty="0">
                <a:solidFill>
                  <a:srgbClr val="FFC000"/>
                </a:solidFill>
                <a:latin typeface="Bodoni MT" panose="02070603080606020203" pitchFamily="18" charset="0"/>
              </a:rPr>
              <a:t>FUTURE SCOPE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 book with pen on desk">
            <a:extLst>
              <a:ext uri="{FF2B5EF4-FFF2-40B4-BE49-F238E27FC236}">
                <a16:creationId xmlns:a16="http://schemas.microsoft.com/office/drawing/2014/main" id="{2D948F5F-0AAC-5EC6-D14E-F331A02C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5079"/>
            <a:ext cx="12192000" cy="8108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C1AB77-E535-444C-2B59-F7CF38F0A838}"/>
              </a:ext>
            </a:extLst>
          </p:cNvPr>
          <p:cNvSpPr txBox="1"/>
          <p:nvPr/>
        </p:nvSpPr>
        <p:spPr>
          <a:xfrm rot="1008282">
            <a:off x="2255629" y="5279927"/>
            <a:ext cx="33639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3B12A-C3DA-92C0-BB19-5AC00DECA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873234" cy="914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8CE51-1783-C252-5AC6-3D23320261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307759" y="0"/>
            <a:ext cx="3796257" cy="7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2815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678</TotalTime>
  <Words>278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Bodoni MT</vt:lpstr>
      <vt:lpstr>Century Gothic</vt:lpstr>
      <vt:lpstr>Inter</vt:lpstr>
      <vt:lpstr>Tahoma</vt:lpstr>
      <vt:lpstr>Wingdings</vt:lpstr>
      <vt:lpstr>Wingdings 3</vt:lpstr>
      <vt:lpstr>Ion</vt:lpstr>
      <vt:lpstr>PowerPoint Presentation</vt:lpstr>
      <vt:lpstr>PowerPoint Presentation</vt:lpstr>
      <vt:lpstr>INTRODUCTION</vt:lpstr>
      <vt:lpstr>FUNCTIONALITIES</vt:lpstr>
      <vt:lpstr> MERITS</vt:lpstr>
      <vt:lpstr> DEMERITS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Ravi Desai</cp:lastModifiedBy>
  <cp:revision>35</cp:revision>
  <dcterms:created xsi:type="dcterms:W3CDTF">2022-02-18T03:37:33Z</dcterms:created>
  <dcterms:modified xsi:type="dcterms:W3CDTF">2025-02-22T10:36:49Z</dcterms:modified>
</cp:coreProperties>
</file>