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Nunito SemiBold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Nunito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21D070-E9E0-4708-ADE3-723659AD1A52}">
  <a:tblStyle styleId="{8921D070-E9E0-4708-ADE3-723659AD1A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NunitoSemiBold-regular.fntdata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NunitoSemiBold-italic.fntdata"/><Relationship Id="rId25" Type="http://schemas.openxmlformats.org/officeDocument/2006/relationships/font" Target="fonts/NunitoSemiBold-bold.fntdata"/><Relationship Id="rId28" Type="http://schemas.openxmlformats.org/officeDocument/2006/relationships/font" Target="fonts/Nunito-regular.fntdata"/><Relationship Id="rId27" Type="http://schemas.openxmlformats.org/officeDocument/2006/relationships/font" Target="fonts/NunitoSemi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3.xml"/><Relationship Id="rId33" Type="http://schemas.openxmlformats.org/officeDocument/2006/relationships/font" Target="fonts/NunitoExtraBold-boldItalic.fntdata"/><Relationship Id="rId10" Type="http://schemas.openxmlformats.org/officeDocument/2006/relationships/slide" Target="slides/slide2.xml"/><Relationship Id="rId32" Type="http://schemas.openxmlformats.org/officeDocument/2006/relationships/font" Target="fonts/NunitoExtraBold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8a9e9d19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58a9e9d19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8a9e9d19c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58a9e9d19c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8a9e9d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58a9e9d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8a9e9d1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58a9e9d1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8a9e9d19c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58a9e9d19c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8a9e9d19c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58a9e9d19c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8a9e9d19c_2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58a9e9d19c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58a9e9d19c_2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58a9e9d19c_2_16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8a9e9d19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8a9e9d19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8a9e9d19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8a9e9d19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8a9e9d19c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58a9e9d19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8a9e9d19c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8a9e9d19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8a9e9d19c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8a9e9d19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8a9e9d19c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58a9e9d19c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8a9e9d19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8a9e9d19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8a9e9d19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58a9e9d19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71" name="Google Shape;71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{8921D070-E9E0-4708-ADE3-723659AD1A52}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4" name="Google Shape;94;p23"/>
          <p:cNvPicPr preferRelativeResize="0"/>
          <p:nvPr/>
        </p:nvPicPr>
        <p:blipFill rotWithShape="1">
          <a:blip r:embed="rId2">
            <a:alphaModFix/>
          </a:blip>
          <a:srcRect b="19149" l="42816" r="37294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9" name="Google Shape;109;p25"/>
          <p:cNvPicPr preferRelativeResize="0"/>
          <p:nvPr/>
        </p:nvPicPr>
        <p:blipFill rotWithShape="1">
          <a:blip r:embed="rId2">
            <a:alphaModFix/>
          </a:blip>
          <a:srcRect b="19149" l="42816" r="37294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5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125" name="Google Shape;125;p2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{8921D070-E9E0-4708-ADE3-723659AD1A52}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57" name="Google Shape;57;p13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" name="Google Shape;101;p24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4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05" name="Google Shape;105;p24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51" name="Google Shape;151;p35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52" name="Google Shape;152;p35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Building - Original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List the models built along with the scores on different evaluation metrics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Building - Oversampled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4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Describe the oversampling method used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List the models built along with the scores on different evaluation metrics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Building - Undersampled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4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Describe the undersampling method used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List the models built along with the scores on different evaluation metrics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Improvement - Hyperparameter Tuning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List the best performing models (at least 3) among all the models built previously with rationale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Describe the </a:t>
            </a:r>
            <a:r>
              <a:rPr lang="en" sz="1400">
                <a:solidFill>
                  <a:schemeClr val="dk1"/>
                </a:solidFill>
              </a:rPr>
              <a:t>method</a:t>
            </a:r>
            <a:r>
              <a:rPr lang="en" sz="1400">
                <a:solidFill>
                  <a:schemeClr val="dk1"/>
                </a:solidFill>
              </a:rPr>
              <a:t> used and </a:t>
            </a:r>
            <a:r>
              <a:rPr lang="en" sz="1400">
                <a:solidFill>
                  <a:schemeClr val="dk1"/>
                </a:solidFill>
              </a:rPr>
              <a:t>parameters tuned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performance of the tuned models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XGBoost can take a significantly longer time to run, so if you have time complexity issues then you can avoid tuning    XGBoost.</a:t>
            </a:r>
            <a:endParaRPr i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Slide Header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1" name="Google Shape;231;p4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39" name="Google Shape;239;p49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3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3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 for the business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EDA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3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key results from EDA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Include the answers to the insight-based questions asked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77" name="Google Shape;177;p39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data background check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Preprocessing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202550" y="861975"/>
            <a:ext cx="86298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For each of the following steps, write down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observations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 and describe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the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 steps undertaken to preprocess the data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Detection and Treatment (if needed with rationale)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Detection and Treatment (if needed with rationale)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 (if needed with rationale)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○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Split the data into different sets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○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Encode the categorical variables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Performance Summary and Final Model Selection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Compare the performance of the tuned models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Overview of final ML model and its parameters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performance of the final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Summary of most important factors used by the ML model for prediction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Background and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4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