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D2C-5A9E-3D3B-9908-356CCD1C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0488-4A53-47EB-31E3-B1758B68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2187-D690-40D4-B460-56220AAC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95C8-5303-7219-97BF-9BD59AD5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A3BC-300C-4EE9-E482-E989A814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62B2-948D-F980-AEAD-1506382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CA444-4931-1A3C-7CB1-0C77743E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4C24-BACF-D985-CCC9-6F3BA4F0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85FF-F25E-6DAE-2A16-3D35CAD4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3EE5-B546-E9D6-274A-ED60CDB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670A0-F655-5FFA-3FF4-B40253E31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2A38-BE74-8260-3BE1-63AD142B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DE05-01D1-890C-1413-F629712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0756-8FAC-4429-4560-CF298C93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E727-F856-6107-DD34-4019F16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3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B22-B194-F4AF-39C3-8AEFEEB8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1AB5-0E78-5C95-6A09-79D39CA7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C90D-FC73-4EDD-069B-8845C1EF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EB76-EC51-FCF4-E6A9-96FDF2D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83D5-19DF-DA84-3B5D-4BC119AD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7D22-9807-8D00-818E-D4213845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3DA2-4377-D3BA-4B01-05077AEE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9A87-DA84-7E56-EF2D-EB15D890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C506-ED3A-FC7B-7975-7A81FD6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5FC6-F3B8-8188-A007-D06930C2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1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1B66-8C7F-4A54-4710-D09421C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50E7-C6B3-CDD8-B50A-F5A3CCC99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E7A4F-986F-DB52-D82B-665684B0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2369-B517-8119-7A52-53477D96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5541-D2B2-CCE6-1280-63A4DE8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A5CF-EC1F-D64E-1254-712ABFB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2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7BC1-C479-4FEA-39B7-06A8E613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A92A-21E1-CF83-7435-FC79D64F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8600F-8340-3D61-FD86-F7D12B69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4960-BF96-6559-2A3A-A3DC739D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4A0A3-64C2-E328-B89B-5925BADA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56A1-AEC9-B9E0-F4EB-71BC7494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09890-8D85-39F2-D8AC-6C0D8523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7E641-307F-BBDD-A8FE-47A95CF0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3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6040-2580-6427-DE3C-976FB9D2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9ACE4-1CF9-2801-5487-76270444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69F8-2858-0ECE-DB9C-3608C66B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D3BC-DDA9-3DDF-8F7B-1C89D46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FE4E7-76A2-29EC-F6A0-EF3A03C8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F866-0710-131D-EDDE-CFB641CD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40CE1-3241-5458-01E0-E602E1C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89E6-39BC-DF59-8AF9-3E2D9D89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0E55-09FD-2B38-9981-9BE8240B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CDCA9-2B67-9ED1-489A-11405D80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8F7A-3A29-3B8C-8194-597A0DE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84D4-BF2E-4D4A-E8A9-71427258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217C-B4B7-50AD-D8B6-32B20DA4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C3B6-3399-3D9A-AD32-22741AB4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166BD-5F32-9362-672E-DC0102666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7C3A7-7876-3D63-7F98-F2175E42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4D4F0-64DA-A90D-CADD-0F460BD5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9591-52E4-D03E-1674-E201B3C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D69D-A12B-2C4F-A651-CF8C876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F7775-93BF-AC8F-5497-7C5C05D9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1AE8-A707-68FC-8EAE-90A163F0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E773-B1F0-0779-6A11-2EADA8FB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7A46-9BA5-4022-8A62-3C17127B266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B129-CAC4-937F-6C28-38A5CD672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0FCA-A7F0-2540-03E9-3E9DF500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81F9-3470-4DFF-A21C-900E89A0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6F8DB5D-4972-B3F2-8954-26F760F1287D}"/>
              </a:ext>
            </a:extLst>
          </p:cNvPr>
          <p:cNvGrpSpPr/>
          <p:nvPr/>
        </p:nvGrpSpPr>
        <p:grpSpPr>
          <a:xfrm>
            <a:off x="79904" y="150921"/>
            <a:ext cx="4460746" cy="6556158"/>
            <a:chOff x="-71022" y="-26633"/>
            <a:chExt cx="3675594" cy="54021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822F27-69C5-D2AE-2AE1-F848C6C90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6633"/>
              <a:ext cx="3604572" cy="3276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691AD-BE4B-851B-B863-45293FC7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36179"/>
              <a:ext cx="3604572" cy="15393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8E599-986A-052F-DAA8-7B3B4AE20F3B}"/>
                </a:ext>
              </a:extLst>
            </p:cNvPr>
            <p:cNvSpPr txBox="1"/>
            <p:nvPr/>
          </p:nvSpPr>
          <p:spPr>
            <a:xfrm>
              <a:off x="-71022" y="346684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  <a:endParaRPr lang="en-IN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F64524B-67C7-16B0-CE77-2F398256BF40}"/>
              </a:ext>
            </a:extLst>
          </p:cNvPr>
          <p:cNvSpPr/>
          <p:nvPr/>
        </p:nvSpPr>
        <p:spPr>
          <a:xfrm>
            <a:off x="5515986" y="520253"/>
            <a:ext cx="2867488" cy="3493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917BE-3293-D3F5-3EED-7450B259EAFE}"/>
              </a:ext>
            </a:extLst>
          </p:cNvPr>
          <p:cNvSpPr/>
          <p:nvPr/>
        </p:nvSpPr>
        <p:spPr>
          <a:xfrm>
            <a:off x="9173586" y="520253"/>
            <a:ext cx="2867488" cy="3493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A6DE8-904F-F7E8-A076-4075A77CCD1E}"/>
              </a:ext>
            </a:extLst>
          </p:cNvPr>
          <p:cNvSpPr/>
          <p:nvPr/>
        </p:nvSpPr>
        <p:spPr>
          <a:xfrm>
            <a:off x="5515986" y="4884755"/>
            <a:ext cx="6525088" cy="182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D75C1-7119-07BA-160F-E1CFF936874E}"/>
              </a:ext>
            </a:extLst>
          </p:cNvPr>
          <p:cNvSpPr/>
          <p:nvPr/>
        </p:nvSpPr>
        <p:spPr>
          <a:xfrm>
            <a:off x="5516447" y="0"/>
            <a:ext cx="28403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DB050-0C0C-99A4-4FA4-BE6CD94AA69F}"/>
              </a:ext>
            </a:extLst>
          </p:cNvPr>
          <p:cNvSpPr/>
          <p:nvPr/>
        </p:nvSpPr>
        <p:spPr>
          <a:xfrm>
            <a:off x="8778530" y="0"/>
            <a:ext cx="28403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API’s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D89A7-3CCF-6D71-D333-A5705C70A64A}"/>
              </a:ext>
            </a:extLst>
          </p:cNvPr>
          <p:cNvSpPr/>
          <p:nvPr/>
        </p:nvSpPr>
        <p:spPr>
          <a:xfrm>
            <a:off x="5115366" y="4299980"/>
            <a:ext cx="28403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 Loop’s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1A6851-5114-C586-5FDA-7245FDF033C4}"/>
              </a:ext>
            </a:extLst>
          </p:cNvPr>
          <p:cNvSpPr/>
          <p:nvPr/>
        </p:nvSpPr>
        <p:spPr>
          <a:xfrm>
            <a:off x="2" y="742176"/>
            <a:ext cx="541533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6812D3-FD44-5676-6CAF-BDAAFBECB158}"/>
              </a:ext>
            </a:extLst>
          </p:cNvPr>
          <p:cNvSpPr/>
          <p:nvPr/>
        </p:nvSpPr>
        <p:spPr>
          <a:xfrm>
            <a:off x="5650859" y="3400049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8FBF93-C914-3907-92BD-983A2A4330A5}"/>
              </a:ext>
            </a:extLst>
          </p:cNvPr>
          <p:cNvSpPr/>
          <p:nvPr/>
        </p:nvSpPr>
        <p:spPr>
          <a:xfrm>
            <a:off x="9358810" y="699798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(2 Sec.)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9E76AD-2662-FD65-4A04-1AA70F3FF9A2}"/>
              </a:ext>
            </a:extLst>
          </p:cNvPr>
          <p:cNvSpPr/>
          <p:nvPr/>
        </p:nvSpPr>
        <p:spPr>
          <a:xfrm>
            <a:off x="9358810" y="1364331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(0 Sec.)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212A4-84DA-8CB0-E5BB-05AEFF2B7F74}"/>
              </a:ext>
            </a:extLst>
          </p:cNvPr>
          <p:cNvSpPr txBox="1"/>
          <p:nvPr/>
        </p:nvSpPr>
        <p:spPr>
          <a:xfrm>
            <a:off x="5650859" y="4986336"/>
            <a:ext cx="487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Callback Queue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00A66D-892A-C6F4-AB22-24E01F6EF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1" y="4390650"/>
            <a:ext cx="478157" cy="478157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289D44-ABAB-5A9E-E559-DAED3C1DA5E2}"/>
              </a:ext>
            </a:extLst>
          </p:cNvPr>
          <p:cNvSpPr/>
          <p:nvPr/>
        </p:nvSpPr>
        <p:spPr>
          <a:xfrm>
            <a:off x="-9146" y="1169550"/>
            <a:ext cx="541533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53F4D8-61AC-8057-5C4D-96003291905A}"/>
              </a:ext>
            </a:extLst>
          </p:cNvPr>
          <p:cNvSpPr/>
          <p:nvPr/>
        </p:nvSpPr>
        <p:spPr>
          <a:xfrm>
            <a:off x="-9147" y="2049892"/>
            <a:ext cx="541533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CACF72-9F79-917A-0C50-73AD29F1D3FD}"/>
              </a:ext>
            </a:extLst>
          </p:cNvPr>
          <p:cNvSpPr/>
          <p:nvPr/>
        </p:nvSpPr>
        <p:spPr>
          <a:xfrm>
            <a:off x="-9147" y="2930234"/>
            <a:ext cx="446010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BFC0AF-75E9-BB0B-147B-9123BE93A513}"/>
              </a:ext>
            </a:extLst>
          </p:cNvPr>
          <p:cNvSpPr/>
          <p:nvPr/>
        </p:nvSpPr>
        <p:spPr>
          <a:xfrm>
            <a:off x="5650858" y="5469530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(0 Sec.)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ABA515-BB9E-606A-9207-53A63703A789}"/>
              </a:ext>
            </a:extLst>
          </p:cNvPr>
          <p:cNvSpPr/>
          <p:nvPr/>
        </p:nvSpPr>
        <p:spPr>
          <a:xfrm>
            <a:off x="5650857" y="3400049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(0 Sec.)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07449DD-DAA7-A207-1A35-F5839FE8890B}"/>
              </a:ext>
            </a:extLst>
          </p:cNvPr>
          <p:cNvSpPr/>
          <p:nvPr/>
        </p:nvSpPr>
        <p:spPr>
          <a:xfrm>
            <a:off x="5650856" y="5469530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(2 Sec.)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D765AC-3203-602F-FBD9-39D0D96A9B26}"/>
              </a:ext>
            </a:extLst>
          </p:cNvPr>
          <p:cNvSpPr/>
          <p:nvPr/>
        </p:nvSpPr>
        <p:spPr>
          <a:xfrm>
            <a:off x="5663945" y="3400049"/>
            <a:ext cx="2571569" cy="46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 (2 Sec.)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dewangan</dc:creator>
  <cp:lastModifiedBy>ravi dewangan</cp:lastModifiedBy>
  <cp:revision>1</cp:revision>
  <dcterms:created xsi:type="dcterms:W3CDTF">2022-07-18T15:07:39Z</dcterms:created>
  <dcterms:modified xsi:type="dcterms:W3CDTF">2022-07-18T15:08:06Z</dcterms:modified>
</cp:coreProperties>
</file>