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Automated Document Retrieval and Slack Integration using GPT-4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0" y="3840479"/>
            <a:ext cx="7772400" cy="45719"/>
          </a:xfrm>
        </p:spPr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Searching and Answering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Code: `</a:t>
            </a:r>
            <a:r>
              <a:rPr dirty="0" err="1"/>
              <a:t>search_information_in_document</a:t>
            </a:r>
            <a:r>
              <a:rPr dirty="0"/>
              <a:t>` function.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 Explanation:</a:t>
            </a:r>
          </a:p>
          <a:p>
            <a:r>
              <a:rPr dirty="0"/>
              <a:t>This function searches the PDF for relevant information based on the query.</a:t>
            </a:r>
          </a:p>
          <a:p>
            <a:r>
              <a:rPr dirty="0"/>
              <a:t>It uses the language model chain to process and store the answers.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and User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Code: Define `</a:t>
            </a:r>
            <a:r>
              <a:rPr dirty="0" err="1"/>
              <a:t>system_prompt</a:t>
            </a:r>
            <a:r>
              <a:rPr dirty="0"/>
              <a:t>` and `</a:t>
            </a:r>
            <a:r>
              <a:rPr dirty="0" err="1"/>
              <a:t>user_prompt</a:t>
            </a:r>
            <a:r>
              <a:rPr dirty="0"/>
              <a:t>`.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 Explanation:</a:t>
            </a:r>
          </a:p>
          <a:p>
            <a:r>
              <a:rPr dirty="0"/>
              <a:t>These prompts structure the interaction between the GPT model and the user.</a:t>
            </a:r>
          </a:p>
          <a:p>
            <a:r>
              <a:rPr dirty="0"/>
              <a:t>They include the context, chat history, and formatting required for generating responses.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Logic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Code: Main loop processing the questions.</a:t>
            </a:r>
          </a:p>
          <a:p>
            <a:r>
              <a:rPr dirty="0"/>
              <a:t> Explanation:</a:t>
            </a:r>
          </a:p>
          <a:p>
            <a:r>
              <a:rPr dirty="0"/>
              <a:t> The loop iterates through a list of questions, processing each one using the language model chain.</a:t>
            </a:r>
          </a:p>
          <a:p>
            <a:r>
              <a:rPr dirty="0"/>
              <a:t> It handles both tool actions (e.g., retrieving information, sending Slack messages) and direct answers.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Explanation:</a:t>
            </a:r>
          </a:p>
          <a:p>
            <a:r>
              <a:rPr dirty="0"/>
              <a:t>Demonstrate how the system works using the questions:</a:t>
            </a:r>
          </a:p>
          <a:p>
            <a:r>
              <a:rPr dirty="0"/>
              <a:t>"What is the name of the company?"</a:t>
            </a:r>
          </a:p>
          <a:p>
            <a:r>
              <a:rPr dirty="0"/>
              <a:t>"Who is the CEO of the company?"</a:t>
            </a:r>
          </a:p>
          <a:p>
            <a:r>
              <a:rPr dirty="0"/>
              <a:t>Show the interaction with the model and the final output being posted to Slack.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Summary:</a:t>
            </a:r>
          </a:p>
          <a:p>
            <a:r>
              <a:rPr dirty="0"/>
              <a:t>The system effectively integrates document retrieval, GPT-4 question answering, and Slack communication.</a:t>
            </a:r>
          </a:p>
          <a:p>
            <a:r>
              <a:rPr dirty="0"/>
              <a:t>It showcases the power of combining language models with document processing and external integrations.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874837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9808699" y="3817304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Objective: To build a system that retrieves information from PDF documents using a GPT-4 model and sends relevant information to a Slack channel.</a:t>
            </a:r>
          </a:p>
          <a:p>
            <a:pPr marL="0" indent="0">
              <a:buNone/>
            </a:pPr>
            <a:r>
              <a:rPr dirty="0"/>
              <a:t> Tools Used:</a:t>
            </a:r>
          </a:p>
          <a:p>
            <a:r>
              <a:rPr dirty="0"/>
              <a:t>  - GPT-4</a:t>
            </a:r>
          </a:p>
          <a:p>
            <a:r>
              <a:rPr dirty="0"/>
              <a:t>  - </a:t>
            </a:r>
            <a:r>
              <a:rPr dirty="0" err="1"/>
              <a:t>LangChain</a:t>
            </a:r>
            <a:endParaRPr dirty="0"/>
          </a:p>
          <a:p>
            <a:r>
              <a:rPr dirty="0"/>
              <a:t>  - FAISS</a:t>
            </a:r>
          </a:p>
          <a:p>
            <a:r>
              <a:rPr dirty="0"/>
              <a:t>  - Slack SDK</a:t>
            </a:r>
          </a:p>
          <a:p>
            <a:r>
              <a:rPr dirty="0"/>
              <a:t>  - </a:t>
            </a:r>
            <a:r>
              <a:rPr dirty="0" err="1"/>
              <a:t>PyPDF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• Code: Install necessary Python libraries.</a:t>
            </a:r>
          </a:p>
          <a:p>
            <a:pPr marL="0" indent="0">
              <a:buNone/>
            </a:pPr>
            <a:r>
              <a:rPr dirty="0"/>
              <a:t>• Explanation:</a:t>
            </a:r>
          </a:p>
          <a:p>
            <a:r>
              <a:rPr dirty="0"/>
              <a:t>Libraries like `</a:t>
            </a:r>
            <a:r>
              <a:rPr dirty="0" err="1"/>
              <a:t>openai</a:t>
            </a:r>
            <a:r>
              <a:rPr dirty="0"/>
              <a:t>`, `</a:t>
            </a:r>
            <a:r>
              <a:rPr dirty="0" err="1"/>
              <a:t>langchain</a:t>
            </a:r>
            <a:r>
              <a:rPr dirty="0"/>
              <a:t>`, and `</a:t>
            </a:r>
            <a:r>
              <a:rPr dirty="0" err="1"/>
              <a:t>faiss-cpu</a:t>
            </a:r>
            <a:r>
              <a:rPr dirty="0"/>
              <a:t>` are required for interacting with GPT-4, processing documents, and managing vector stores.</a:t>
            </a:r>
          </a:p>
          <a:p>
            <a:r>
              <a:rPr dirty="0"/>
              <a:t> Slack SDK is used for sending messages to Slack.</a:t>
            </a:r>
          </a:p>
          <a:p>
            <a:r>
              <a:rPr dirty="0"/>
              <a:t>`</a:t>
            </a:r>
            <a:r>
              <a:rPr dirty="0" err="1"/>
              <a:t>dotenv</a:t>
            </a:r>
            <a:r>
              <a:rPr dirty="0"/>
              <a:t>` is used for loading environment variables.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Importing and Initializing 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• Code: Import various libraries and initialize the environment.</a:t>
            </a:r>
          </a:p>
          <a:p>
            <a:pPr marL="0" indent="0">
              <a:buNone/>
            </a:pPr>
            <a:r>
              <a:rPr dirty="0"/>
              <a:t>• Explanation:</a:t>
            </a:r>
          </a:p>
          <a:p>
            <a:r>
              <a:rPr dirty="0"/>
              <a:t>Imports key modules for chat models,</a:t>
            </a:r>
            <a:r>
              <a:rPr lang="en-IN" dirty="0"/>
              <a:t> </a:t>
            </a:r>
            <a:r>
              <a:rPr dirty="0"/>
              <a:t>prompts, and document processing.</a:t>
            </a:r>
          </a:p>
          <a:p>
            <a:r>
              <a:rPr dirty="0"/>
              <a:t>`</a:t>
            </a:r>
            <a:r>
              <a:rPr dirty="0" err="1"/>
              <a:t>load_dotenv</a:t>
            </a:r>
            <a:r>
              <a:rPr dirty="0"/>
              <a:t>()` loads sensitive data like API keys from a `.env` file.</a:t>
            </a:r>
          </a:p>
          <a:p>
            <a:r>
              <a:rPr dirty="0"/>
              <a:t>`</a:t>
            </a:r>
            <a:r>
              <a:rPr dirty="0" err="1"/>
              <a:t>gpt_model_name</a:t>
            </a:r>
            <a:r>
              <a:rPr dirty="0"/>
              <a:t>` is set to define which GPT model to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Retrieving Information from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Code: `retriever` function to load and process a PDF file.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 Explanation:</a:t>
            </a:r>
          </a:p>
          <a:p>
            <a:r>
              <a:rPr dirty="0"/>
              <a:t>This function processes PDF files and creates a FAISS-based retriever to search for relevant information.</a:t>
            </a:r>
          </a:p>
          <a:p>
            <a:r>
              <a:rPr dirty="0"/>
              <a:t>Embeddings are created using a Hugging Face model for efficient text retrieval.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Prompts for GPT-4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Code: Define `</a:t>
            </a:r>
            <a:r>
              <a:rPr dirty="0" err="1"/>
              <a:t>standalone_template</a:t>
            </a:r>
            <a:r>
              <a:rPr dirty="0"/>
              <a:t>` and `</a:t>
            </a:r>
            <a:r>
              <a:rPr dirty="0" err="1"/>
              <a:t>answer_template</a:t>
            </a:r>
            <a:r>
              <a:rPr dirty="0"/>
              <a:t>`.</a:t>
            </a:r>
          </a:p>
          <a:p>
            <a:pPr marL="0" indent="0">
              <a:buNone/>
            </a:pPr>
            <a:r>
              <a:rPr dirty="0"/>
              <a:t>• Explanation:</a:t>
            </a:r>
          </a:p>
          <a:p>
            <a:r>
              <a:rPr dirty="0"/>
              <a:t>Templates are used to rephrase questions and generate answers based on the retrieved context.</a:t>
            </a:r>
          </a:p>
          <a:p>
            <a:r>
              <a:rPr dirty="0"/>
              <a:t>This helps in transforming follow-up questions into standalone ones.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Combining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Code: `_</a:t>
            </a:r>
            <a:r>
              <a:rPr dirty="0" err="1"/>
              <a:t>combine_documents</a:t>
            </a:r>
            <a:r>
              <a:rPr dirty="0"/>
              <a:t>` function.</a:t>
            </a:r>
          </a:p>
          <a:p>
            <a:pPr marL="0" indent="0">
              <a:buNone/>
            </a:pPr>
            <a:r>
              <a:rPr dirty="0"/>
              <a:t>• Explanation:</a:t>
            </a:r>
          </a:p>
          <a:p>
            <a:r>
              <a:rPr dirty="0"/>
              <a:t>Combines text from multiple documents into a single string.</a:t>
            </a:r>
          </a:p>
          <a:p>
            <a:r>
              <a:rPr dirty="0"/>
              <a:t> This is necessary for creating a context that GPT-4 can use to generate accurate answers.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the Language Model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Code: `</a:t>
            </a:r>
            <a:r>
              <a:rPr dirty="0" err="1"/>
              <a:t>llm_chain</a:t>
            </a:r>
            <a:r>
              <a:rPr dirty="0"/>
              <a:t>` function.</a:t>
            </a:r>
          </a:p>
          <a:p>
            <a:pPr marL="0" indent="0">
              <a:buNone/>
            </a:pPr>
            <a:r>
              <a:rPr dirty="0"/>
              <a:t>• Explanation:</a:t>
            </a:r>
          </a:p>
          <a:p>
            <a:r>
              <a:rPr dirty="0"/>
              <a:t>This function sets up a chain that processes input questions, retrieves relevant documents, and generates responses using GPT-4.</a:t>
            </a:r>
          </a:p>
          <a:p>
            <a:r>
              <a:rPr dirty="0"/>
              <a:t>It involves multiple steps, including rephrasing questions and fetching documents.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Slack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Code: `</a:t>
            </a:r>
            <a:r>
              <a:rPr dirty="0" err="1"/>
              <a:t>send_message_to_slack</a:t>
            </a:r>
            <a:r>
              <a:rPr dirty="0"/>
              <a:t>` function.</a:t>
            </a:r>
          </a:p>
          <a:p>
            <a:r>
              <a:rPr dirty="0"/>
              <a:t> Explanation:</a:t>
            </a:r>
          </a:p>
          <a:p>
            <a:r>
              <a:rPr dirty="0"/>
              <a:t> This function sends the generated response to a specified Slack channel.</a:t>
            </a:r>
          </a:p>
          <a:p>
            <a:r>
              <a:rPr dirty="0"/>
              <a:t> It uses the Slack API to post messages, and handles errors that may occur during the 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660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Automated Document Retrieval and Slack Integration using GPT-4</vt:lpstr>
      <vt:lpstr>Overview of the Project</vt:lpstr>
      <vt:lpstr>Setting Up the Environment</vt:lpstr>
      <vt:lpstr>Importing and Initializing Key Components</vt:lpstr>
      <vt:lpstr>Retrieving Information from Documents</vt:lpstr>
      <vt:lpstr>Creating Prompts for GPT-4</vt:lpstr>
      <vt:lpstr>Combining Documents</vt:lpstr>
      <vt:lpstr>Building the Language Model Chain</vt:lpstr>
      <vt:lpstr>Slack Integration</vt:lpstr>
      <vt:lpstr>Searching and Answering Questions</vt:lpstr>
      <vt:lpstr>System and User Prompts</vt:lpstr>
      <vt:lpstr>Main Logic Loop</vt:lpstr>
      <vt:lpstr>Example Workflow</vt:lpstr>
      <vt:lpstr>Conclusion</vt:lpstr>
      <vt:lpstr>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Document Retrieval and Slack Integration using GPT-4</dc:title>
  <dc:subject/>
  <dc:creator/>
  <cp:keywords/>
  <dc:description>generated using python-pptx</dc:description>
  <cp:lastModifiedBy>LENOVO</cp:lastModifiedBy>
  <cp:revision>2</cp:revision>
  <dcterms:created xsi:type="dcterms:W3CDTF">2013-01-27T09:14:16Z</dcterms:created>
  <dcterms:modified xsi:type="dcterms:W3CDTF">2024-08-19T16:12:22Z</dcterms:modified>
  <cp:category/>
</cp:coreProperties>
</file>