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53" d="100"/>
          <a:sy n="53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09-06-2018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UBER CASE STUDY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10-June-2018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6"/>
            <a:ext cx="6138856" cy="518384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Ravi Divecha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AEAF7BF-CB33-4DD1-A3C1-D9F3433D196E}"/>
              </a:ext>
            </a:extLst>
          </p:cNvPr>
          <p:cNvSpPr txBox="1"/>
          <p:nvPr/>
        </p:nvSpPr>
        <p:spPr>
          <a:xfrm>
            <a:off x="478970" y="5706513"/>
            <a:ext cx="11234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The major problem areas for Uber are as under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During evenings (5pm-10pm) 72% of trips from airport are not completed because of no cars available.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During mornings (5am-10am) 47% of trips from city are not completed because of cabs cancellation.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24C9B9A-6653-4FEF-B6FA-5F0AD6AD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83" y="120843"/>
            <a:ext cx="10437222" cy="8561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Uber Problem Analysis .. 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A11FFE-88DE-4122-B0B2-880A24485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84" y="1047543"/>
            <a:ext cx="9602032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4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4F5E-995A-4D9C-94D9-5A946053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98" y="277223"/>
            <a:ext cx="9313817" cy="856138"/>
          </a:xfrm>
        </p:spPr>
        <p:txBody>
          <a:bodyPr/>
          <a:lstStyle/>
          <a:p>
            <a:pPr algn="ctr"/>
            <a:r>
              <a:rPr lang="en-IN" dirty="0"/>
              <a:t>CONCLUSIONS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032BA70-BBC8-4213-81A0-3A10AF2D9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1933"/>
              </p:ext>
            </p:extLst>
          </p:nvPr>
        </p:nvGraphicFramePr>
        <p:xfrm>
          <a:off x="174171" y="1133361"/>
          <a:ext cx="11843657" cy="5653566"/>
        </p:xfrm>
        <a:graphic>
          <a:graphicData uri="http://schemas.openxmlformats.org/drawingml/2006/table">
            <a:tbl>
              <a:tblPr/>
              <a:tblGrid>
                <a:gridCol w="3491032">
                  <a:extLst>
                    <a:ext uri="{9D8B030D-6E8A-4147-A177-3AD203B41FA5}">
                      <a16:colId xmlns:a16="http://schemas.microsoft.com/office/drawing/2014/main" val="92266773"/>
                    </a:ext>
                  </a:extLst>
                </a:gridCol>
                <a:gridCol w="3998340">
                  <a:extLst>
                    <a:ext uri="{9D8B030D-6E8A-4147-A177-3AD203B41FA5}">
                      <a16:colId xmlns:a16="http://schemas.microsoft.com/office/drawing/2014/main" val="2234699204"/>
                    </a:ext>
                  </a:extLst>
                </a:gridCol>
                <a:gridCol w="4354285">
                  <a:extLst>
                    <a:ext uri="{9D8B030D-6E8A-4147-A177-3AD203B41FA5}">
                      <a16:colId xmlns:a16="http://schemas.microsoft.com/office/drawing/2014/main" val="4075290505"/>
                    </a:ext>
                  </a:extLst>
                </a:gridCol>
              </a:tblGrid>
              <a:tr h="18099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Analysis</a:t>
                      </a:r>
                    </a:p>
                  </a:txBody>
                  <a:tcPr marL="7541" marR="7541" marT="75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Hypothesis</a:t>
                      </a:r>
                    </a:p>
                  </a:txBody>
                  <a:tcPr marL="7541" marR="7541" marT="754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Recommendation</a:t>
                      </a:r>
                    </a:p>
                  </a:txBody>
                  <a:tcPr marL="7541" marR="7541" marT="754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15008"/>
                  </a:ext>
                </a:extLst>
              </a:tr>
              <a:tr h="90495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Uber cab data from city to airport and airport to city reveals that only  42% of trips are completed indicating major gap in demand and supply.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There might be a shortage of Uber cab offerrings to customer or customers might look for alternate arrangements(competitors, local transport) for their requirements</a:t>
                      </a:r>
                    </a:p>
                  </a:txBody>
                  <a:tcPr marL="7541" marR="7541" marT="754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Higher availability of cabs for Uber customers.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Encourage Uber share for customers. 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Offer discount coupons for loyal customers</a:t>
                      </a:r>
                    </a:p>
                  </a:txBody>
                  <a:tcPr marL="7541" marR="7541" marT="754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555216"/>
                  </a:ext>
                </a:extLst>
              </a:tr>
              <a:tr h="5332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collected for various timeslots in the day indicate that evening and morning slots are the worse affected for demand supply gap.</a:t>
                      </a:r>
                    </a:p>
                  </a:txBody>
                  <a:tcPr marL="7541" marR="7541" marT="75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1.High number of flights departing from airport or arriving at airport resulting in high demand in these time slots</a:t>
                      </a:r>
                    </a:p>
                  </a:txBody>
                  <a:tcPr marL="7541" marR="7541" marT="754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Give higher incentive to cab drivers to operate in specific timeslots of the day.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Offer completed trips as 1.5 times to cab drivers.</a:t>
                      </a:r>
                    </a:p>
                  </a:txBody>
                  <a:tcPr marL="7541" marR="7541" marT="754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05885"/>
                  </a:ext>
                </a:extLst>
              </a:tr>
              <a:tr h="90495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During the evening, 70% of airport to city demand cannot be met due to unavailability of cabs.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Shortage of cabs travelling from city to airport during the day might might cause demand supply gap. 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Corporate customers returning to their city.</a:t>
                      </a:r>
                    </a:p>
                  </a:txBody>
                  <a:tcPr marL="7541" marR="7541" marT="754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Provide lunch to cab drivers to stay at airport once they arrive to airport in the morning.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Have corporate tie-ups by pre-booking cabs at specific time slots.</a:t>
                      </a:r>
                    </a:p>
                  </a:txBody>
                  <a:tcPr marL="7541" marR="7541" marT="754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463277"/>
                  </a:ext>
                </a:extLst>
              </a:tr>
              <a:tr h="10859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During the morning,  47% of city to airport demand cannot be met due to cancelling of requests. </a:t>
                      </a:r>
                    </a:p>
                  </a:txBody>
                  <a:tcPr marL="7541" marR="7541" marT="75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Cab drivers in the morning prefer to do city rides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Passengers have other options for travel to airport.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High number of corporate travellers in the morning.</a:t>
                      </a:r>
                    </a:p>
                  </a:txBody>
                  <a:tcPr marL="7541" marR="7541" marT="754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Provide incentive to drivers for trips to airport.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Provide incentive to loyal customers to stay with Uber.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Have tie up with corporate companies to pre-book cabs.</a:t>
                      </a:r>
                    </a:p>
                  </a:txBody>
                  <a:tcPr marL="7541" marR="7541" marT="754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529026"/>
                  </a:ext>
                </a:extLst>
              </a:tr>
              <a:tr h="55051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trip time from completed time is 52mins</a:t>
                      </a:r>
                    </a:p>
                  </a:txBody>
                  <a:tcPr marL="7541" marR="7541" marT="75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Average travel time for drivers might be higher than other trips during the day</a:t>
                      </a:r>
                    </a:p>
                  </a:txBody>
                  <a:tcPr marL="7541" marR="7541" marT="754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Develop a system to provide points on number of kilometers travelled instead of number of trips completed per day.</a:t>
                      </a:r>
                    </a:p>
                  </a:txBody>
                  <a:tcPr marL="7541" marR="7541" marT="754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598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7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This case study is to study the demand supply gap for Uber customers who book cabs to travel from airport to city and from city to airport.</a:t>
            </a:r>
          </a:p>
          <a:p>
            <a:pPr algn="just"/>
            <a:r>
              <a:rPr lang="en-US" dirty="0"/>
              <a:t>The root cause analysis from this case study will be to provide recommendations to improve demand supply gap.</a:t>
            </a:r>
          </a:p>
          <a:p>
            <a:pPr algn="just"/>
            <a:r>
              <a:rPr lang="en-US" dirty="0"/>
              <a:t>The aim of analysis is to identify the root cause of the problem (i.e. cancellation and non-availability of cars) and recommend ways to improve the situation. As a result of your analysis, you should be able to present to the client the root cause(s) and possible hypotheses of the problem(s) and recommend ways to improve them.  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7783" y="190138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Business Objective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94526" y="175623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Approach Followed</a:t>
            </a:r>
            <a:endParaRPr lang="en-IN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66F41-2616-43F3-BAAE-E7AE0645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435" y="1622696"/>
            <a:ext cx="11168742" cy="508290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Uber cab data is evaluated and cleansed for further data analysis.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Visual identification of the most pressing problems for Uber.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Gap between supply and demand.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Plots created to visualize the frequency of requests that get cancelled or show 'no cars available’;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Identify time slots with the highest supply demand gap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Identify types of requests (city-airport or airport-city) for which the gap is the most severe in the identified time slots.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Conclusion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83" y="161108"/>
            <a:ext cx="10576560" cy="8561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Uber Problem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1657" y="1883954"/>
            <a:ext cx="4122058" cy="4371703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most pressing  problem for Uber is that out of a total of 6745 rides, 58% of them are not accomplished.</a:t>
            </a:r>
          </a:p>
          <a:p>
            <a:pPr algn="just"/>
            <a:r>
              <a:rPr lang="en-US" dirty="0"/>
              <a:t>Further analysis is required to identify the root cause of this problem. </a:t>
            </a:r>
            <a:endParaRPr lang="en-IN" dirty="0"/>
          </a:p>
          <a:p>
            <a:pPr lvl="1" algn="just"/>
            <a:endParaRPr lang="en-US" sz="2800" dirty="0"/>
          </a:p>
          <a:p>
            <a:pPr lvl="1" algn="just"/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AEAA6-FC16-41FC-91D7-C23B16876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" y="1674916"/>
            <a:ext cx="6279424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838" y="249441"/>
            <a:ext cx="10437222" cy="8561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Uber Problem Analysis ..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5B4A2-CE86-4622-BB9C-0283F40F52CA}"/>
              </a:ext>
            </a:extLst>
          </p:cNvPr>
          <p:cNvSpPr txBox="1"/>
          <p:nvPr/>
        </p:nvSpPr>
        <p:spPr>
          <a:xfrm>
            <a:off x="629832" y="5698104"/>
            <a:ext cx="111092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Analysis conducted on pickup point shows 2 main observations for reason of trip not being completed.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000" dirty="0"/>
              <a:t>Pickup point airport has shortage of cab for 53% of trip requests from airport.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000" dirty="0"/>
              <a:t>Pickup point from city has cancellation of cabs for 30% of trip requests from city.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4F2F79-E933-4DA1-9F2C-61FF48607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32" y="1133361"/>
            <a:ext cx="10879997" cy="456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692" y="100889"/>
            <a:ext cx="10437222" cy="8561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Uber Problem Analysis ..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114D5-B154-4468-9A91-1BCD9A425277}"/>
              </a:ext>
            </a:extLst>
          </p:cNvPr>
          <p:cNvSpPr txBox="1"/>
          <p:nvPr/>
        </p:nvSpPr>
        <p:spPr>
          <a:xfrm>
            <a:off x="406400" y="5924419"/>
            <a:ext cx="11016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Uber cab distribution on an hourly basis shows that there are frequent requests from city to airport during the day and frequent requests from airport to city during evening.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4F7010-7E30-4D11-BA4A-FA017B1A1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60" y="1116889"/>
            <a:ext cx="9486625" cy="4812761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BA240D-0F43-42E8-91E3-6D0B713D10BB}"/>
              </a:ext>
            </a:extLst>
          </p:cNvPr>
          <p:cNvSpPr/>
          <p:nvPr/>
        </p:nvSpPr>
        <p:spPr>
          <a:xfrm>
            <a:off x="3541486" y="1267264"/>
            <a:ext cx="1756228" cy="45819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A74D2F-DAAF-4366-8FEA-7273CE4C4C4C}"/>
              </a:ext>
            </a:extLst>
          </p:cNvPr>
          <p:cNvSpPr/>
          <p:nvPr/>
        </p:nvSpPr>
        <p:spPr>
          <a:xfrm>
            <a:off x="7612742" y="1267264"/>
            <a:ext cx="1756228" cy="45819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E43572E-FD9C-4F91-954B-0455146AC30C}"/>
              </a:ext>
            </a:extLst>
          </p:cNvPr>
          <p:cNvSpPr/>
          <p:nvPr/>
        </p:nvSpPr>
        <p:spPr>
          <a:xfrm>
            <a:off x="5677943" y="1267264"/>
            <a:ext cx="1554569" cy="957943"/>
          </a:xfrm>
          <a:prstGeom prst="wedgeRoundRectCallout">
            <a:avLst>
              <a:gd name="adj1" fmla="val -70591"/>
              <a:gd name="adj2" fmla="val 98402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High request from City to Airport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6CAB758C-9B1A-4659-9C1E-4A473B483773}"/>
              </a:ext>
            </a:extLst>
          </p:cNvPr>
          <p:cNvSpPr/>
          <p:nvPr/>
        </p:nvSpPr>
        <p:spPr>
          <a:xfrm>
            <a:off x="9682345" y="1267264"/>
            <a:ext cx="1554569" cy="957943"/>
          </a:xfrm>
          <a:prstGeom prst="wedgeRoundRectCallout">
            <a:avLst>
              <a:gd name="adj1" fmla="val -71525"/>
              <a:gd name="adj2" fmla="val 12567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High request from Airport to City</a:t>
            </a:r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2E07EE-BC5A-4D2A-AD93-13E48EC8A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83" y="906957"/>
            <a:ext cx="9646565" cy="4893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43D4AD-4E05-489A-AE19-686699740608}"/>
              </a:ext>
            </a:extLst>
          </p:cNvPr>
          <p:cNvSpPr txBox="1"/>
          <p:nvPr/>
        </p:nvSpPr>
        <p:spPr>
          <a:xfrm>
            <a:off x="722717" y="5730835"/>
            <a:ext cx="10575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Uber cab distribution for time of day shows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During evenings (5pm-10pm) there is high demand for cabs from city to airport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During mornings (5am-10am) there is high demand for cabs from airport to city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A46F07-C192-451D-840A-16D330A2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25" y="108875"/>
            <a:ext cx="10437222" cy="8561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Uber Problem Analysis .. 3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4BFAD862-E1B9-4B71-B0D7-F126E7F4EEE9}"/>
              </a:ext>
            </a:extLst>
          </p:cNvPr>
          <p:cNvSpPr/>
          <p:nvPr/>
        </p:nvSpPr>
        <p:spPr>
          <a:xfrm>
            <a:off x="4949372" y="1397892"/>
            <a:ext cx="1770742" cy="565855"/>
          </a:xfrm>
          <a:prstGeom prst="wedgeRoundRectCallout">
            <a:avLst>
              <a:gd name="adj1" fmla="val -70591"/>
              <a:gd name="adj2" fmla="val 98402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High demand</a:t>
            </a:r>
          </a:p>
          <a:p>
            <a:r>
              <a:rPr lang="en-US" dirty="0">
                <a:solidFill>
                  <a:schemeClr val="tx1"/>
                </a:solidFill>
              </a:rPr>
              <a:t>during evening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F80B8ECD-7423-4107-83A0-1C3A162574F8}"/>
              </a:ext>
            </a:extLst>
          </p:cNvPr>
          <p:cNvSpPr/>
          <p:nvPr/>
        </p:nvSpPr>
        <p:spPr>
          <a:xfrm>
            <a:off x="7895771" y="1358869"/>
            <a:ext cx="1698171" cy="565855"/>
          </a:xfrm>
          <a:prstGeom prst="wedgeRoundRectCallout">
            <a:avLst>
              <a:gd name="adj1" fmla="val -70591"/>
              <a:gd name="adj2" fmla="val 98402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High demand</a:t>
            </a:r>
          </a:p>
          <a:p>
            <a:r>
              <a:rPr lang="en-US" dirty="0">
                <a:solidFill>
                  <a:schemeClr val="tx1"/>
                </a:solidFill>
              </a:rPr>
              <a:t>during morning</a:t>
            </a:r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AEAF7BF-CB33-4DD1-A3C1-D9F3433D196E}"/>
              </a:ext>
            </a:extLst>
          </p:cNvPr>
          <p:cNvSpPr txBox="1"/>
          <p:nvPr/>
        </p:nvSpPr>
        <p:spPr>
          <a:xfrm>
            <a:off x="478970" y="5735541"/>
            <a:ext cx="10929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Uber cab distribution on an hourly basis shows that there is always a gap between demand and supply at any given hour of the day.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24C9B9A-6653-4FEF-B6FA-5F0AD6AD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790" y="154395"/>
            <a:ext cx="10437222" cy="8561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Uber Problem Analysis ..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6344C7-1BD3-4ABD-B388-5609DBE91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60" y="976981"/>
            <a:ext cx="9341482" cy="473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AEAF7BF-CB33-4DD1-A3C1-D9F3433D196E}"/>
              </a:ext>
            </a:extLst>
          </p:cNvPr>
          <p:cNvSpPr txBox="1"/>
          <p:nvPr/>
        </p:nvSpPr>
        <p:spPr>
          <a:xfrm>
            <a:off x="478970" y="5735541"/>
            <a:ext cx="10929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Uber cab distribution for time of day shows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During evenings (5pm-10pm) there is the highest supply demand gap for 65% of requests.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During mornings (5am-10am) there is supply demand gap for 59% of requests.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24C9B9A-6653-4FEF-B6FA-5F0AD6AD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70" y="164386"/>
            <a:ext cx="10437222" cy="8561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Uber Problem Analysis .. 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D90B4A-452B-4BC1-B8E9-8DF7F97D7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83" y="905700"/>
            <a:ext cx="9660797" cy="4901122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51FE641-8A69-4F48-AB76-0C96B1BF497E}"/>
              </a:ext>
            </a:extLst>
          </p:cNvPr>
          <p:cNvSpPr/>
          <p:nvPr/>
        </p:nvSpPr>
        <p:spPr>
          <a:xfrm>
            <a:off x="1712686" y="1368864"/>
            <a:ext cx="1857828" cy="565855"/>
          </a:xfrm>
          <a:prstGeom prst="wedgeRoundRectCallout">
            <a:avLst>
              <a:gd name="adj1" fmla="val 63016"/>
              <a:gd name="adj2" fmla="val 36842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Highest</a:t>
            </a:r>
            <a:r>
              <a:rPr lang="en-US" dirty="0">
                <a:solidFill>
                  <a:schemeClr val="tx1"/>
                </a:solidFill>
              </a:rPr>
              <a:t> demand supply gap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1A7F196-2414-413E-B106-596E85BE127A}"/>
              </a:ext>
            </a:extLst>
          </p:cNvPr>
          <p:cNvSpPr/>
          <p:nvPr/>
        </p:nvSpPr>
        <p:spPr>
          <a:xfrm>
            <a:off x="6785432" y="1373760"/>
            <a:ext cx="1502226" cy="565855"/>
          </a:xfrm>
          <a:prstGeom prst="wedgeRoundRectCallout">
            <a:avLst>
              <a:gd name="adj1" fmla="val -62394"/>
              <a:gd name="adj2" fmla="val 100967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High demand supply gap</a:t>
            </a:r>
          </a:p>
        </p:txBody>
      </p:sp>
    </p:spTree>
    <p:extLst>
      <p:ext uri="{BB962C8B-B14F-4D97-AF65-F5344CB8AC3E}">
        <p14:creationId xmlns:p14="http://schemas.microsoft.com/office/powerpoint/2010/main" val="365770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3119</TotalTime>
  <Words>821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UBER CASE STUDY   10-June-2018</vt:lpstr>
      <vt:lpstr>Business Objective</vt:lpstr>
      <vt:lpstr>Approach Followed</vt:lpstr>
      <vt:lpstr>Uber Problem Identification</vt:lpstr>
      <vt:lpstr>Uber Problem Analysis .. 1</vt:lpstr>
      <vt:lpstr>Uber Problem Analysis .. 2</vt:lpstr>
      <vt:lpstr>Uber Problem Analysis .. 3</vt:lpstr>
      <vt:lpstr>Uber Problem Analysis .. 4</vt:lpstr>
      <vt:lpstr>Uber Problem Analysis .. 5</vt:lpstr>
      <vt:lpstr>Uber Problem Analysis .. 6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Ravi Ashvin Divecha</cp:lastModifiedBy>
  <cp:revision>82</cp:revision>
  <dcterms:created xsi:type="dcterms:W3CDTF">2016-06-09T08:16:28Z</dcterms:created>
  <dcterms:modified xsi:type="dcterms:W3CDTF">2018-06-10T12:22:46Z</dcterms:modified>
</cp:coreProperties>
</file>