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319" r:id="rId4"/>
    <p:sldId id="258" r:id="rId5"/>
    <p:sldId id="262" r:id="rId6"/>
    <p:sldId id="315" r:id="rId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3698E0-C1EB-A141-B48E-27001E6B8747}" v="2" dt="2020-09-01T04:49:39.2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2"/>
    <p:restoredTop sz="94626"/>
  </p:normalViewPr>
  <p:slideViewPr>
    <p:cSldViewPr snapToGrid="0" snapToObjects="1">
      <p:cViewPr varScale="1">
        <p:scale>
          <a:sx n="121" d="100"/>
          <a:sy n="121" d="100"/>
        </p:scale>
        <p:origin x="1888"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1.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420.86804" units="1/cm"/>
          <inkml:channelProperty channel="Y" name="resolution" value="473.37277" units="1/cm"/>
          <inkml:channelProperty channel="T" name="resolution" value="1" units="1/dev"/>
        </inkml:channelProperties>
      </inkml:inkSource>
      <inkml:timestamp xml:id="ts0" timeString="2020-08-31T05:23:24.692"/>
    </inkml:context>
    <inkml:brush xml:id="br0">
      <inkml:brushProperty name="width" value="0.05292" units="cm"/>
      <inkml:brushProperty name="height" value="0.05292" units="cm"/>
      <inkml:brushProperty name="color" value="#00B0F0"/>
    </inkml:brush>
  </inkml:definitions>
  <inkml:trace contextRef="#ctx0" brushRef="#br0">7813 16907 0,'0'0'6,"0"0"3,-18-40 1,24 40 0,-3 21-1,9-2 1,3-6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8D013F-81E6-4F78-B90A-D70FBA9EADA9}" type="datetimeFigureOut">
              <a:rPr lang="id-ID" smtClean="0"/>
              <a:pPr/>
              <a:t>01/09/20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EF572F-EBF0-4D16-BB2C-8D9508D9CC54}" type="slidenum">
              <a:rPr lang="id-ID" smtClean="0"/>
              <a:pPr/>
              <a:t>‹#›</a:t>
            </a:fld>
            <a:endParaRPr lang="id-ID"/>
          </a:p>
        </p:txBody>
      </p:sp>
    </p:spTree>
    <p:extLst>
      <p:ext uri="{BB962C8B-B14F-4D97-AF65-F5344CB8AC3E}">
        <p14:creationId xmlns:p14="http://schemas.microsoft.com/office/powerpoint/2010/main" val="835033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a:t>Halo, Assalamu’alaikum, Semoga kita semua dalam keadaan sehat. Pada kesempatan kali ini saya akan memaparkan representasi data pada komputer. Pada pertemuan sebelumnya, kalian telah mempelajari tentang overview dari kuliah Organisasi dan arsitektur Komputer yang memberikan pandangan apa-apa saja yang akan kalian pelajari dan dapatkan dalam kuliah ini. Jika kalian benar-benar menguasai materi-materi yang ada dikuliah ini, maka diharapkan kalian dapat:</a:t>
            </a:r>
          </a:p>
          <a:p>
            <a:endParaRPr lang="en-JP"/>
          </a:p>
          <a:p>
            <a:pPr marL="228600" indent="-228600">
              <a:buAutoNum type="arabicParenR"/>
            </a:pPr>
            <a:r>
              <a:rPr lang="en-US"/>
              <a:t>Y</a:t>
            </a:r>
            <a:r>
              <a:rPr lang="en-JP"/>
              <a:t>ang pertama adalah kemampuan praktikal untuk menghindari kesalahan-kesalahan numerikal pada komputer dalam merepresentasikan angka.</a:t>
            </a:r>
          </a:p>
          <a:p>
            <a:pPr marL="228600" indent="-228600">
              <a:buAutoNum type="arabicParenR"/>
            </a:pPr>
            <a:r>
              <a:rPr lang="en-JP"/>
              <a:t>Selain itu yang kedua adalah kemampuan mengoptimasi kode kalian dalam hal ini kode C menggunakan trik-trik untuk mengmaksimalkan dari desain sistem prosesor dan memory.</a:t>
            </a:r>
          </a:p>
          <a:p>
            <a:pPr marL="228600" indent="-228600">
              <a:buAutoNum type="arabicParenR"/>
            </a:pPr>
            <a:r>
              <a:rPr lang="en-US"/>
              <a:t>D</a:t>
            </a:r>
            <a:r>
              <a:rPr lang="en-JP"/>
              <a:t>an yang ketiga adalah kalian akan mendapatkan pemahaman dari implementasi compiler dalam sebuah prosedur dalam hal ini kode asembli yang daapt digunakan untuk menghindari buffer overflow yang membahayakan keamanan sebuah software.</a:t>
            </a:r>
          </a:p>
          <a:p>
            <a:pPr marL="228600" indent="-228600">
              <a:buAutoNum type="arabicParenR"/>
            </a:pPr>
            <a:r>
              <a:rPr lang="en-JP"/>
              <a:t>Dan masih banyak lagi seperti alokasi cache, memory, interface dan lain sebagainya.</a:t>
            </a:r>
          </a:p>
          <a:p>
            <a:endParaRPr lang="en-JP"/>
          </a:p>
          <a:p>
            <a:r>
              <a:rPr lang="en-JP"/>
              <a:t>Pada segmen pertama di minggu ke dua ini, kita akan membahas tentang representasi biner. </a:t>
            </a:r>
          </a:p>
        </p:txBody>
      </p:sp>
      <p:sp>
        <p:nvSpPr>
          <p:cNvPr id="4" name="Slide Number Placeholder 3"/>
          <p:cNvSpPr>
            <a:spLocks noGrp="1"/>
          </p:cNvSpPr>
          <p:nvPr>
            <p:ph type="sldNum" sz="quarter" idx="5"/>
          </p:nvPr>
        </p:nvSpPr>
        <p:spPr/>
        <p:txBody>
          <a:bodyPr/>
          <a:lstStyle/>
          <a:p>
            <a:fld id="{06EF572F-EBF0-4D16-BB2C-8D9508D9CC54}" type="slidenum">
              <a:rPr lang="id-ID" smtClean="0"/>
              <a:pPr/>
              <a:t>1</a:t>
            </a:fld>
            <a:endParaRPr lang="id-ID"/>
          </a:p>
        </p:txBody>
      </p:sp>
    </p:spTree>
    <p:extLst>
      <p:ext uri="{BB962C8B-B14F-4D97-AF65-F5344CB8AC3E}">
        <p14:creationId xmlns:p14="http://schemas.microsoft.com/office/powerpoint/2010/main" val="1354762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a:t>Seperti yang kita ketahui, hidup kita sebagai programmer biasanya dimulai dengan hello word program yang kita buat pada editor dan kita simpan sebagai hello.c. Source program ini berbentuk deretan bit dengan nilai 0 atau 1 yang diorganisasikan dalam 8 bit yang kita sebut dengan bytes. Setiap bytes merepresentasikan karakter text dalam program. Hampir semua sistem komputer merepresentasikan karakter text dengan menggunakan standar ASCII. Dimana kepanjangan dari ASCII adalah </a:t>
            </a:r>
            <a:r>
              <a:rPr lang="en-US"/>
              <a:t>American Standard Code for Information Interchange. Source code </a:t>
            </a:r>
            <a:r>
              <a:rPr lang="en-US" err="1"/>
              <a:t>ini</a:t>
            </a:r>
            <a:r>
              <a:rPr lang="en-US"/>
              <a:t> </a:t>
            </a:r>
            <a:r>
              <a:rPr lang="en-US" err="1"/>
              <a:t>akan</a:t>
            </a:r>
            <a:r>
              <a:rPr lang="en-US"/>
              <a:t> di compile </a:t>
            </a:r>
            <a:r>
              <a:rPr lang="en-US" err="1"/>
              <a:t>menjadi</a:t>
            </a:r>
            <a:r>
              <a:rPr lang="en-US"/>
              <a:t> Bahasa assembly </a:t>
            </a:r>
            <a:r>
              <a:rPr lang="en-US" err="1"/>
              <a:t>dalam</a:t>
            </a:r>
            <a:r>
              <a:rPr lang="en-US"/>
              <a:t> </a:t>
            </a:r>
            <a:r>
              <a:rPr lang="en-US" err="1"/>
              <a:t>bentuk</a:t>
            </a:r>
            <a:r>
              <a:rPr lang="en-US"/>
              <a:t> file .s dan oleh assembler </a:t>
            </a:r>
            <a:r>
              <a:rPr lang="en-US" err="1"/>
              <a:t>akan</a:t>
            </a:r>
            <a:r>
              <a:rPr lang="en-US"/>
              <a:t> </a:t>
            </a:r>
            <a:r>
              <a:rPr lang="en-US" err="1"/>
              <a:t>diubah</a:t>
            </a:r>
            <a:r>
              <a:rPr lang="en-US"/>
              <a:t> </a:t>
            </a:r>
            <a:r>
              <a:rPr lang="en-US" err="1"/>
              <a:t>menjadi</a:t>
            </a:r>
            <a:r>
              <a:rPr lang="en-US"/>
              <a:t> </a:t>
            </a:r>
            <a:r>
              <a:rPr lang="en-US" err="1"/>
              <a:t>sebuah</a:t>
            </a:r>
            <a:r>
              <a:rPr lang="en-US"/>
              <a:t> </a:t>
            </a:r>
            <a:r>
              <a:rPr lang="en-US" err="1"/>
              <a:t>objek</a:t>
            </a:r>
            <a:r>
              <a:rPr lang="en-US"/>
              <a:t> </a:t>
            </a:r>
            <a:r>
              <a:rPr lang="en-US" err="1"/>
              <a:t>dalam</a:t>
            </a:r>
            <a:r>
              <a:rPr lang="en-US"/>
              <a:t> </a:t>
            </a:r>
            <a:r>
              <a:rPr lang="en-US" err="1"/>
              <a:t>bentuk</a:t>
            </a:r>
            <a:r>
              <a:rPr lang="en-US"/>
              <a:t> binary. Dan yang </a:t>
            </a:r>
            <a:r>
              <a:rPr lang="en-US" err="1"/>
              <a:t>terakhir</a:t>
            </a:r>
            <a:r>
              <a:rPr lang="en-US"/>
              <a:t> linker </a:t>
            </a:r>
            <a:r>
              <a:rPr lang="en-US" err="1"/>
              <a:t>akan</a:t>
            </a:r>
            <a:r>
              <a:rPr lang="en-US"/>
              <a:t> </a:t>
            </a:r>
            <a:r>
              <a:rPr lang="en-US" err="1"/>
              <a:t>menghubungkan</a:t>
            </a:r>
            <a:r>
              <a:rPr lang="en-US"/>
              <a:t> </a:t>
            </a:r>
            <a:r>
              <a:rPr lang="en-US" err="1"/>
              <a:t>objek</a:t>
            </a:r>
            <a:r>
              <a:rPr lang="en-US"/>
              <a:t> </a:t>
            </a:r>
            <a:r>
              <a:rPr lang="en-US" err="1"/>
              <a:t>tersebut</a:t>
            </a:r>
            <a:r>
              <a:rPr lang="en-US"/>
              <a:t> </a:t>
            </a:r>
            <a:r>
              <a:rPr lang="en-US" err="1"/>
              <a:t>sehingga</a:t>
            </a:r>
            <a:r>
              <a:rPr lang="en-US"/>
              <a:t> </a:t>
            </a:r>
            <a:r>
              <a:rPr lang="en-US" err="1"/>
              <a:t>dapat</a:t>
            </a:r>
            <a:r>
              <a:rPr lang="en-US"/>
              <a:t> </a:t>
            </a:r>
            <a:r>
              <a:rPr lang="en-US" err="1"/>
              <a:t>dieksekusi</a:t>
            </a:r>
            <a:r>
              <a:rPr lang="en-US"/>
              <a:t>.</a:t>
            </a:r>
          </a:p>
          <a:p>
            <a:endParaRPr lang="en-US"/>
          </a:p>
          <a:p>
            <a:r>
              <a:rPr lang="en-US"/>
              <a:t>Nah, </a:t>
            </a:r>
            <a:r>
              <a:rPr lang="en-US" err="1"/>
              <a:t>jadi</a:t>
            </a:r>
            <a:r>
              <a:rPr lang="en-US"/>
              <a:t> basic </a:t>
            </a:r>
            <a:r>
              <a:rPr lang="en-US" err="1"/>
              <a:t>dari</a:t>
            </a:r>
            <a:r>
              <a:rPr lang="en-US"/>
              <a:t> </a:t>
            </a:r>
            <a:r>
              <a:rPr lang="en-US" err="1"/>
              <a:t>representasi</a:t>
            </a:r>
            <a:r>
              <a:rPr lang="en-US"/>
              <a:t> pada </a:t>
            </a:r>
            <a:r>
              <a:rPr lang="en-US" err="1"/>
              <a:t>mesin</a:t>
            </a:r>
            <a:r>
              <a:rPr lang="en-US"/>
              <a:t> </a:t>
            </a:r>
            <a:r>
              <a:rPr lang="en-US" err="1"/>
              <a:t>adalah</a:t>
            </a:r>
            <a:r>
              <a:rPr lang="en-US"/>
              <a:t> biner </a:t>
            </a:r>
            <a:r>
              <a:rPr lang="en-US" err="1"/>
              <a:t>dimana</a:t>
            </a:r>
            <a:r>
              <a:rPr lang="en-US"/>
              <a:t> </a:t>
            </a:r>
            <a:r>
              <a:rPr lang="en-US" err="1"/>
              <a:t>setiap</a:t>
            </a:r>
            <a:r>
              <a:rPr lang="en-US"/>
              <a:t> bit </a:t>
            </a:r>
            <a:r>
              <a:rPr lang="en-US" err="1"/>
              <a:t>dapat</a:t>
            </a:r>
            <a:r>
              <a:rPr lang="en-US"/>
              <a:t> </a:t>
            </a:r>
            <a:r>
              <a:rPr lang="en-US" err="1"/>
              <a:t>bernilai</a:t>
            </a:r>
            <a:r>
              <a:rPr lang="en-US"/>
              <a:t> 0 </a:t>
            </a:r>
            <a:r>
              <a:rPr lang="en-US" err="1"/>
              <a:t>atau</a:t>
            </a:r>
            <a:r>
              <a:rPr lang="en-US"/>
              <a:t> 1. </a:t>
            </a:r>
            <a:r>
              <a:rPr lang="en-US" err="1"/>
              <a:t>Dengan</a:t>
            </a:r>
            <a:r>
              <a:rPr lang="en-US"/>
              <a:t> </a:t>
            </a:r>
            <a:r>
              <a:rPr lang="en-US" err="1"/>
              <a:t>memproses</a:t>
            </a:r>
            <a:r>
              <a:rPr lang="en-US"/>
              <a:t> data </a:t>
            </a:r>
            <a:r>
              <a:rPr lang="en-US" err="1"/>
              <a:t>dalam</a:t>
            </a:r>
            <a:r>
              <a:rPr lang="en-US"/>
              <a:t> bit </a:t>
            </a:r>
            <a:r>
              <a:rPr lang="en-US" err="1"/>
              <a:t>kita</a:t>
            </a:r>
            <a:r>
              <a:rPr lang="en-US"/>
              <a:t> </a:t>
            </a:r>
            <a:r>
              <a:rPr lang="en-US" err="1"/>
              <a:t>dapat</a:t>
            </a:r>
            <a:r>
              <a:rPr lang="en-US"/>
              <a:t> </a:t>
            </a:r>
            <a:r>
              <a:rPr lang="en-US" err="1"/>
              <a:t>menentukan</a:t>
            </a:r>
            <a:r>
              <a:rPr lang="en-US"/>
              <a:t> </a:t>
            </a:r>
            <a:r>
              <a:rPr lang="en-US" err="1"/>
              <a:t>instruksi</a:t>
            </a:r>
            <a:r>
              <a:rPr lang="en-US"/>
              <a:t> pada </a:t>
            </a:r>
            <a:r>
              <a:rPr lang="en-US" err="1"/>
              <a:t>sistem</a:t>
            </a:r>
            <a:r>
              <a:rPr lang="en-US"/>
              <a:t> computer </a:t>
            </a:r>
            <a:r>
              <a:rPr lang="en-US" err="1"/>
              <a:t>dengan</a:t>
            </a:r>
            <a:r>
              <a:rPr lang="en-US"/>
              <a:t> </a:t>
            </a:r>
            <a:r>
              <a:rPr lang="en-US" err="1"/>
              <a:t>baik</a:t>
            </a:r>
            <a:r>
              <a:rPr lang="en-US"/>
              <a:t> dan yang </a:t>
            </a:r>
            <a:r>
              <a:rPr lang="en-US" err="1"/>
              <a:t>kedua</a:t>
            </a:r>
            <a:r>
              <a:rPr lang="en-US"/>
              <a:t> </a:t>
            </a:r>
            <a:r>
              <a:rPr lang="en-US" err="1"/>
              <a:t>adalah</a:t>
            </a:r>
            <a:r>
              <a:rPr lang="en-US"/>
              <a:t> </a:t>
            </a:r>
            <a:r>
              <a:rPr lang="en-US" err="1"/>
              <a:t>untuk</a:t>
            </a:r>
            <a:r>
              <a:rPr lang="en-US"/>
              <a:t> </a:t>
            </a:r>
            <a:r>
              <a:rPr lang="en-US" err="1"/>
              <a:t>merepresentasikan</a:t>
            </a:r>
            <a:r>
              <a:rPr lang="en-US"/>
              <a:t> dan </a:t>
            </a:r>
            <a:r>
              <a:rPr lang="en-US" err="1"/>
              <a:t>memanipulasi</a:t>
            </a:r>
            <a:r>
              <a:rPr lang="en-US"/>
              <a:t> </a:t>
            </a:r>
            <a:r>
              <a:rPr lang="en-US" err="1"/>
              <a:t>angka</a:t>
            </a:r>
            <a:r>
              <a:rPr lang="en-US"/>
              <a:t>, set, string, dan lain-lain .</a:t>
            </a:r>
          </a:p>
          <a:p>
            <a:endParaRPr lang="en-US"/>
          </a:p>
          <a:p>
            <a:r>
              <a:rPr lang="en-US" err="1"/>
              <a:t>Berikut</a:t>
            </a:r>
            <a:r>
              <a:rPr lang="en-US"/>
              <a:t> </a:t>
            </a:r>
            <a:r>
              <a:rPr lang="en-US" err="1"/>
              <a:t>adalah</a:t>
            </a:r>
            <a:r>
              <a:rPr lang="en-US"/>
              <a:t> </a:t>
            </a:r>
            <a:r>
              <a:rPr lang="en-US" err="1"/>
              <a:t>alasan</a:t>
            </a:r>
            <a:r>
              <a:rPr lang="en-US"/>
              <a:t> </a:t>
            </a:r>
            <a:r>
              <a:rPr lang="en-US" err="1"/>
              <a:t>kenapa</a:t>
            </a:r>
            <a:r>
              <a:rPr lang="en-US"/>
              <a:t> </a:t>
            </a:r>
            <a:r>
              <a:rPr lang="en-US" err="1"/>
              <a:t>menggunakan</a:t>
            </a:r>
            <a:r>
              <a:rPr lang="en-US"/>
              <a:t> bit.</a:t>
            </a:r>
          </a:p>
          <a:p>
            <a:r>
              <a:rPr lang="en-US"/>
              <a:t>Pada </a:t>
            </a:r>
            <a:r>
              <a:rPr lang="en-US" err="1"/>
              <a:t>dasarnya</a:t>
            </a:r>
            <a:r>
              <a:rPr lang="en-US"/>
              <a:t> </a:t>
            </a:r>
            <a:r>
              <a:rPr lang="en-US" err="1"/>
              <a:t>berkaitan</a:t>
            </a:r>
            <a:r>
              <a:rPr lang="en-US"/>
              <a:t> </a:t>
            </a:r>
            <a:r>
              <a:rPr lang="en-US" err="1"/>
              <a:t>dengan</a:t>
            </a:r>
            <a:r>
              <a:rPr lang="en-US"/>
              <a:t> </a:t>
            </a:r>
            <a:r>
              <a:rPr lang="en-US" err="1"/>
              <a:t>dengan</a:t>
            </a:r>
            <a:r>
              <a:rPr lang="en-US"/>
              <a:t> transistor </a:t>
            </a:r>
            <a:r>
              <a:rPr lang="en-US" err="1"/>
              <a:t>elemen</a:t>
            </a:r>
            <a:r>
              <a:rPr lang="en-US"/>
              <a:t> </a:t>
            </a:r>
            <a:r>
              <a:rPr lang="en-US" err="1"/>
              <a:t>terkecil</a:t>
            </a:r>
            <a:r>
              <a:rPr lang="en-US"/>
              <a:t> </a:t>
            </a:r>
            <a:r>
              <a:rPr lang="en-US" err="1"/>
              <a:t>elektronik</a:t>
            </a:r>
            <a:r>
              <a:rPr lang="en-US"/>
              <a:t> yang </a:t>
            </a:r>
            <a:r>
              <a:rPr lang="en-US" err="1"/>
              <a:t>dapat</a:t>
            </a:r>
            <a:r>
              <a:rPr lang="en-US"/>
              <a:t> </a:t>
            </a:r>
            <a:r>
              <a:rPr lang="en-US" err="1"/>
              <a:t>merepresentasikan</a:t>
            </a:r>
            <a:r>
              <a:rPr lang="en-US"/>
              <a:t> 0 dan 1 </a:t>
            </a:r>
            <a:r>
              <a:rPr lang="en-US" err="1"/>
              <a:t>dengan</a:t>
            </a:r>
            <a:r>
              <a:rPr lang="en-US"/>
              <a:t> switching.</a:t>
            </a:r>
          </a:p>
          <a:p>
            <a:endParaRPr lang="en-US"/>
          </a:p>
          <a:p>
            <a:r>
              <a:rPr lang="en-US"/>
              <a:t>Gambar di </a:t>
            </a:r>
            <a:r>
              <a:rPr lang="en-US" err="1"/>
              <a:t>atas</a:t>
            </a:r>
            <a:r>
              <a:rPr lang="en-US"/>
              <a:t> </a:t>
            </a:r>
            <a:r>
              <a:rPr lang="en-US" err="1"/>
              <a:t>merupakan</a:t>
            </a:r>
            <a:r>
              <a:rPr lang="en-US"/>
              <a:t> </a:t>
            </a:r>
            <a:r>
              <a:rPr lang="en-US" err="1"/>
              <a:t>contoh</a:t>
            </a:r>
            <a:r>
              <a:rPr lang="en-US"/>
              <a:t> </a:t>
            </a:r>
            <a:r>
              <a:rPr lang="en-US" err="1"/>
              <a:t>sinyal</a:t>
            </a:r>
            <a:r>
              <a:rPr lang="en-US"/>
              <a:t> biner yang </a:t>
            </a:r>
            <a:r>
              <a:rPr lang="en-US" err="1"/>
              <a:t>direpresentasikan</a:t>
            </a:r>
            <a:r>
              <a:rPr lang="en-US"/>
              <a:t> </a:t>
            </a:r>
            <a:r>
              <a:rPr lang="en-US" err="1"/>
              <a:t>dengan</a:t>
            </a:r>
            <a:r>
              <a:rPr lang="en-US"/>
              <a:t> </a:t>
            </a:r>
            <a:r>
              <a:rPr lang="en-US" err="1"/>
              <a:t>perbedaan</a:t>
            </a:r>
            <a:r>
              <a:rPr lang="en-US"/>
              <a:t> </a:t>
            </a:r>
            <a:r>
              <a:rPr lang="en-US" err="1"/>
              <a:t>voltase</a:t>
            </a:r>
            <a:r>
              <a:rPr lang="en-US"/>
              <a:t> </a:t>
            </a:r>
            <a:r>
              <a:rPr lang="en-US" err="1"/>
              <a:t>dari</a:t>
            </a:r>
            <a:r>
              <a:rPr lang="en-US"/>
              <a:t> 0 </a:t>
            </a:r>
            <a:r>
              <a:rPr lang="en-US" err="1"/>
              <a:t>hingga</a:t>
            </a:r>
            <a:r>
              <a:rPr lang="en-US"/>
              <a:t> 3.3 </a:t>
            </a:r>
            <a:r>
              <a:rPr lang="en-US" err="1"/>
              <a:t>volt.Bermula</a:t>
            </a:r>
            <a:r>
              <a:rPr lang="en-US"/>
              <a:t> </a:t>
            </a:r>
            <a:r>
              <a:rPr lang="en-US" err="1"/>
              <a:t>dari</a:t>
            </a:r>
            <a:r>
              <a:rPr lang="en-US"/>
              <a:t> </a:t>
            </a:r>
            <a:r>
              <a:rPr lang="en-US" err="1"/>
              <a:t>bagian</a:t>
            </a:r>
            <a:r>
              <a:rPr lang="en-US"/>
              <a:t> </a:t>
            </a:r>
            <a:r>
              <a:rPr lang="en-US" err="1"/>
              <a:t>terkecil</a:t>
            </a:r>
            <a:r>
              <a:rPr lang="en-US"/>
              <a:t> </a:t>
            </a:r>
            <a:r>
              <a:rPr lang="en-US" err="1"/>
              <a:t>dari</a:t>
            </a:r>
            <a:r>
              <a:rPr lang="en-US"/>
              <a:t> </a:t>
            </a:r>
            <a:r>
              <a:rPr lang="en-US" err="1"/>
              <a:t>sebuah</a:t>
            </a:r>
            <a:r>
              <a:rPr lang="en-US"/>
              <a:t> computer </a:t>
            </a:r>
            <a:r>
              <a:rPr lang="en-US" err="1"/>
              <a:t>yaitu</a:t>
            </a:r>
            <a:r>
              <a:rPr lang="en-US"/>
              <a:t> transistor yang </a:t>
            </a:r>
            <a:r>
              <a:rPr lang="en-US" err="1"/>
              <a:t>dapat</a:t>
            </a:r>
            <a:r>
              <a:rPr lang="en-US"/>
              <a:t> </a:t>
            </a:r>
            <a:r>
              <a:rPr lang="en-US" err="1"/>
              <a:t>diaktifkan</a:t>
            </a:r>
            <a:r>
              <a:rPr lang="en-US"/>
              <a:t> dan </a:t>
            </a:r>
            <a:r>
              <a:rPr lang="en-US" err="1"/>
              <a:t>dinon</a:t>
            </a:r>
            <a:r>
              <a:rPr lang="en-US"/>
              <a:t> </a:t>
            </a:r>
            <a:r>
              <a:rPr lang="en-US" err="1"/>
              <a:t>aktifkan</a:t>
            </a:r>
            <a:r>
              <a:rPr lang="en-US"/>
              <a:t> </a:t>
            </a:r>
            <a:r>
              <a:rPr lang="en-US" err="1"/>
              <a:t>atau</a:t>
            </a:r>
            <a:r>
              <a:rPr lang="en-US"/>
              <a:t> </a:t>
            </a:r>
            <a:r>
              <a:rPr lang="en-US" err="1"/>
              <a:t>disebut</a:t>
            </a:r>
            <a:r>
              <a:rPr lang="en-US"/>
              <a:t> </a:t>
            </a:r>
            <a:r>
              <a:rPr lang="en-US" err="1"/>
              <a:t>sebagai</a:t>
            </a:r>
            <a:r>
              <a:rPr lang="en-US"/>
              <a:t> switch. </a:t>
            </a:r>
            <a:r>
              <a:rPr lang="en-US" err="1"/>
              <a:t>Keberadaan</a:t>
            </a:r>
            <a:r>
              <a:rPr lang="en-US"/>
              <a:t> transistor </a:t>
            </a:r>
            <a:r>
              <a:rPr lang="en-US" err="1"/>
              <a:t>ini</a:t>
            </a:r>
            <a:r>
              <a:rPr lang="en-US"/>
              <a:t> </a:t>
            </a:r>
            <a:r>
              <a:rPr lang="en-US" err="1"/>
              <a:t>tidak</a:t>
            </a:r>
            <a:r>
              <a:rPr lang="en-US"/>
              <a:t> </a:t>
            </a:r>
            <a:r>
              <a:rPr lang="en-US" err="1"/>
              <a:t>hanya</a:t>
            </a:r>
            <a:r>
              <a:rPr lang="en-US"/>
              <a:t> </a:t>
            </a:r>
            <a:r>
              <a:rPr lang="en-US" err="1"/>
              <a:t>dapat</a:t>
            </a:r>
            <a:r>
              <a:rPr lang="en-US"/>
              <a:t> </a:t>
            </a:r>
            <a:r>
              <a:rPr lang="en-US" err="1"/>
              <a:t>membentuk</a:t>
            </a:r>
            <a:r>
              <a:rPr lang="en-US"/>
              <a:t> </a:t>
            </a:r>
            <a:r>
              <a:rPr lang="en-US" err="1"/>
              <a:t>sinyal</a:t>
            </a:r>
            <a:r>
              <a:rPr lang="en-US"/>
              <a:t> </a:t>
            </a:r>
            <a:r>
              <a:rPr lang="en-US" err="1"/>
              <a:t>dengan</a:t>
            </a:r>
            <a:r>
              <a:rPr lang="en-US"/>
              <a:t> </a:t>
            </a:r>
            <a:r>
              <a:rPr lang="en-US" err="1"/>
              <a:t>menswitch</a:t>
            </a:r>
            <a:r>
              <a:rPr lang="en-US"/>
              <a:t> on </a:t>
            </a:r>
            <a:r>
              <a:rPr lang="en-US" err="1"/>
              <a:t>atau</a:t>
            </a:r>
            <a:r>
              <a:rPr lang="en-US"/>
              <a:t> off, </a:t>
            </a:r>
            <a:r>
              <a:rPr lang="en-US" err="1"/>
              <a:t>namun</a:t>
            </a:r>
            <a:r>
              <a:rPr lang="en-US"/>
              <a:t> </a:t>
            </a:r>
            <a:r>
              <a:rPr lang="en-US" err="1"/>
              <a:t>dapat</a:t>
            </a:r>
            <a:r>
              <a:rPr lang="en-US"/>
              <a:t> </a:t>
            </a:r>
            <a:r>
              <a:rPr lang="en-US" err="1"/>
              <a:t>dikombinasikan</a:t>
            </a:r>
            <a:r>
              <a:rPr lang="en-US"/>
              <a:t> </a:t>
            </a:r>
            <a:r>
              <a:rPr lang="en-US" err="1"/>
              <a:t>menjadi</a:t>
            </a:r>
            <a:r>
              <a:rPr lang="en-US"/>
              <a:t> </a:t>
            </a:r>
            <a:r>
              <a:rPr lang="en-US" err="1"/>
              <a:t>gerbang</a:t>
            </a:r>
            <a:r>
              <a:rPr lang="en-US"/>
              <a:t> </a:t>
            </a:r>
            <a:r>
              <a:rPr lang="en-US" err="1"/>
              <a:t>logika</a:t>
            </a:r>
            <a:r>
              <a:rPr lang="en-US"/>
              <a:t> </a:t>
            </a:r>
            <a:r>
              <a:rPr lang="en-US" err="1"/>
              <a:t>seperti</a:t>
            </a:r>
            <a:r>
              <a:rPr lang="en-US"/>
              <a:t> AND, OR, XOR, </a:t>
            </a:r>
            <a:r>
              <a:rPr lang="en-US" err="1"/>
              <a:t>atau</a:t>
            </a:r>
            <a:r>
              <a:rPr lang="en-US"/>
              <a:t> </a:t>
            </a:r>
            <a:r>
              <a:rPr lang="en-US" err="1"/>
              <a:t>gerbang-gerbang</a:t>
            </a:r>
            <a:r>
              <a:rPr lang="en-US"/>
              <a:t> yang </a:t>
            </a:r>
            <a:r>
              <a:rPr lang="en-US" err="1"/>
              <a:t>lebih</a:t>
            </a:r>
            <a:r>
              <a:rPr lang="en-US"/>
              <a:t> </a:t>
            </a:r>
            <a:r>
              <a:rPr lang="en-US" err="1"/>
              <a:t>kompleks</a:t>
            </a:r>
            <a:r>
              <a:rPr lang="en-US"/>
              <a:t> </a:t>
            </a:r>
            <a:r>
              <a:rPr lang="en-US" err="1"/>
              <a:t>lainnya</a:t>
            </a:r>
            <a:r>
              <a:rPr lang="en-US"/>
              <a:t>.</a:t>
            </a:r>
          </a:p>
          <a:p>
            <a:endParaRPr lang="en-US"/>
          </a:p>
          <a:p>
            <a:r>
              <a:rPr lang="en-US" err="1"/>
              <a:t>Keutamaan</a:t>
            </a:r>
            <a:r>
              <a:rPr lang="en-US"/>
              <a:t> </a:t>
            </a:r>
            <a:r>
              <a:rPr lang="en-US" err="1"/>
              <a:t>dari</a:t>
            </a:r>
            <a:r>
              <a:rPr lang="en-US"/>
              <a:t> </a:t>
            </a:r>
            <a:r>
              <a:rPr lang="en-US" err="1"/>
              <a:t>representasi</a:t>
            </a:r>
            <a:r>
              <a:rPr lang="en-US"/>
              <a:t> biner </a:t>
            </a:r>
            <a:r>
              <a:rPr lang="en-US" err="1"/>
              <a:t>ini</a:t>
            </a:r>
            <a:r>
              <a:rPr lang="en-US"/>
              <a:t> di </a:t>
            </a:r>
            <a:r>
              <a:rPr lang="en-US" err="1"/>
              <a:t>dalam</a:t>
            </a:r>
            <a:r>
              <a:rPr lang="en-US"/>
              <a:t> </a:t>
            </a:r>
            <a:r>
              <a:rPr lang="en-US" err="1"/>
              <a:t>rangkaian</a:t>
            </a:r>
            <a:r>
              <a:rPr lang="en-US"/>
              <a:t> </a:t>
            </a:r>
            <a:r>
              <a:rPr lang="en-US" err="1"/>
              <a:t>elektronik</a:t>
            </a:r>
            <a:r>
              <a:rPr lang="en-US"/>
              <a:t> </a:t>
            </a:r>
            <a:r>
              <a:rPr lang="en-US" err="1"/>
              <a:t>adalah</a:t>
            </a:r>
            <a:r>
              <a:rPr lang="en-US"/>
              <a:t> </a:t>
            </a:r>
            <a:r>
              <a:rPr lang="en-US" err="1"/>
              <a:t>sangat</a:t>
            </a:r>
            <a:r>
              <a:rPr lang="en-US"/>
              <a:t> </a:t>
            </a:r>
            <a:r>
              <a:rPr lang="en-US" err="1"/>
              <a:t>sederhana</a:t>
            </a:r>
            <a:r>
              <a:rPr lang="en-US"/>
              <a:t>, reliable, dan </a:t>
            </a:r>
            <a:r>
              <a:rPr lang="en-US" err="1"/>
              <a:t>dapat</a:t>
            </a:r>
            <a:r>
              <a:rPr lang="en-US"/>
              <a:t> </a:t>
            </a:r>
            <a:r>
              <a:rPr lang="en-US" err="1"/>
              <a:t>diperbanyak</a:t>
            </a:r>
            <a:r>
              <a:rPr lang="en-US"/>
              <a:t> </a:t>
            </a:r>
            <a:r>
              <a:rPr lang="en-US" err="1"/>
              <a:t>hingga</a:t>
            </a:r>
            <a:r>
              <a:rPr lang="en-US"/>
              <a:t> </a:t>
            </a:r>
            <a:r>
              <a:rPr lang="en-US" err="1"/>
              <a:t>jutaan</a:t>
            </a:r>
            <a:r>
              <a:rPr lang="en-US"/>
              <a:t> </a:t>
            </a:r>
            <a:r>
              <a:rPr lang="en-US" err="1"/>
              <a:t>hingga</a:t>
            </a:r>
            <a:r>
              <a:rPr lang="en-US"/>
              <a:t> </a:t>
            </a:r>
            <a:r>
              <a:rPr lang="en-US" err="1"/>
              <a:t>miliyaran</a:t>
            </a:r>
            <a:r>
              <a:rPr lang="en-US"/>
              <a:t> transistor </a:t>
            </a:r>
            <a:r>
              <a:rPr lang="en-US" err="1"/>
              <a:t>dalam</a:t>
            </a:r>
            <a:r>
              <a:rPr lang="en-US"/>
              <a:t> </a:t>
            </a:r>
            <a:r>
              <a:rPr lang="en-US" err="1"/>
              <a:t>sebuah</a:t>
            </a:r>
            <a:r>
              <a:rPr lang="en-US"/>
              <a:t> chip silicon </a:t>
            </a:r>
            <a:r>
              <a:rPr lang="en-US" err="1"/>
              <a:t>sehingga</a:t>
            </a:r>
            <a:r>
              <a:rPr lang="en-US"/>
              <a:t> </a:t>
            </a:r>
            <a:r>
              <a:rPr lang="en-US" err="1"/>
              <a:t>membentuk</a:t>
            </a:r>
            <a:r>
              <a:rPr lang="en-US"/>
              <a:t> </a:t>
            </a:r>
            <a:r>
              <a:rPr lang="en-US" err="1"/>
              <a:t>sebuah</a:t>
            </a:r>
            <a:r>
              <a:rPr lang="en-US"/>
              <a:t> </a:t>
            </a:r>
            <a:r>
              <a:rPr lang="en-US" err="1"/>
              <a:t>fungsi</a:t>
            </a:r>
            <a:r>
              <a:rPr lang="en-US"/>
              <a:t> yang </a:t>
            </a:r>
            <a:r>
              <a:rPr lang="en-US" err="1"/>
              <a:t>lebih</a:t>
            </a:r>
            <a:r>
              <a:rPr lang="en-US"/>
              <a:t> </a:t>
            </a:r>
            <a:r>
              <a:rPr lang="en-US" err="1"/>
              <a:t>kompleks</a:t>
            </a:r>
            <a:r>
              <a:rPr lang="en-US"/>
              <a:t> </a:t>
            </a:r>
            <a:r>
              <a:rPr lang="en-US" err="1"/>
              <a:t>seperti</a:t>
            </a:r>
            <a:r>
              <a:rPr lang="en-US"/>
              <a:t> processor, memory, </a:t>
            </a:r>
            <a:r>
              <a:rPr lang="en-US" err="1"/>
              <a:t>maupun</a:t>
            </a:r>
            <a:r>
              <a:rPr lang="en-US"/>
              <a:t> graphic card, </a:t>
            </a:r>
            <a:r>
              <a:rPr lang="en-US" err="1"/>
              <a:t>dll</a:t>
            </a:r>
            <a:r>
              <a:rPr lang="en-US"/>
              <a:t>.</a:t>
            </a:r>
          </a:p>
          <a:p>
            <a:endParaRPr lang="en-US"/>
          </a:p>
          <a:p>
            <a:endParaRPr lang="en-US"/>
          </a:p>
        </p:txBody>
      </p:sp>
      <p:sp>
        <p:nvSpPr>
          <p:cNvPr id="4" name="Slide Number Placeholder 3"/>
          <p:cNvSpPr>
            <a:spLocks noGrp="1"/>
          </p:cNvSpPr>
          <p:nvPr>
            <p:ph type="sldNum" sz="quarter" idx="5"/>
          </p:nvPr>
        </p:nvSpPr>
        <p:spPr/>
        <p:txBody>
          <a:bodyPr/>
          <a:lstStyle/>
          <a:p>
            <a:fld id="{06EF572F-EBF0-4D16-BB2C-8D9508D9CC54}" type="slidenum">
              <a:rPr lang="id-ID" smtClean="0"/>
              <a:pPr/>
              <a:t>2</a:t>
            </a:fld>
            <a:endParaRPr lang="id-ID"/>
          </a:p>
        </p:txBody>
      </p:sp>
    </p:spTree>
    <p:extLst>
      <p:ext uri="{BB962C8B-B14F-4D97-AF65-F5344CB8AC3E}">
        <p14:creationId xmlns:p14="http://schemas.microsoft.com/office/powerpoint/2010/main" val="156578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Pada slide </a:t>
            </a:r>
            <a:r>
              <a:rPr lang="en-US" err="1"/>
              <a:t>ini</a:t>
            </a:r>
            <a:r>
              <a:rPr lang="en-US"/>
              <a:t> </a:t>
            </a:r>
            <a:r>
              <a:rPr lang="en-US" err="1"/>
              <a:t>saya</a:t>
            </a:r>
            <a:r>
              <a:rPr lang="en-US"/>
              <a:t> </a:t>
            </a:r>
            <a:r>
              <a:rPr lang="en-US" err="1"/>
              <a:t>akan</a:t>
            </a:r>
            <a:r>
              <a:rPr lang="en-US"/>
              <a:t> </a:t>
            </a:r>
            <a:r>
              <a:rPr lang="en-US" err="1"/>
              <a:t>membahas</a:t>
            </a:r>
            <a:r>
              <a:rPr lang="en-US"/>
              <a:t> </a:t>
            </a:r>
            <a:r>
              <a:rPr lang="en-US" err="1"/>
              <a:t>konversi</a:t>
            </a:r>
            <a:r>
              <a:rPr lang="en-US"/>
              <a:t> decimal, biner, dan </a:t>
            </a:r>
            <a:r>
              <a:rPr lang="en-US" err="1"/>
              <a:t>hexa</a:t>
            </a:r>
            <a:r>
              <a:rPr lang="en-US"/>
              <a:t>. </a:t>
            </a:r>
            <a:r>
              <a:rPr lang="en-US" err="1"/>
              <a:t>Materi</a:t>
            </a:r>
            <a:r>
              <a:rPr lang="en-US"/>
              <a:t> </a:t>
            </a:r>
            <a:r>
              <a:rPr lang="en-US" err="1"/>
              <a:t>ini</a:t>
            </a:r>
            <a:r>
              <a:rPr lang="en-US"/>
              <a:t> </a:t>
            </a:r>
            <a:r>
              <a:rPr lang="en-US" err="1"/>
              <a:t>adalah</a:t>
            </a:r>
            <a:r>
              <a:rPr lang="en-US"/>
              <a:t> fundamental </a:t>
            </a:r>
            <a:r>
              <a:rPr lang="en-US" err="1"/>
              <a:t>bagi</a:t>
            </a:r>
            <a:r>
              <a:rPr lang="en-US"/>
              <a:t> </a:t>
            </a:r>
            <a:r>
              <a:rPr lang="en-US" err="1"/>
              <a:t>bidang</a:t>
            </a:r>
            <a:r>
              <a:rPr lang="en-US"/>
              <a:t> </a:t>
            </a:r>
            <a:r>
              <a:rPr lang="en-US" err="1"/>
              <a:t>kita</a:t>
            </a:r>
            <a:r>
              <a:rPr lang="en-US"/>
              <a:t> </a:t>
            </a:r>
            <a:r>
              <a:rPr lang="en-US" err="1"/>
              <a:t>yaitu</a:t>
            </a:r>
            <a:r>
              <a:rPr lang="en-US"/>
              <a:t> computer science dan electrical. Saya </a:t>
            </a:r>
            <a:r>
              <a:rPr lang="en-US" err="1"/>
              <a:t>harap</a:t>
            </a:r>
            <a:r>
              <a:rPr lang="en-US"/>
              <a:t> kalian </a:t>
            </a:r>
            <a:r>
              <a:rPr lang="en-US" err="1"/>
              <a:t>dapat</a:t>
            </a:r>
            <a:r>
              <a:rPr lang="en-US"/>
              <a:t> </a:t>
            </a:r>
            <a:r>
              <a:rPr lang="en-US" err="1"/>
              <a:t>memahaminya</a:t>
            </a:r>
            <a:r>
              <a:rPr lang="en-US"/>
              <a:t> </a:t>
            </a:r>
            <a:r>
              <a:rPr lang="en-US" err="1"/>
              <a:t>dengan</a:t>
            </a:r>
            <a:r>
              <a:rPr lang="en-US"/>
              <a:t> </a:t>
            </a:r>
            <a:r>
              <a:rPr lang="en-US" err="1"/>
              <a:t>baik</a:t>
            </a:r>
            <a:r>
              <a:rPr lang="en-US"/>
              <a:t>.</a:t>
            </a:r>
          </a:p>
          <a:p>
            <a:endParaRPr lang="en-US"/>
          </a:p>
          <a:p>
            <a:r>
              <a:rPr lang="en-US"/>
              <a:t>Ok </a:t>
            </a:r>
            <a:r>
              <a:rPr lang="en-US" err="1"/>
              <a:t>gaes</a:t>
            </a:r>
            <a:r>
              <a:rPr lang="en-US"/>
              <a:t>, </a:t>
            </a:r>
            <a:r>
              <a:rPr lang="en-US" err="1"/>
              <a:t>kita</a:t>
            </a:r>
            <a:r>
              <a:rPr lang="en-US"/>
              <a:t> </a:t>
            </a:r>
            <a:r>
              <a:rPr lang="en-US" err="1"/>
              <a:t>langsung</a:t>
            </a:r>
            <a:r>
              <a:rPr lang="en-US"/>
              <a:t> </a:t>
            </a:r>
            <a:r>
              <a:rPr lang="en-US" err="1"/>
              <a:t>saja</a:t>
            </a:r>
            <a:r>
              <a:rPr lang="en-US"/>
              <a:t> </a:t>
            </a:r>
            <a:r>
              <a:rPr lang="en-US" err="1"/>
              <a:t>mengkonversikan</a:t>
            </a:r>
            <a:r>
              <a:rPr lang="en-US"/>
              <a:t> 123 decimal </a:t>
            </a:r>
            <a:r>
              <a:rPr lang="en-US" err="1"/>
              <a:t>ke</a:t>
            </a:r>
            <a:r>
              <a:rPr lang="en-US"/>
              <a:t> binary.</a:t>
            </a:r>
          </a:p>
          <a:p>
            <a:endParaRPr lang="en-US"/>
          </a:p>
          <a:p>
            <a:r>
              <a:rPr lang="en-US"/>
              <a:t>Saya </a:t>
            </a:r>
            <a:r>
              <a:rPr lang="en-US" err="1"/>
              <a:t>akan</a:t>
            </a:r>
            <a:r>
              <a:rPr lang="en-US"/>
              <a:t> </a:t>
            </a:r>
            <a:r>
              <a:rPr lang="en-US" err="1"/>
              <a:t>membahas</a:t>
            </a:r>
            <a:r>
              <a:rPr lang="en-US"/>
              <a:t> </a:t>
            </a:r>
            <a:r>
              <a:rPr lang="en-US" err="1"/>
              <a:t>dengan</a:t>
            </a:r>
            <a:r>
              <a:rPr lang="en-US"/>
              <a:t> </a:t>
            </a:r>
            <a:r>
              <a:rPr lang="en-US" err="1"/>
              <a:t>menggunakan</a:t>
            </a:r>
            <a:r>
              <a:rPr lang="en-US"/>
              <a:t> 2 </a:t>
            </a:r>
            <a:r>
              <a:rPr lang="en-US" err="1"/>
              <a:t>cara</a:t>
            </a:r>
            <a:r>
              <a:rPr lang="en-US"/>
              <a:t>, </a:t>
            </a:r>
            <a:r>
              <a:rPr lang="en-US" err="1"/>
              <a:t>silahkan</a:t>
            </a:r>
            <a:r>
              <a:rPr lang="en-US"/>
              <a:t> kalian </a:t>
            </a:r>
            <a:r>
              <a:rPr lang="en-US" err="1"/>
              <a:t>pilih</a:t>
            </a:r>
            <a:r>
              <a:rPr lang="en-US"/>
              <a:t> </a:t>
            </a:r>
            <a:r>
              <a:rPr lang="en-US" err="1"/>
              <a:t>cara</a:t>
            </a:r>
            <a:r>
              <a:rPr lang="en-US"/>
              <a:t> yang paling kalian </a:t>
            </a:r>
            <a:r>
              <a:rPr lang="en-US" err="1"/>
              <a:t>nyaman</a:t>
            </a:r>
            <a:r>
              <a:rPr lang="en-US"/>
              <a:t>.</a:t>
            </a:r>
          </a:p>
          <a:p>
            <a:endParaRPr lang="en-US"/>
          </a:p>
          <a:p>
            <a:r>
              <a:rPr lang="en-US"/>
              <a:t>Yang </a:t>
            </a:r>
            <a:r>
              <a:rPr lang="en-US" err="1"/>
              <a:t>pertama</a:t>
            </a:r>
            <a:r>
              <a:rPr lang="en-US"/>
              <a:t> </a:t>
            </a:r>
            <a:r>
              <a:rPr lang="en-US" err="1"/>
              <a:t>adalah</a:t>
            </a:r>
            <a:r>
              <a:rPr lang="en-US"/>
              <a:t> </a:t>
            </a:r>
            <a:r>
              <a:rPr lang="en-US" err="1"/>
              <a:t>dengan</a:t>
            </a:r>
            <a:r>
              <a:rPr lang="en-US"/>
              <a:t> </a:t>
            </a:r>
            <a:r>
              <a:rPr lang="en-US" err="1"/>
              <a:t>menggunakan</a:t>
            </a:r>
            <a:r>
              <a:rPr lang="en-US"/>
              <a:t> </a:t>
            </a:r>
            <a:r>
              <a:rPr lang="en-US" err="1"/>
              <a:t>penjumlahan</a:t>
            </a:r>
            <a:r>
              <a:rPr lang="en-US"/>
              <a:t> </a:t>
            </a:r>
            <a:r>
              <a:rPr lang="en-US" err="1"/>
              <a:t>dua</a:t>
            </a:r>
            <a:r>
              <a:rPr lang="en-US"/>
              <a:t> </a:t>
            </a:r>
            <a:r>
              <a:rPr lang="en-US" err="1"/>
              <a:t>pangkat</a:t>
            </a:r>
            <a:r>
              <a:rPr lang="en-US"/>
              <a:t> n. </a:t>
            </a:r>
          </a:p>
          <a:p>
            <a:endParaRPr lang="en-US"/>
          </a:p>
          <a:p>
            <a:r>
              <a:rPr lang="en-US" err="1"/>
              <a:t>Bilangan</a:t>
            </a:r>
            <a:r>
              <a:rPr lang="en-US"/>
              <a:t> biner </a:t>
            </a:r>
            <a:r>
              <a:rPr lang="en-US" err="1"/>
              <a:t>adalah</a:t>
            </a:r>
            <a:r>
              <a:rPr lang="en-US"/>
              <a:t> </a:t>
            </a:r>
            <a:r>
              <a:rPr lang="en-US" err="1"/>
              <a:t>bilangan</a:t>
            </a:r>
            <a:r>
              <a:rPr lang="en-US"/>
              <a:t> yang </a:t>
            </a:r>
            <a:r>
              <a:rPr lang="en-US" err="1"/>
              <a:t>tebentuk</a:t>
            </a:r>
            <a:r>
              <a:rPr lang="en-US"/>
              <a:t> </a:t>
            </a:r>
            <a:r>
              <a:rPr lang="en-US" err="1"/>
              <a:t>dari</a:t>
            </a:r>
            <a:r>
              <a:rPr lang="en-US"/>
              <a:t> </a:t>
            </a:r>
            <a:r>
              <a:rPr lang="en-US" err="1"/>
              <a:t>penjumlahan</a:t>
            </a:r>
            <a:r>
              <a:rPr lang="en-US"/>
              <a:t> </a:t>
            </a:r>
            <a:r>
              <a:rPr lang="en-US" err="1"/>
              <a:t>dua</a:t>
            </a:r>
            <a:r>
              <a:rPr lang="en-US"/>
              <a:t> </a:t>
            </a:r>
            <a:r>
              <a:rPr lang="en-US" err="1"/>
              <a:t>pangkat</a:t>
            </a:r>
            <a:r>
              <a:rPr lang="en-US"/>
              <a:t> </a:t>
            </a:r>
            <a:r>
              <a:rPr lang="en-US" err="1"/>
              <a:t>dari</a:t>
            </a:r>
            <a:r>
              <a:rPr lang="en-US"/>
              <a:t> </a:t>
            </a:r>
            <a:r>
              <a:rPr lang="en-US" err="1"/>
              <a:t>setiap</a:t>
            </a:r>
            <a:r>
              <a:rPr lang="en-US"/>
              <a:t> index </a:t>
            </a:r>
            <a:r>
              <a:rPr lang="en-US" err="1"/>
              <a:t>digitnya</a:t>
            </a:r>
            <a:r>
              <a:rPr lang="en-US"/>
              <a:t>.</a:t>
            </a:r>
          </a:p>
          <a:p>
            <a:endParaRPr lang="en-US"/>
          </a:p>
          <a:p>
            <a:r>
              <a:rPr lang="en-US" err="1"/>
              <a:t>Rumusnya</a:t>
            </a:r>
            <a:r>
              <a:rPr lang="en-US"/>
              <a:t> </a:t>
            </a:r>
            <a:r>
              <a:rPr lang="en-US" err="1"/>
              <a:t>adalah</a:t>
            </a:r>
            <a:r>
              <a:rPr lang="en-US"/>
              <a:t> </a:t>
            </a:r>
            <a:r>
              <a:rPr lang="en-US" err="1"/>
              <a:t>sebagai</a:t>
            </a:r>
            <a:r>
              <a:rPr lang="en-US"/>
              <a:t> </a:t>
            </a:r>
            <a:r>
              <a:rPr lang="en-US" err="1"/>
              <a:t>berikut</a:t>
            </a:r>
            <a:r>
              <a:rPr lang="en-US"/>
              <a:t>, </a:t>
            </a:r>
            <a:r>
              <a:rPr lang="en-US" err="1"/>
              <a:t>dimana</a:t>
            </a:r>
            <a:r>
              <a:rPr lang="en-US"/>
              <a:t> x </a:t>
            </a:r>
            <a:r>
              <a:rPr lang="en-US" err="1"/>
              <a:t>adalah</a:t>
            </a:r>
            <a:r>
              <a:rPr lang="en-US"/>
              <a:t> digit </a:t>
            </a:r>
            <a:r>
              <a:rPr lang="en-US" err="1"/>
              <a:t>binernya</a:t>
            </a:r>
            <a:r>
              <a:rPr lang="en-US"/>
              <a:t> </a:t>
            </a:r>
            <a:r>
              <a:rPr lang="en-US" err="1"/>
              <a:t>satu</a:t>
            </a:r>
            <a:r>
              <a:rPr lang="en-US"/>
              <a:t> </a:t>
            </a:r>
            <a:r>
              <a:rPr lang="en-US" err="1"/>
              <a:t>atau</a:t>
            </a:r>
            <a:r>
              <a:rPr lang="en-US"/>
              <a:t> </a:t>
            </a:r>
            <a:r>
              <a:rPr lang="en-US" err="1"/>
              <a:t>nol</a:t>
            </a:r>
            <a:r>
              <a:rPr lang="en-US"/>
              <a:t> dan </a:t>
            </a:r>
            <a:r>
              <a:rPr lang="en-US" err="1"/>
              <a:t>i</a:t>
            </a:r>
            <a:r>
              <a:rPr lang="en-US"/>
              <a:t> </a:t>
            </a:r>
            <a:r>
              <a:rPr lang="en-US" err="1"/>
              <a:t>adalah</a:t>
            </a:r>
            <a:r>
              <a:rPr lang="en-US"/>
              <a:t> index </a:t>
            </a:r>
            <a:r>
              <a:rPr lang="en-US" err="1"/>
              <a:t>dari</a:t>
            </a:r>
            <a:r>
              <a:rPr lang="en-US"/>
              <a:t> </a:t>
            </a:r>
            <a:r>
              <a:rPr lang="en-US" err="1"/>
              <a:t>binernya</a:t>
            </a:r>
            <a:r>
              <a:rPr lang="en-US"/>
              <a:t>.</a:t>
            </a:r>
          </a:p>
          <a:p>
            <a:endParaRPr lang="en-US"/>
          </a:p>
          <a:p>
            <a:r>
              <a:rPr lang="en-US"/>
              <a:t>Nah, </a:t>
            </a:r>
            <a:r>
              <a:rPr lang="en-US" err="1"/>
              <a:t>sekarang</a:t>
            </a:r>
            <a:r>
              <a:rPr lang="en-US"/>
              <a:t> 123 </a:t>
            </a:r>
            <a:r>
              <a:rPr lang="en-US" err="1"/>
              <a:t>dapat</a:t>
            </a:r>
            <a:r>
              <a:rPr lang="en-US"/>
              <a:t> </a:t>
            </a:r>
            <a:r>
              <a:rPr lang="en-US" err="1"/>
              <a:t>direpresentasikan</a:t>
            </a:r>
            <a:r>
              <a:rPr lang="en-US"/>
              <a:t> </a:t>
            </a:r>
            <a:r>
              <a:rPr lang="en-US" err="1"/>
              <a:t>dengan</a:t>
            </a:r>
            <a:r>
              <a:rPr lang="en-US"/>
              <a:t> digit </a:t>
            </a:r>
            <a:r>
              <a:rPr lang="en-US" err="1"/>
              <a:t>ke</a:t>
            </a:r>
            <a:r>
              <a:rPr lang="en-US"/>
              <a:t> </a:t>
            </a:r>
            <a:r>
              <a:rPr lang="en-US" err="1"/>
              <a:t>berapa</a:t>
            </a:r>
            <a:r>
              <a:rPr lang="en-US"/>
              <a:t>? </a:t>
            </a:r>
            <a:r>
              <a:rPr lang="en-US" err="1"/>
              <a:t>Ke</a:t>
            </a:r>
            <a:r>
              <a:rPr lang="en-US"/>
              <a:t> 6 </a:t>
            </a:r>
            <a:r>
              <a:rPr lang="en-US" err="1"/>
              <a:t>karena</a:t>
            </a:r>
            <a:r>
              <a:rPr lang="en-US"/>
              <a:t> </a:t>
            </a:r>
            <a:r>
              <a:rPr lang="en-US" err="1"/>
              <a:t>bilangan</a:t>
            </a:r>
            <a:r>
              <a:rPr lang="en-US"/>
              <a:t> </a:t>
            </a:r>
            <a:r>
              <a:rPr lang="en-US" err="1"/>
              <a:t>terbesar</a:t>
            </a:r>
            <a:r>
              <a:rPr lang="en-US"/>
              <a:t> dan </a:t>
            </a:r>
            <a:r>
              <a:rPr lang="en-US" err="1"/>
              <a:t>kurang</a:t>
            </a:r>
            <a:r>
              <a:rPr lang="en-US"/>
              <a:t> </a:t>
            </a:r>
            <a:r>
              <a:rPr lang="en-US" err="1"/>
              <a:t>dari</a:t>
            </a:r>
            <a:r>
              <a:rPr lang="en-US"/>
              <a:t> 123</a:t>
            </a:r>
          </a:p>
          <a:p>
            <a:endParaRPr lang="en-US"/>
          </a:p>
          <a:p>
            <a:r>
              <a:rPr lang="en-US"/>
              <a:t>Jadi </a:t>
            </a:r>
            <a:r>
              <a:rPr lang="en-US" err="1"/>
              <a:t>kita</a:t>
            </a:r>
            <a:r>
              <a:rPr lang="en-US"/>
              <a:t> </a:t>
            </a:r>
            <a:r>
              <a:rPr lang="en-US" err="1"/>
              <a:t>dapatkan</a:t>
            </a:r>
            <a:r>
              <a:rPr lang="en-US"/>
              <a:t> 123 </a:t>
            </a:r>
            <a:r>
              <a:rPr lang="en-US" err="1"/>
              <a:t>sama</a:t>
            </a:r>
            <a:r>
              <a:rPr lang="en-US"/>
              <a:t> </a:t>
            </a:r>
            <a:r>
              <a:rPr lang="en-US" err="1"/>
              <a:t>dengan</a:t>
            </a:r>
            <a:r>
              <a:rPr lang="en-US"/>
              <a:t> </a:t>
            </a:r>
            <a:r>
              <a:rPr lang="en-US" err="1"/>
              <a:t>dua</a:t>
            </a:r>
            <a:r>
              <a:rPr lang="en-US"/>
              <a:t> </a:t>
            </a:r>
            <a:r>
              <a:rPr lang="en-US" err="1"/>
              <a:t>pangkat</a:t>
            </a:r>
            <a:r>
              <a:rPr lang="en-US"/>
              <a:t> 6 </a:t>
            </a:r>
            <a:r>
              <a:rPr lang="en-US" err="1"/>
              <a:t>ditambah</a:t>
            </a:r>
            <a:r>
              <a:rPr lang="en-US"/>
              <a:t> </a:t>
            </a:r>
            <a:r>
              <a:rPr lang="en-US" err="1"/>
              <a:t>dari</a:t>
            </a:r>
            <a:r>
              <a:rPr lang="en-US"/>
              <a:t> </a:t>
            </a:r>
            <a:r>
              <a:rPr lang="en-US" err="1"/>
              <a:t>sisa</a:t>
            </a:r>
            <a:r>
              <a:rPr lang="en-US"/>
              <a:t> </a:t>
            </a:r>
            <a:r>
              <a:rPr lang="en-US" err="1"/>
              <a:t>dari</a:t>
            </a:r>
            <a:r>
              <a:rPr lang="en-US"/>
              <a:t> digit </a:t>
            </a:r>
            <a:r>
              <a:rPr lang="en-US" err="1"/>
              <a:t>sebelumnya</a:t>
            </a:r>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06EF572F-EBF0-4D16-BB2C-8D9508D9CC54}" type="slidenum">
              <a:rPr lang="id-ID" smtClean="0"/>
              <a:pPr/>
              <a:t>3</a:t>
            </a:fld>
            <a:endParaRPr lang="id-ID"/>
          </a:p>
        </p:txBody>
      </p:sp>
    </p:spTree>
    <p:extLst>
      <p:ext uri="{BB962C8B-B14F-4D97-AF65-F5344CB8AC3E}">
        <p14:creationId xmlns:p14="http://schemas.microsoft.com/office/powerpoint/2010/main" val="3686255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a:t>Seperti yang telah saya sebutkan sebelumnya bahwa byte merupakan 8 bit binary. Nilai binarynya adalah dari 00000000 hingga 11111111 dengan nilai desimal 0 hingga 255 (2 pangkat 8 kurang 1). Dengan nilai byte dalam bentuk hexadecimal adalah 00 hingga FF.</a:t>
            </a:r>
          </a:p>
          <a:p>
            <a:endParaRPr lang="en-JP"/>
          </a:p>
          <a:p>
            <a:r>
              <a:rPr lang="en-JP"/>
              <a:t>Contoh representasi hexadecimal adalah sebagai berikut.</a:t>
            </a:r>
          </a:p>
          <a:p>
            <a:endParaRPr lang="en-JP"/>
          </a:p>
        </p:txBody>
      </p:sp>
      <p:sp>
        <p:nvSpPr>
          <p:cNvPr id="4" name="Slide Number Placeholder 3"/>
          <p:cNvSpPr>
            <a:spLocks noGrp="1"/>
          </p:cNvSpPr>
          <p:nvPr>
            <p:ph type="sldNum" sz="quarter" idx="5"/>
          </p:nvPr>
        </p:nvSpPr>
        <p:spPr/>
        <p:txBody>
          <a:bodyPr/>
          <a:lstStyle/>
          <a:p>
            <a:fld id="{06EF572F-EBF0-4D16-BB2C-8D9508D9CC54}" type="slidenum">
              <a:rPr lang="id-ID" smtClean="0"/>
              <a:pPr/>
              <a:t>4</a:t>
            </a:fld>
            <a:endParaRPr lang="id-ID"/>
          </a:p>
        </p:txBody>
      </p:sp>
    </p:spTree>
    <p:extLst>
      <p:ext uri="{BB962C8B-B14F-4D97-AF65-F5344CB8AC3E}">
        <p14:creationId xmlns:p14="http://schemas.microsoft.com/office/powerpoint/2010/main" val="420599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6B0B9B1-2CF0-4C68-93A2-C925BF0094A0}" type="datetimeFigureOut">
              <a:rPr lang="id-ID" smtClean="0"/>
              <a:pPr/>
              <a:t>01/09/20</a:t>
            </a:fld>
            <a:endParaRPr lang="id-ID"/>
          </a:p>
        </p:txBody>
      </p:sp>
      <p:sp>
        <p:nvSpPr>
          <p:cNvPr id="17" name="Footer Placeholder 16"/>
          <p:cNvSpPr>
            <a:spLocks noGrp="1"/>
          </p:cNvSpPr>
          <p:nvPr>
            <p:ph type="ftr" sz="quarter" idx="11"/>
          </p:nvPr>
        </p:nvSpPr>
        <p:spPr>
          <a:xfrm>
            <a:off x="2898648" y="6355080"/>
            <a:ext cx="3474720" cy="365760"/>
          </a:xfrm>
        </p:spPr>
        <p:txBody>
          <a:bodyPr/>
          <a:lstStyle/>
          <a:p>
            <a:endParaRPr lang="id-ID"/>
          </a:p>
        </p:txBody>
      </p:sp>
      <p:sp>
        <p:nvSpPr>
          <p:cNvPr id="29" name="Slide Number Placeholder 28"/>
          <p:cNvSpPr>
            <a:spLocks noGrp="1"/>
          </p:cNvSpPr>
          <p:nvPr>
            <p:ph type="sldNum" sz="quarter" idx="12"/>
          </p:nvPr>
        </p:nvSpPr>
        <p:spPr>
          <a:xfrm>
            <a:off x="1216152" y="6355080"/>
            <a:ext cx="1219200" cy="365760"/>
          </a:xfrm>
        </p:spPr>
        <p:txBody>
          <a:bodyPr/>
          <a:lstStyle/>
          <a:p>
            <a:fld id="{14C4C21A-0393-4EA8-8AEB-AF4E0BE66E71}" type="slidenum">
              <a:rPr lang="id-ID" smtClean="0"/>
              <a:pPr/>
              <a:t>‹#›</a:t>
            </a:fld>
            <a:endParaRPr lang="id-ID"/>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6B0B9B1-2CF0-4C68-93A2-C925BF0094A0}" type="datetimeFigureOut">
              <a:rPr lang="id-ID" smtClean="0"/>
              <a:pPr/>
              <a:t>01/09/20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4C4C21A-0393-4EA8-8AEB-AF4E0BE66E71}"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6B0B9B1-2CF0-4C68-93A2-C925BF0094A0}" type="datetimeFigureOut">
              <a:rPr lang="id-ID" smtClean="0"/>
              <a:pPr/>
              <a:t>01/09/20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4C4C21A-0393-4EA8-8AEB-AF4E0BE66E71}" type="slidenum">
              <a:rPr lang="id-ID" smtClean="0"/>
              <a:pPr/>
              <a:t>‹#›</a:t>
            </a:fld>
            <a:endParaRPr lang="id-ID"/>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6B0B9B1-2CF0-4C68-93A2-C925BF0094A0}" type="datetimeFigureOut">
              <a:rPr lang="id-ID" smtClean="0"/>
              <a:pPr/>
              <a:t>01/09/20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4C4C21A-0393-4EA8-8AEB-AF4E0BE66E71}" type="slidenum">
              <a:rPr lang="id-ID" smtClean="0"/>
              <a:pPr/>
              <a:t>‹#›</a:t>
            </a:fld>
            <a:endParaRPr lang="id-ID"/>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6B0B9B1-2CF0-4C68-93A2-C925BF0094A0}" type="datetimeFigureOut">
              <a:rPr lang="id-ID" smtClean="0"/>
              <a:pPr/>
              <a:t>01/09/20</a:t>
            </a:fld>
            <a:endParaRPr lang="id-ID"/>
          </a:p>
        </p:txBody>
      </p:sp>
      <p:sp>
        <p:nvSpPr>
          <p:cNvPr id="5" name="Footer Placeholder 4"/>
          <p:cNvSpPr>
            <a:spLocks noGrp="1"/>
          </p:cNvSpPr>
          <p:nvPr>
            <p:ph type="ftr" sz="quarter" idx="11"/>
          </p:nvPr>
        </p:nvSpPr>
        <p:spPr>
          <a:xfrm>
            <a:off x="2898648" y="6355080"/>
            <a:ext cx="3474720" cy="365760"/>
          </a:xfrm>
        </p:spPr>
        <p:txBody>
          <a:bodyPr/>
          <a:lstStyle/>
          <a:p>
            <a:endParaRPr lang="id-ID"/>
          </a:p>
        </p:txBody>
      </p:sp>
      <p:sp>
        <p:nvSpPr>
          <p:cNvPr id="6" name="Slide Number Placeholder 5"/>
          <p:cNvSpPr>
            <a:spLocks noGrp="1"/>
          </p:cNvSpPr>
          <p:nvPr>
            <p:ph type="sldNum" sz="quarter" idx="12"/>
          </p:nvPr>
        </p:nvSpPr>
        <p:spPr>
          <a:xfrm>
            <a:off x="1069848" y="6355080"/>
            <a:ext cx="1520952" cy="365760"/>
          </a:xfrm>
        </p:spPr>
        <p:txBody>
          <a:bodyPr/>
          <a:lstStyle/>
          <a:p>
            <a:fld id="{14C4C21A-0393-4EA8-8AEB-AF4E0BE66E71}" type="slidenum">
              <a:rPr lang="id-ID" smtClean="0"/>
              <a:pPr/>
              <a:t>‹#›</a:t>
            </a:fld>
            <a:endParaRPr lang="id-ID"/>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6B0B9B1-2CF0-4C68-93A2-C925BF0094A0}" type="datetimeFigureOut">
              <a:rPr lang="id-ID" smtClean="0"/>
              <a:pPr/>
              <a:t>01/09/20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4C4C21A-0393-4EA8-8AEB-AF4E0BE66E71}" type="slidenum">
              <a:rPr lang="id-ID" smtClean="0"/>
              <a:pPr/>
              <a:t>‹#›</a:t>
            </a:fld>
            <a:endParaRPr lang="id-ID"/>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6B0B9B1-2CF0-4C68-93A2-C925BF0094A0}" type="datetimeFigureOut">
              <a:rPr lang="id-ID" smtClean="0"/>
              <a:pPr/>
              <a:t>01/09/20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4C4C21A-0393-4EA8-8AEB-AF4E0BE66E71}" type="slidenum">
              <a:rPr lang="id-ID" smtClean="0"/>
              <a:pPr/>
              <a:t>‹#›</a:t>
            </a:fld>
            <a:endParaRPr lang="id-ID"/>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6B0B9B1-2CF0-4C68-93A2-C925BF0094A0}" type="datetimeFigureOut">
              <a:rPr lang="id-ID" smtClean="0"/>
              <a:pPr/>
              <a:t>01/09/20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4C4C21A-0393-4EA8-8AEB-AF4E0BE66E71}" type="slidenum">
              <a:rPr lang="id-ID" smtClean="0"/>
              <a:pPr/>
              <a:t>‹#›</a:t>
            </a:fld>
            <a:endParaRPr lang="id-ID"/>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0B9B1-2CF0-4C68-93A2-C925BF0094A0}" type="datetimeFigureOut">
              <a:rPr lang="id-ID" smtClean="0"/>
              <a:pPr/>
              <a:t>01/09/20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4C4C21A-0393-4EA8-8AEB-AF4E0BE66E71}" type="slidenum">
              <a:rPr lang="id-ID" smtClean="0"/>
              <a:pPr/>
              <a:t>‹#›</a:t>
            </a:fld>
            <a:endParaRPr lang="id-ID"/>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B0B9B1-2CF0-4C68-93A2-C925BF0094A0}" type="datetimeFigureOut">
              <a:rPr lang="id-ID" smtClean="0"/>
              <a:pPr/>
              <a:t>01/09/20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4C4C21A-0393-4EA8-8AEB-AF4E0BE66E71}" type="slidenum">
              <a:rPr lang="id-ID" smtClean="0"/>
              <a:pPr/>
              <a:t>‹#›</a:t>
            </a:fld>
            <a:endParaRPr lang="id-ID"/>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B0B9B1-2CF0-4C68-93A2-C925BF0094A0}" type="datetimeFigureOut">
              <a:rPr lang="id-ID" smtClean="0"/>
              <a:pPr/>
              <a:t>01/09/20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4C4C21A-0393-4EA8-8AEB-AF4E0BE66E71}" type="slidenum">
              <a:rPr lang="id-ID" smtClean="0"/>
              <a:pPr/>
              <a:t>‹#›</a:t>
            </a:fld>
            <a:endParaRPr lang="id-ID"/>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6B0B9B1-2CF0-4C68-93A2-C925BF0094A0}" type="datetimeFigureOut">
              <a:rPr lang="id-ID" smtClean="0"/>
              <a:pPr/>
              <a:t>01/09/20</a:t>
            </a:fld>
            <a:endParaRPr lang="id-ID"/>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id-ID"/>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4C4C21A-0393-4EA8-8AEB-AF4E0BE66E71}" type="slidenum">
              <a:rPr lang="id-ID" smtClean="0"/>
              <a:pPr/>
              <a:t>‹#›</a:t>
            </a:fld>
            <a:endParaRPr lang="id-ID"/>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645024"/>
            <a:ext cx="6858000" cy="1224136"/>
          </a:xfrm>
        </p:spPr>
        <p:txBody>
          <a:bodyPr>
            <a:noAutofit/>
          </a:bodyPr>
          <a:lstStyle/>
          <a:p>
            <a:pPr algn="l"/>
            <a:r>
              <a:rPr lang="id-ID" sz="2800"/>
              <a:t>IF2130/II2130 – Organisasi dan Arsitektur Komputer</a:t>
            </a:r>
            <a:br>
              <a:rPr lang="id-ID" sz="2800"/>
            </a:br>
            <a:r>
              <a:rPr lang="id-ID" sz="1400"/>
              <a:t>sumber: </a:t>
            </a:r>
            <a:r>
              <a:rPr lang="en-US" sz="1400" kern="0">
                <a:latin typeface="Calibri" pitchFamily="34" charset="0"/>
              </a:rPr>
              <a:t>Greg </a:t>
            </a:r>
            <a:r>
              <a:rPr lang="en-US" sz="1400" kern="0" err="1">
                <a:latin typeface="Calibri" pitchFamily="34" charset="0"/>
              </a:rPr>
              <a:t>Kesden</a:t>
            </a:r>
            <a:r>
              <a:rPr lang="id-ID" sz="1400" kern="0">
                <a:latin typeface="Calibri" pitchFamily="34" charset="0"/>
              </a:rPr>
              <a:t>, CMU 15-213, 2012</a:t>
            </a:r>
            <a:endParaRPr lang="id-ID" sz="2800"/>
          </a:p>
        </p:txBody>
      </p:sp>
      <p:sp>
        <p:nvSpPr>
          <p:cNvPr id="4" name="Subtitle 2">
            <a:extLst>
              <a:ext uri="{FF2B5EF4-FFF2-40B4-BE49-F238E27FC236}">
                <a16:creationId xmlns:a16="http://schemas.microsoft.com/office/drawing/2014/main" id="{85D38F4C-2AD7-6D45-91C0-1D31964BB68A}"/>
              </a:ext>
            </a:extLst>
          </p:cNvPr>
          <p:cNvSpPr txBox="1">
            <a:spLocks/>
          </p:cNvSpPr>
          <p:nvPr/>
        </p:nvSpPr>
        <p:spPr>
          <a:xfrm>
            <a:off x="737659" y="1401822"/>
            <a:ext cx="7457256" cy="1800200"/>
          </a:xfrm>
          <a:prstGeom prst="rect">
            <a:avLst/>
          </a:prstGeom>
        </p:spPr>
        <p:txBody>
          <a:bodyPr vert="horz">
            <a:normAutofit fontScale="92500" lnSpcReduction="10000"/>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id-ID"/>
              <a:t>Achmad Imam </a:t>
            </a:r>
            <a:r>
              <a:rPr lang="id-ID" err="1"/>
              <a:t>Kistijantoro</a:t>
            </a:r>
            <a:endParaRPr lang="id-ID"/>
          </a:p>
          <a:p>
            <a:r>
              <a:rPr lang="id-ID" err="1"/>
              <a:t>Anggrahita</a:t>
            </a:r>
            <a:r>
              <a:rPr lang="id-ID"/>
              <a:t> Bayu Sasmita</a:t>
            </a:r>
          </a:p>
          <a:p>
            <a:r>
              <a:rPr lang="id-ID"/>
              <a:t>Yudistira Dwi Wardhana </a:t>
            </a:r>
            <a:r>
              <a:rPr lang="id-ID" err="1"/>
              <a:t>Asnar</a:t>
            </a:r>
            <a:endParaRPr lang="id-ID"/>
          </a:p>
          <a:p>
            <a:r>
              <a:rPr lang="id-ID"/>
              <a:t>Rahmat Mulyawan</a:t>
            </a:r>
          </a:p>
          <a:p>
            <a:r>
              <a:rPr lang="id-ID" b="1" err="1"/>
              <a:t>Infall</a:t>
            </a:r>
            <a:r>
              <a:rPr lang="id-ID" b="1"/>
              <a:t> </a:t>
            </a:r>
            <a:r>
              <a:rPr lang="id-ID" b="1" err="1"/>
              <a:t>Syafalni</a:t>
            </a:r>
            <a:endParaRPr lang="id-ID" b="1"/>
          </a:p>
          <a:p>
            <a:endParaRPr lang="id-ID"/>
          </a:p>
          <a:p>
            <a:endParaRPr lang="id-ID"/>
          </a:p>
          <a:p>
            <a:endParaRPr lang="id-ID"/>
          </a:p>
        </p:txBody>
      </p:sp>
      <p:sp>
        <p:nvSpPr>
          <p:cNvPr id="5" name="Rectangle 4">
            <a:extLst>
              <a:ext uri="{FF2B5EF4-FFF2-40B4-BE49-F238E27FC236}">
                <a16:creationId xmlns:a16="http://schemas.microsoft.com/office/drawing/2014/main" id="{2DACFB8D-A58F-774C-8DAD-6C9636117269}"/>
              </a:ext>
            </a:extLst>
          </p:cNvPr>
          <p:cNvSpPr/>
          <p:nvPr/>
        </p:nvSpPr>
        <p:spPr>
          <a:xfrm>
            <a:off x="1204190" y="5157192"/>
            <a:ext cx="6968210" cy="461665"/>
          </a:xfrm>
          <a:prstGeom prst="rect">
            <a:avLst/>
          </a:prstGeom>
        </p:spPr>
        <p:txBody>
          <a:bodyPr wrap="square">
            <a:spAutoFit/>
          </a:bodyPr>
          <a:lstStyle/>
          <a:p>
            <a:r>
              <a:rPr lang="id-ID" sz="2400" b="1"/>
              <a:t>Representasi Informasi – Bit &amp; </a:t>
            </a:r>
            <a:r>
              <a:rPr lang="id-ID" sz="2400" b="1" err="1"/>
              <a:t>Byte</a:t>
            </a:r>
            <a:endParaRPr lang="id-ID" sz="2400" b="1"/>
          </a:p>
        </p:txBody>
      </p:sp>
    </p:spTree>
    <p:extLst>
      <p:ext uri="{BB962C8B-B14F-4D97-AF65-F5344CB8AC3E}">
        <p14:creationId xmlns:p14="http://schemas.microsoft.com/office/powerpoint/2010/main" val="222841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Representasi Biner</a:t>
            </a:r>
          </a:p>
        </p:txBody>
      </p:sp>
      <p:sp>
        <p:nvSpPr>
          <p:cNvPr id="3" name="Content Placeholder 2"/>
          <p:cNvSpPr>
            <a:spLocks noGrp="1"/>
          </p:cNvSpPr>
          <p:nvPr>
            <p:ph sz="quarter" idx="1"/>
          </p:nvPr>
        </p:nvSpPr>
        <p:spPr/>
        <p:txBody>
          <a:bodyPr/>
          <a:lstStyle/>
          <a:p>
            <a:r>
              <a:rPr lang="id-ID"/>
              <a:t>Setiap bit 0 atau 1</a:t>
            </a:r>
          </a:p>
          <a:p>
            <a:r>
              <a:rPr lang="id-ID"/>
              <a:t>Dengan memproses data dari bit: </a:t>
            </a:r>
          </a:p>
          <a:p>
            <a:pPr lvl="1"/>
            <a:r>
              <a:rPr lang="id-ID"/>
              <a:t>Menentukan instruksi (</a:t>
            </a:r>
            <a:r>
              <a:rPr lang="id-ID" err="1"/>
              <a:t>Instructions</a:t>
            </a:r>
            <a:r>
              <a:rPr lang="id-ID"/>
              <a:t> </a:t>
            </a:r>
            <a:r>
              <a:rPr lang="id-ID" err="1"/>
              <a:t>Sets</a:t>
            </a:r>
            <a:r>
              <a:rPr lang="id-ID"/>
              <a:t>)</a:t>
            </a:r>
          </a:p>
          <a:p>
            <a:pPr lvl="1"/>
            <a:r>
              <a:rPr lang="id-ID"/>
              <a:t>Untuk representasi dan manipulasi angka, set, </a:t>
            </a:r>
            <a:r>
              <a:rPr lang="id-ID" err="1"/>
              <a:t>string</a:t>
            </a:r>
            <a:r>
              <a:rPr lang="id-ID"/>
              <a:t>, </a:t>
            </a:r>
            <a:r>
              <a:rPr lang="id-ID" err="1"/>
              <a:t>dll</a:t>
            </a:r>
            <a:endParaRPr lang="id-ID"/>
          </a:p>
          <a:p>
            <a:r>
              <a:rPr lang="id-ID"/>
              <a:t>Kenapa bits? Berkaitan dengan transistor (elektronik)</a:t>
            </a:r>
          </a:p>
          <a:p>
            <a:pPr lvl="1"/>
            <a:r>
              <a:rPr lang="id-ID"/>
              <a:t>Mudah untuk disimpan dengan </a:t>
            </a:r>
            <a:r>
              <a:rPr lang="id-ID" err="1"/>
              <a:t>memory</a:t>
            </a:r>
            <a:r>
              <a:rPr lang="id-ID"/>
              <a:t> </a:t>
            </a:r>
            <a:r>
              <a:rPr lang="id-ID" err="1"/>
              <a:t>cell</a:t>
            </a:r>
            <a:r>
              <a:rPr lang="id-ID"/>
              <a:t> </a:t>
            </a:r>
            <a:r>
              <a:rPr lang="id-ID" err="1"/>
              <a:t>bistable</a:t>
            </a:r>
            <a:r>
              <a:rPr lang="id-ID"/>
              <a:t> (RAM)</a:t>
            </a:r>
          </a:p>
          <a:p>
            <a:pPr lvl="1"/>
            <a:r>
              <a:rPr lang="id-ID"/>
              <a:t>Lebih </a:t>
            </a:r>
            <a:r>
              <a:rPr lang="id-ID" err="1"/>
              <a:t>reliable</a:t>
            </a:r>
            <a:r>
              <a:rPr lang="id-ID"/>
              <a:t> (tahan) dan mudah untuk ditransmisikan.</a:t>
            </a:r>
          </a:p>
          <a:p>
            <a:pPr marL="274320" lvl="1" indent="0">
              <a:buNone/>
            </a:pPr>
            <a:r>
              <a:rPr lang="id-ID"/>
              <a:t> </a:t>
            </a:r>
          </a:p>
          <a:p>
            <a:endParaRPr lang="id-ID"/>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5823" y="4418231"/>
            <a:ext cx="6092353" cy="244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283968" y="6381328"/>
            <a:ext cx="2627642" cy="369332"/>
          </a:xfrm>
          <a:prstGeom prst="rect">
            <a:avLst/>
          </a:prstGeom>
          <a:noFill/>
        </p:spPr>
        <p:txBody>
          <a:bodyPr wrap="none" rtlCol="0">
            <a:spAutoFit/>
          </a:bodyPr>
          <a:lstStyle/>
          <a:p>
            <a:r>
              <a:rPr lang="id-ID"/>
              <a:t>source: Slide CMU 15-213</a:t>
            </a:r>
          </a:p>
        </p:txBody>
      </p:sp>
    </p:spTree>
    <p:extLst>
      <p:ext uri="{BB962C8B-B14F-4D97-AF65-F5344CB8AC3E}">
        <p14:creationId xmlns:p14="http://schemas.microsoft.com/office/powerpoint/2010/main" val="207275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Konversi Desimal-Biner-</a:t>
            </a:r>
            <a:r>
              <a:rPr lang="id-ID" err="1"/>
              <a:t>Hexa</a:t>
            </a:r>
            <a:endParaRPr lang="id-ID"/>
          </a:p>
        </p:txBody>
      </p:sp>
      <p:sp>
        <p:nvSpPr>
          <p:cNvPr id="3" name="Content Placeholder 2"/>
          <p:cNvSpPr>
            <a:spLocks noGrp="1"/>
          </p:cNvSpPr>
          <p:nvPr>
            <p:ph sz="quarter" idx="1"/>
          </p:nvPr>
        </p:nvSpPr>
        <p:spPr/>
        <p:txBody>
          <a:bodyPr/>
          <a:lstStyle/>
          <a:p>
            <a:r>
              <a:rPr lang="id-ID"/>
              <a:t>123</a:t>
            </a:r>
            <a:r>
              <a:rPr lang="id-ID" baseline="-25000"/>
              <a:t>10</a:t>
            </a:r>
            <a:r>
              <a:rPr lang="id-ID"/>
              <a:t> = 1111011</a:t>
            </a:r>
            <a:r>
              <a:rPr lang="id-ID" baseline="-25000"/>
              <a:t>2 </a:t>
            </a:r>
            <a:r>
              <a:rPr lang="id-ID"/>
              <a:t>= 7B</a:t>
            </a:r>
            <a:r>
              <a:rPr lang="id-ID" baseline="-25000"/>
              <a:t>16</a:t>
            </a:r>
          </a:p>
          <a:p>
            <a:r>
              <a:rPr lang="id-ID"/>
              <a:t>1.2</a:t>
            </a:r>
            <a:r>
              <a:rPr lang="id-ID" baseline="-25000"/>
              <a:t>10</a:t>
            </a:r>
            <a:r>
              <a:rPr lang="id-ID"/>
              <a:t> =1.00110011[0011] = 1.33[3]</a:t>
            </a:r>
            <a:r>
              <a:rPr lang="id-ID" baseline="-25000"/>
              <a:t>16</a:t>
            </a:r>
          </a:p>
          <a:p>
            <a:r>
              <a:rPr lang="id-ID"/>
              <a:t>1.23</a:t>
            </a:r>
            <a:r>
              <a:rPr lang="id-ID" baseline="-25000"/>
              <a:t>10</a:t>
            </a:r>
            <a:r>
              <a:rPr lang="id-ID"/>
              <a:t> x 10</a:t>
            </a:r>
            <a:r>
              <a:rPr lang="id-ID" baseline="30000"/>
              <a:t>2 </a:t>
            </a:r>
            <a:r>
              <a:rPr lang="id-ID"/>
              <a:t>= 1. 111011</a:t>
            </a:r>
            <a:r>
              <a:rPr lang="id-ID" baseline="-25000"/>
              <a:t>2 </a:t>
            </a:r>
            <a:r>
              <a:rPr lang="id-ID"/>
              <a:t>x 2</a:t>
            </a:r>
            <a:r>
              <a:rPr lang="id-ID" baseline="30000"/>
              <a:t>6</a:t>
            </a:r>
          </a:p>
        </p:txBody>
      </p:sp>
      <p:sp>
        <p:nvSpPr>
          <p:cNvPr id="4" name="TextBox 3"/>
          <p:cNvSpPr txBox="1"/>
          <p:nvPr/>
        </p:nvSpPr>
        <p:spPr>
          <a:xfrm>
            <a:off x="4283968" y="6381328"/>
            <a:ext cx="2627642" cy="369332"/>
          </a:xfrm>
          <a:prstGeom prst="rect">
            <a:avLst/>
          </a:prstGeom>
          <a:noFill/>
        </p:spPr>
        <p:txBody>
          <a:bodyPr wrap="none" rtlCol="0">
            <a:spAutoFit/>
          </a:bodyPr>
          <a:lstStyle/>
          <a:p>
            <a:r>
              <a:rPr lang="id-ID"/>
              <a:t>source: Slide CMU 15-213</a:t>
            </a:r>
          </a:p>
        </p:txBody>
      </p:sp>
    </p:spTree>
    <p:extLst>
      <p:ext uri="{BB962C8B-B14F-4D97-AF65-F5344CB8AC3E}">
        <p14:creationId xmlns:p14="http://schemas.microsoft.com/office/powerpoint/2010/main" val="316714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Encoding Byte Values</a:t>
            </a:r>
          </a:p>
        </p:txBody>
      </p:sp>
      <p:sp>
        <p:nvSpPr>
          <p:cNvPr id="3" name="Content Placeholder 2"/>
          <p:cNvSpPr>
            <a:spLocks noGrp="1"/>
          </p:cNvSpPr>
          <p:nvPr>
            <p:ph sz="quarter" idx="1"/>
          </p:nvPr>
        </p:nvSpPr>
        <p:spPr/>
        <p:txBody>
          <a:bodyPr/>
          <a:lstStyle/>
          <a:p>
            <a:r>
              <a:rPr lang="id-ID"/>
              <a:t>Byte = 8 bit</a:t>
            </a:r>
          </a:p>
          <a:p>
            <a:r>
              <a:rPr lang="id-ID"/>
              <a:t>00000000</a:t>
            </a:r>
            <a:r>
              <a:rPr lang="id-ID" baseline="-25000"/>
              <a:t>2</a:t>
            </a:r>
            <a:r>
              <a:rPr lang="id-ID"/>
              <a:t> hingga 11111111</a:t>
            </a:r>
            <a:r>
              <a:rPr lang="id-ID" baseline="-25000"/>
              <a:t>2</a:t>
            </a:r>
          </a:p>
          <a:p>
            <a:r>
              <a:rPr lang="id-ID"/>
              <a:t>Desimal 0 – 255</a:t>
            </a:r>
          </a:p>
          <a:p>
            <a:r>
              <a:rPr lang="id-ID"/>
              <a:t>Hexadesimal 00 – FF</a:t>
            </a:r>
          </a:p>
          <a:p>
            <a:pPr lvl="1"/>
            <a:r>
              <a:rPr lang="id-ID"/>
              <a:t>Representasi </a:t>
            </a:r>
            <a:r>
              <a:rPr lang="id-ID" err="1"/>
              <a:t>base</a:t>
            </a:r>
            <a:r>
              <a:rPr lang="id-ID"/>
              <a:t> 16</a:t>
            </a:r>
          </a:p>
          <a:p>
            <a:pPr lvl="1"/>
            <a:r>
              <a:rPr lang="id-ID"/>
              <a:t>Menggunakan karakter 0-9 dan A-F</a:t>
            </a:r>
          </a:p>
          <a:p>
            <a:pPr lvl="1"/>
            <a:r>
              <a:rPr lang="id-ID"/>
              <a:t>Dalam C, tulis bilangan </a:t>
            </a:r>
            <a:r>
              <a:rPr lang="id-ID" err="1"/>
              <a:t>hexadecimal</a:t>
            </a:r>
            <a:endParaRPr lang="id-ID"/>
          </a:p>
          <a:p>
            <a:pPr lvl="2"/>
            <a:r>
              <a:rPr lang="id-ID"/>
              <a:t>F13A -&gt; 0xF13A atau 0xf13a</a:t>
            </a:r>
          </a:p>
        </p:txBody>
      </p:sp>
      <p:graphicFrame>
        <p:nvGraphicFramePr>
          <p:cNvPr id="4" name="Table 4">
            <a:extLst>
              <a:ext uri="{FF2B5EF4-FFF2-40B4-BE49-F238E27FC236}">
                <a16:creationId xmlns:a16="http://schemas.microsoft.com/office/drawing/2014/main" id="{8D10928A-C1ED-3A4C-A854-046D49D9B815}"/>
              </a:ext>
            </a:extLst>
          </p:cNvPr>
          <p:cNvGraphicFramePr>
            <a:graphicFrameLocks noGrp="1"/>
          </p:cNvGraphicFramePr>
          <p:nvPr>
            <p:extLst>
              <p:ext uri="{D42A27DB-BD31-4B8C-83A1-F6EECF244321}">
                <p14:modId xmlns:p14="http://schemas.microsoft.com/office/powerpoint/2010/main" val="2481440176"/>
              </p:ext>
            </p:extLst>
          </p:nvPr>
        </p:nvGraphicFramePr>
        <p:xfrm>
          <a:off x="5580112" y="320040"/>
          <a:ext cx="2849563" cy="6217920"/>
        </p:xfrm>
        <a:graphic>
          <a:graphicData uri="http://schemas.openxmlformats.org/drawingml/2006/table">
            <a:tbl>
              <a:tblPr firstRow="1" bandRow="1">
                <a:tableStyleId>{5C22544A-7EE6-4342-B048-85BDC9FD1C3A}</a:tableStyleId>
              </a:tblPr>
              <a:tblGrid>
                <a:gridCol w="360680">
                  <a:extLst>
                    <a:ext uri="{9D8B030D-6E8A-4147-A177-3AD203B41FA5}">
                      <a16:colId xmlns:a16="http://schemas.microsoft.com/office/drawing/2014/main" val="1455427330"/>
                    </a:ext>
                  </a:extLst>
                </a:gridCol>
                <a:gridCol w="360680">
                  <a:extLst>
                    <a:ext uri="{9D8B030D-6E8A-4147-A177-3AD203B41FA5}">
                      <a16:colId xmlns:a16="http://schemas.microsoft.com/office/drawing/2014/main" val="2925886380"/>
                    </a:ext>
                  </a:extLst>
                </a:gridCol>
                <a:gridCol w="360680">
                  <a:extLst>
                    <a:ext uri="{9D8B030D-6E8A-4147-A177-3AD203B41FA5}">
                      <a16:colId xmlns:a16="http://schemas.microsoft.com/office/drawing/2014/main" val="1551893753"/>
                    </a:ext>
                  </a:extLst>
                </a:gridCol>
                <a:gridCol w="360680">
                  <a:extLst>
                    <a:ext uri="{9D8B030D-6E8A-4147-A177-3AD203B41FA5}">
                      <a16:colId xmlns:a16="http://schemas.microsoft.com/office/drawing/2014/main" val="2457642430"/>
                    </a:ext>
                  </a:extLst>
                </a:gridCol>
                <a:gridCol w="360680">
                  <a:extLst>
                    <a:ext uri="{9D8B030D-6E8A-4147-A177-3AD203B41FA5}">
                      <a16:colId xmlns:a16="http://schemas.microsoft.com/office/drawing/2014/main" val="3156413194"/>
                    </a:ext>
                  </a:extLst>
                </a:gridCol>
                <a:gridCol w="360680">
                  <a:extLst>
                    <a:ext uri="{9D8B030D-6E8A-4147-A177-3AD203B41FA5}">
                      <a16:colId xmlns:a16="http://schemas.microsoft.com/office/drawing/2014/main" val="3007729872"/>
                    </a:ext>
                  </a:extLst>
                </a:gridCol>
                <a:gridCol w="685483">
                  <a:extLst>
                    <a:ext uri="{9D8B030D-6E8A-4147-A177-3AD203B41FA5}">
                      <a16:colId xmlns:a16="http://schemas.microsoft.com/office/drawing/2014/main" val="1717217398"/>
                    </a:ext>
                  </a:extLst>
                </a:gridCol>
              </a:tblGrid>
              <a:tr h="333375">
                <a:tc gridSpan="4">
                  <a:txBody>
                    <a:bodyPr/>
                    <a:lstStyle/>
                    <a:p>
                      <a:pPr algn="ctr"/>
                      <a:r>
                        <a:rPr lang="en-JP"/>
                        <a:t>Bin</a:t>
                      </a:r>
                    </a:p>
                  </a:txBody>
                  <a:tcPr/>
                </a:tc>
                <a:tc hMerge="1">
                  <a:txBody>
                    <a:bodyPr/>
                    <a:lstStyle/>
                    <a:p>
                      <a:endParaRPr lang="en-JP"/>
                    </a:p>
                  </a:txBody>
                  <a:tcPr/>
                </a:tc>
                <a:tc hMerge="1">
                  <a:txBody>
                    <a:bodyPr/>
                    <a:lstStyle/>
                    <a:p>
                      <a:endParaRPr lang="en-JP"/>
                    </a:p>
                  </a:txBody>
                  <a:tcPr/>
                </a:tc>
                <a:tc hMerge="1">
                  <a:txBody>
                    <a:bodyPr/>
                    <a:lstStyle/>
                    <a:p>
                      <a:endParaRPr lang="en-JP"/>
                    </a:p>
                  </a:txBody>
                  <a:tcPr/>
                </a:tc>
                <a:tc gridSpan="2">
                  <a:txBody>
                    <a:bodyPr/>
                    <a:lstStyle/>
                    <a:p>
                      <a:pPr algn="ctr"/>
                      <a:r>
                        <a:rPr lang="en-JP"/>
                        <a:t>Dec</a:t>
                      </a:r>
                    </a:p>
                  </a:txBody>
                  <a:tcPr/>
                </a:tc>
                <a:tc hMerge="1">
                  <a:txBody>
                    <a:bodyPr/>
                    <a:lstStyle/>
                    <a:p>
                      <a:endParaRPr lang="en-JP"/>
                    </a:p>
                  </a:txBody>
                  <a:tcPr/>
                </a:tc>
                <a:tc>
                  <a:txBody>
                    <a:bodyPr/>
                    <a:lstStyle/>
                    <a:p>
                      <a:pPr algn="ctr"/>
                      <a:r>
                        <a:rPr lang="en-JP"/>
                        <a:t>Hex</a:t>
                      </a:r>
                    </a:p>
                  </a:txBody>
                  <a:tcPr/>
                </a:tc>
                <a:extLst>
                  <a:ext uri="{0D108BD9-81ED-4DB2-BD59-A6C34878D82A}">
                    <a16:rowId xmlns:a16="http://schemas.microsoft.com/office/drawing/2014/main" val="3742041372"/>
                  </a:ext>
                </a:extLst>
              </a:tr>
              <a:tr h="333375">
                <a:tc>
                  <a:txBody>
                    <a:bodyPr/>
                    <a:lstStyle/>
                    <a:p>
                      <a:pPr algn="ctr"/>
                      <a:r>
                        <a:rPr lang="en-JP"/>
                        <a:t>0</a:t>
                      </a:r>
                    </a:p>
                  </a:txBody>
                  <a:tcPr>
                    <a:solidFill>
                      <a:srgbClr val="FFC000"/>
                    </a:solidFill>
                  </a:tcPr>
                </a:tc>
                <a:tc>
                  <a:txBody>
                    <a:bodyPr/>
                    <a:lstStyle/>
                    <a:p>
                      <a:pPr algn="ctr"/>
                      <a:r>
                        <a:rPr lang="en-JP"/>
                        <a:t>0</a:t>
                      </a:r>
                    </a:p>
                  </a:txBody>
                  <a:tcPr>
                    <a:solidFill>
                      <a:srgbClr val="FFC000"/>
                    </a:solidFill>
                  </a:tcPr>
                </a:tc>
                <a:tc>
                  <a:txBody>
                    <a:bodyPr/>
                    <a:lstStyle/>
                    <a:p>
                      <a:pPr algn="ctr"/>
                      <a:r>
                        <a:rPr lang="en-JP"/>
                        <a:t>0</a:t>
                      </a:r>
                    </a:p>
                  </a:txBody>
                  <a:tcPr>
                    <a:solidFill>
                      <a:srgbClr val="FFC000"/>
                    </a:solidFill>
                  </a:tcPr>
                </a:tc>
                <a:tc>
                  <a:txBody>
                    <a:bodyPr/>
                    <a:lstStyle/>
                    <a:p>
                      <a:pPr algn="ctr"/>
                      <a:r>
                        <a:rPr lang="en-JP"/>
                        <a:t>0</a:t>
                      </a:r>
                    </a:p>
                  </a:txBody>
                  <a:tcPr>
                    <a:solidFill>
                      <a:srgbClr val="FFC000"/>
                    </a:solidFill>
                  </a:tcPr>
                </a:tc>
                <a:tc>
                  <a:txBody>
                    <a:bodyPr/>
                    <a:lstStyle/>
                    <a:p>
                      <a:pPr algn="ctr"/>
                      <a:r>
                        <a:rPr lang="en-JP"/>
                        <a:t>0</a:t>
                      </a:r>
                    </a:p>
                  </a:txBody>
                  <a:tcPr>
                    <a:solidFill>
                      <a:srgbClr val="FFFF00"/>
                    </a:solidFill>
                  </a:tcPr>
                </a:tc>
                <a:tc>
                  <a:txBody>
                    <a:bodyPr/>
                    <a:lstStyle/>
                    <a:p>
                      <a:pPr algn="ctr"/>
                      <a:r>
                        <a:rPr lang="en-JP"/>
                        <a:t>0</a:t>
                      </a:r>
                    </a:p>
                  </a:txBody>
                  <a:tcPr>
                    <a:solidFill>
                      <a:srgbClr val="FFFF00"/>
                    </a:solidFill>
                  </a:tcPr>
                </a:tc>
                <a:tc>
                  <a:txBody>
                    <a:bodyPr/>
                    <a:lstStyle/>
                    <a:p>
                      <a:pPr algn="ctr"/>
                      <a:r>
                        <a:rPr lang="en-JP"/>
                        <a:t>0</a:t>
                      </a:r>
                    </a:p>
                  </a:txBody>
                  <a:tcPr>
                    <a:solidFill>
                      <a:srgbClr val="00B0F0"/>
                    </a:solidFill>
                  </a:tcPr>
                </a:tc>
                <a:extLst>
                  <a:ext uri="{0D108BD9-81ED-4DB2-BD59-A6C34878D82A}">
                    <a16:rowId xmlns:a16="http://schemas.microsoft.com/office/drawing/2014/main" val="3938816973"/>
                  </a:ext>
                </a:extLst>
              </a:tr>
              <a:tr h="333375">
                <a:tc>
                  <a:txBody>
                    <a:bodyPr/>
                    <a:lstStyle/>
                    <a:p>
                      <a:pPr algn="ctr"/>
                      <a:r>
                        <a:rPr lang="en-JP"/>
                        <a:t>0</a:t>
                      </a:r>
                    </a:p>
                  </a:txBody>
                  <a:tcPr>
                    <a:solidFill>
                      <a:srgbClr val="FFC000"/>
                    </a:solidFill>
                  </a:tcPr>
                </a:tc>
                <a:tc>
                  <a:txBody>
                    <a:bodyPr/>
                    <a:lstStyle/>
                    <a:p>
                      <a:pPr algn="ctr"/>
                      <a:r>
                        <a:rPr lang="en-JP"/>
                        <a:t>0</a:t>
                      </a:r>
                    </a:p>
                  </a:txBody>
                  <a:tcPr>
                    <a:solidFill>
                      <a:srgbClr val="FFC000"/>
                    </a:solidFill>
                  </a:tcPr>
                </a:tc>
                <a:tc>
                  <a:txBody>
                    <a:bodyPr/>
                    <a:lstStyle/>
                    <a:p>
                      <a:pPr algn="ctr"/>
                      <a:r>
                        <a:rPr lang="en-JP"/>
                        <a:t>0</a:t>
                      </a:r>
                    </a:p>
                  </a:txBody>
                  <a:tcPr>
                    <a:solidFill>
                      <a:srgbClr val="FFC000"/>
                    </a:solidFill>
                  </a:tcPr>
                </a:tc>
                <a:tc>
                  <a:txBody>
                    <a:bodyPr/>
                    <a:lstStyle/>
                    <a:p>
                      <a:pPr algn="ctr"/>
                      <a:r>
                        <a:rPr lang="en-JP"/>
                        <a:t>1</a:t>
                      </a:r>
                    </a:p>
                  </a:txBody>
                  <a:tcPr>
                    <a:solidFill>
                      <a:srgbClr val="FFC000"/>
                    </a:solidFill>
                  </a:tcPr>
                </a:tc>
                <a:tc>
                  <a:txBody>
                    <a:bodyPr/>
                    <a:lstStyle/>
                    <a:p>
                      <a:pPr algn="ctr"/>
                      <a:r>
                        <a:rPr lang="en-JP"/>
                        <a:t>0</a:t>
                      </a:r>
                    </a:p>
                  </a:txBody>
                  <a:tcPr>
                    <a:solidFill>
                      <a:srgbClr val="FFFF00"/>
                    </a:solidFill>
                  </a:tcPr>
                </a:tc>
                <a:tc>
                  <a:txBody>
                    <a:bodyPr/>
                    <a:lstStyle/>
                    <a:p>
                      <a:pPr algn="ctr"/>
                      <a:r>
                        <a:rPr lang="en-JP"/>
                        <a:t>1</a:t>
                      </a:r>
                    </a:p>
                  </a:txBody>
                  <a:tcPr>
                    <a:solidFill>
                      <a:srgbClr val="FFFF00"/>
                    </a:solidFill>
                  </a:tcPr>
                </a:tc>
                <a:tc>
                  <a:txBody>
                    <a:bodyPr/>
                    <a:lstStyle/>
                    <a:p>
                      <a:pPr algn="ctr"/>
                      <a:r>
                        <a:rPr lang="en-JP"/>
                        <a:t>1</a:t>
                      </a:r>
                    </a:p>
                  </a:txBody>
                  <a:tcPr>
                    <a:solidFill>
                      <a:srgbClr val="00B0F0"/>
                    </a:solidFill>
                  </a:tcPr>
                </a:tc>
                <a:extLst>
                  <a:ext uri="{0D108BD9-81ED-4DB2-BD59-A6C34878D82A}">
                    <a16:rowId xmlns:a16="http://schemas.microsoft.com/office/drawing/2014/main" val="1982126473"/>
                  </a:ext>
                </a:extLst>
              </a:tr>
              <a:tr h="333375">
                <a:tc>
                  <a:txBody>
                    <a:bodyPr/>
                    <a:lstStyle/>
                    <a:p>
                      <a:pPr algn="ctr"/>
                      <a:r>
                        <a:rPr lang="en-JP"/>
                        <a:t>0</a:t>
                      </a:r>
                    </a:p>
                  </a:txBody>
                  <a:tcPr>
                    <a:solidFill>
                      <a:srgbClr val="FFC000"/>
                    </a:solidFill>
                  </a:tcPr>
                </a:tc>
                <a:tc>
                  <a:txBody>
                    <a:bodyPr/>
                    <a:lstStyle/>
                    <a:p>
                      <a:pPr algn="ctr"/>
                      <a:r>
                        <a:rPr lang="en-JP"/>
                        <a:t>0</a:t>
                      </a:r>
                    </a:p>
                  </a:txBody>
                  <a:tcPr>
                    <a:solidFill>
                      <a:srgbClr val="FFC000"/>
                    </a:solidFill>
                  </a:tcPr>
                </a:tc>
                <a:tc>
                  <a:txBody>
                    <a:bodyPr/>
                    <a:lstStyle/>
                    <a:p>
                      <a:pPr algn="ctr"/>
                      <a:r>
                        <a:rPr lang="en-JP"/>
                        <a:t>1</a:t>
                      </a:r>
                    </a:p>
                  </a:txBody>
                  <a:tcPr>
                    <a:solidFill>
                      <a:srgbClr val="FFC000"/>
                    </a:solidFill>
                  </a:tcPr>
                </a:tc>
                <a:tc>
                  <a:txBody>
                    <a:bodyPr/>
                    <a:lstStyle/>
                    <a:p>
                      <a:pPr algn="ctr"/>
                      <a:r>
                        <a:rPr lang="en-JP"/>
                        <a:t>0</a:t>
                      </a:r>
                    </a:p>
                  </a:txBody>
                  <a:tcPr>
                    <a:solidFill>
                      <a:srgbClr val="FFC000"/>
                    </a:solidFill>
                  </a:tcPr>
                </a:tc>
                <a:tc>
                  <a:txBody>
                    <a:bodyPr/>
                    <a:lstStyle/>
                    <a:p>
                      <a:pPr algn="ctr"/>
                      <a:r>
                        <a:rPr lang="en-JP"/>
                        <a:t>0</a:t>
                      </a:r>
                    </a:p>
                  </a:txBody>
                  <a:tcPr>
                    <a:solidFill>
                      <a:srgbClr val="FFFF00"/>
                    </a:solidFill>
                  </a:tcPr>
                </a:tc>
                <a:tc>
                  <a:txBody>
                    <a:bodyPr/>
                    <a:lstStyle/>
                    <a:p>
                      <a:pPr algn="ctr"/>
                      <a:r>
                        <a:rPr lang="en-JP"/>
                        <a:t>2</a:t>
                      </a:r>
                    </a:p>
                  </a:txBody>
                  <a:tcPr>
                    <a:solidFill>
                      <a:srgbClr val="FFFF00"/>
                    </a:solidFill>
                  </a:tcPr>
                </a:tc>
                <a:tc>
                  <a:txBody>
                    <a:bodyPr/>
                    <a:lstStyle/>
                    <a:p>
                      <a:pPr algn="ctr"/>
                      <a:r>
                        <a:rPr lang="en-JP"/>
                        <a:t>2</a:t>
                      </a:r>
                    </a:p>
                  </a:txBody>
                  <a:tcPr>
                    <a:solidFill>
                      <a:srgbClr val="00B0F0"/>
                    </a:solidFill>
                  </a:tcPr>
                </a:tc>
                <a:extLst>
                  <a:ext uri="{0D108BD9-81ED-4DB2-BD59-A6C34878D82A}">
                    <a16:rowId xmlns:a16="http://schemas.microsoft.com/office/drawing/2014/main" val="164180335"/>
                  </a:ext>
                </a:extLst>
              </a:tr>
              <a:tr h="333375">
                <a:tc>
                  <a:txBody>
                    <a:bodyPr/>
                    <a:lstStyle/>
                    <a:p>
                      <a:pPr algn="ctr"/>
                      <a:r>
                        <a:rPr lang="en-JP"/>
                        <a:t>0</a:t>
                      </a:r>
                    </a:p>
                  </a:txBody>
                  <a:tcPr>
                    <a:solidFill>
                      <a:srgbClr val="FFC000"/>
                    </a:solidFill>
                  </a:tcPr>
                </a:tc>
                <a:tc>
                  <a:txBody>
                    <a:bodyPr/>
                    <a:lstStyle/>
                    <a:p>
                      <a:pPr algn="ctr"/>
                      <a:r>
                        <a:rPr lang="en-JP"/>
                        <a:t>0</a:t>
                      </a:r>
                    </a:p>
                  </a:txBody>
                  <a:tcPr>
                    <a:solidFill>
                      <a:srgbClr val="FFC000"/>
                    </a:solidFill>
                  </a:tcPr>
                </a:tc>
                <a:tc>
                  <a:txBody>
                    <a:bodyPr/>
                    <a:lstStyle/>
                    <a:p>
                      <a:pPr algn="ctr"/>
                      <a:r>
                        <a:rPr lang="en-JP"/>
                        <a:t>1</a:t>
                      </a:r>
                    </a:p>
                  </a:txBody>
                  <a:tcPr>
                    <a:solidFill>
                      <a:srgbClr val="FFC000"/>
                    </a:solidFill>
                  </a:tcPr>
                </a:tc>
                <a:tc>
                  <a:txBody>
                    <a:bodyPr/>
                    <a:lstStyle/>
                    <a:p>
                      <a:pPr algn="ctr"/>
                      <a:r>
                        <a:rPr lang="en-JP"/>
                        <a:t>1</a:t>
                      </a:r>
                    </a:p>
                  </a:txBody>
                  <a:tcPr>
                    <a:solidFill>
                      <a:srgbClr val="FFC000"/>
                    </a:solidFill>
                  </a:tcPr>
                </a:tc>
                <a:tc>
                  <a:txBody>
                    <a:bodyPr/>
                    <a:lstStyle/>
                    <a:p>
                      <a:pPr algn="ctr"/>
                      <a:r>
                        <a:rPr lang="en-JP"/>
                        <a:t>0</a:t>
                      </a:r>
                    </a:p>
                  </a:txBody>
                  <a:tcPr>
                    <a:solidFill>
                      <a:srgbClr val="FFFF00"/>
                    </a:solidFill>
                  </a:tcPr>
                </a:tc>
                <a:tc>
                  <a:txBody>
                    <a:bodyPr/>
                    <a:lstStyle/>
                    <a:p>
                      <a:pPr algn="ctr"/>
                      <a:r>
                        <a:rPr lang="en-JP"/>
                        <a:t>3</a:t>
                      </a:r>
                    </a:p>
                  </a:txBody>
                  <a:tcPr>
                    <a:solidFill>
                      <a:srgbClr val="FFFF00"/>
                    </a:solidFill>
                  </a:tcPr>
                </a:tc>
                <a:tc>
                  <a:txBody>
                    <a:bodyPr/>
                    <a:lstStyle/>
                    <a:p>
                      <a:pPr algn="ctr"/>
                      <a:r>
                        <a:rPr lang="en-JP"/>
                        <a:t>3</a:t>
                      </a:r>
                    </a:p>
                  </a:txBody>
                  <a:tcPr>
                    <a:solidFill>
                      <a:srgbClr val="00B0F0"/>
                    </a:solidFill>
                  </a:tcPr>
                </a:tc>
                <a:extLst>
                  <a:ext uri="{0D108BD9-81ED-4DB2-BD59-A6C34878D82A}">
                    <a16:rowId xmlns:a16="http://schemas.microsoft.com/office/drawing/2014/main" val="1997333212"/>
                  </a:ext>
                </a:extLst>
              </a:tr>
              <a:tr h="333375">
                <a:tc>
                  <a:txBody>
                    <a:bodyPr/>
                    <a:lstStyle/>
                    <a:p>
                      <a:pPr algn="ctr"/>
                      <a:r>
                        <a:rPr lang="en-JP"/>
                        <a:t>0</a:t>
                      </a:r>
                    </a:p>
                  </a:txBody>
                  <a:tcPr>
                    <a:solidFill>
                      <a:srgbClr val="FFC000"/>
                    </a:solidFill>
                  </a:tcPr>
                </a:tc>
                <a:tc>
                  <a:txBody>
                    <a:bodyPr/>
                    <a:lstStyle/>
                    <a:p>
                      <a:pPr algn="ctr"/>
                      <a:r>
                        <a:rPr lang="en-JP"/>
                        <a:t>1</a:t>
                      </a:r>
                    </a:p>
                  </a:txBody>
                  <a:tcPr>
                    <a:solidFill>
                      <a:srgbClr val="FFC000"/>
                    </a:solidFill>
                  </a:tcPr>
                </a:tc>
                <a:tc>
                  <a:txBody>
                    <a:bodyPr/>
                    <a:lstStyle/>
                    <a:p>
                      <a:pPr algn="ctr"/>
                      <a:r>
                        <a:rPr lang="en-JP"/>
                        <a:t>0</a:t>
                      </a:r>
                    </a:p>
                  </a:txBody>
                  <a:tcPr>
                    <a:solidFill>
                      <a:srgbClr val="FFC000"/>
                    </a:solidFill>
                  </a:tcPr>
                </a:tc>
                <a:tc>
                  <a:txBody>
                    <a:bodyPr/>
                    <a:lstStyle/>
                    <a:p>
                      <a:pPr algn="ctr"/>
                      <a:r>
                        <a:rPr lang="en-JP"/>
                        <a:t>0</a:t>
                      </a:r>
                    </a:p>
                  </a:txBody>
                  <a:tcPr>
                    <a:solidFill>
                      <a:srgbClr val="FFC000"/>
                    </a:solidFill>
                  </a:tcPr>
                </a:tc>
                <a:tc>
                  <a:txBody>
                    <a:bodyPr/>
                    <a:lstStyle/>
                    <a:p>
                      <a:pPr algn="ctr"/>
                      <a:r>
                        <a:rPr lang="en-JP"/>
                        <a:t>0</a:t>
                      </a:r>
                    </a:p>
                  </a:txBody>
                  <a:tcPr>
                    <a:solidFill>
                      <a:srgbClr val="FFFF00"/>
                    </a:solidFill>
                  </a:tcPr>
                </a:tc>
                <a:tc>
                  <a:txBody>
                    <a:bodyPr/>
                    <a:lstStyle/>
                    <a:p>
                      <a:pPr algn="ctr"/>
                      <a:r>
                        <a:rPr lang="en-JP"/>
                        <a:t>4</a:t>
                      </a:r>
                    </a:p>
                  </a:txBody>
                  <a:tcPr>
                    <a:solidFill>
                      <a:srgbClr val="FFFF00"/>
                    </a:solidFill>
                  </a:tcPr>
                </a:tc>
                <a:tc>
                  <a:txBody>
                    <a:bodyPr/>
                    <a:lstStyle/>
                    <a:p>
                      <a:pPr algn="ctr"/>
                      <a:r>
                        <a:rPr lang="en-JP"/>
                        <a:t>4</a:t>
                      </a:r>
                    </a:p>
                  </a:txBody>
                  <a:tcPr>
                    <a:solidFill>
                      <a:srgbClr val="00B0F0"/>
                    </a:solidFill>
                  </a:tcPr>
                </a:tc>
                <a:extLst>
                  <a:ext uri="{0D108BD9-81ED-4DB2-BD59-A6C34878D82A}">
                    <a16:rowId xmlns:a16="http://schemas.microsoft.com/office/drawing/2014/main" val="2596304864"/>
                  </a:ext>
                </a:extLst>
              </a:tr>
              <a:tr h="333375">
                <a:tc>
                  <a:txBody>
                    <a:bodyPr/>
                    <a:lstStyle/>
                    <a:p>
                      <a:pPr algn="ctr"/>
                      <a:r>
                        <a:rPr lang="en-JP"/>
                        <a:t>0</a:t>
                      </a:r>
                    </a:p>
                  </a:txBody>
                  <a:tcPr>
                    <a:solidFill>
                      <a:srgbClr val="FFC000"/>
                    </a:solidFill>
                  </a:tcPr>
                </a:tc>
                <a:tc>
                  <a:txBody>
                    <a:bodyPr/>
                    <a:lstStyle/>
                    <a:p>
                      <a:pPr algn="ctr"/>
                      <a:r>
                        <a:rPr lang="en-JP"/>
                        <a:t>1</a:t>
                      </a:r>
                    </a:p>
                  </a:txBody>
                  <a:tcPr>
                    <a:solidFill>
                      <a:srgbClr val="FFC000"/>
                    </a:solidFill>
                  </a:tcPr>
                </a:tc>
                <a:tc>
                  <a:txBody>
                    <a:bodyPr/>
                    <a:lstStyle/>
                    <a:p>
                      <a:pPr algn="ctr"/>
                      <a:r>
                        <a:rPr lang="en-JP"/>
                        <a:t>0</a:t>
                      </a:r>
                    </a:p>
                  </a:txBody>
                  <a:tcPr>
                    <a:solidFill>
                      <a:srgbClr val="FFC000"/>
                    </a:solidFill>
                  </a:tcPr>
                </a:tc>
                <a:tc>
                  <a:txBody>
                    <a:bodyPr/>
                    <a:lstStyle/>
                    <a:p>
                      <a:pPr algn="ctr"/>
                      <a:r>
                        <a:rPr lang="en-JP"/>
                        <a:t>1</a:t>
                      </a:r>
                    </a:p>
                  </a:txBody>
                  <a:tcPr>
                    <a:solidFill>
                      <a:srgbClr val="FFC000"/>
                    </a:solidFill>
                  </a:tcPr>
                </a:tc>
                <a:tc>
                  <a:txBody>
                    <a:bodyPr/>
                    <a:lstStyle/>
                    <a:p>
                      <a:pPr algn="ctr"/>
                      <a:r>
                        <a:rPr lang="en-JP"/>
                        <a:t>0</a:t>
                      </a:r>
                    </a:p>
                  </a:txBody>
                  <a:tcPr>
                    <a:solidFill>
                      <a:srgbClr val="FFFF00"/>
                    </a:solidFill>
                  </a:tcPr>
                </a:tc>
                <a:tc>
                  <a:txBody>
                    <a:bodyPr/>
                    <a:lstStyle/>
                    <a:p>
                      <a:pPr algn="ctr"/>
                      <a:r>
                        <a:rPr lang="en-JP"/>
                        <a:t>5</a:t>
                      </a:r>
                    </a:p>
                  </a:txBody>
                  <a:tcPr>
                    <a:solidFill>
                      <a:srgbClr val="FFFF00"/>
                    </a:solidFill>
                  </a:tcPr>
                </a:tc>
                <a:tc>
                  <a:txBody>
                    <a:bodyPr/>
                    <a:lstStyle/>
                    <a:p>
                      <a:pPr algn="ctr"/>
                      <a:r>
                        <a:rPr lang="en-JP"/>
                        <a:t>5</a:t>
                      </a:r>
                    </a:p>
                  </a:txBody>
                  <a:tcPr>
                    <a:solidFill>
                      <a:srgbClr val="00B0F0"/>
                    </a:solidFill>
                  </a:tcPr>
                </a:tc>
                <a:extLst>
                  <a:ext uri="{0D108BD9-81ED-4DB2-BD59-A6C34878D82A}">
                    <a16:rowId xmlns:a16="http://schemas.microsoft.com/office/drawing/2014/main" val="1537568841"/>
                  </a:ext>
                </a:extLst>
              </a:tr>
              <a:tr h="333375">
                <a:tc>
                  <a:txBody>
                    <a:bodyPr/>
                    <a:lstStyle/>
                    <a:p>
                      <a:pPr algn="ctr"/>
                      <a:r>
                        <a:rPr lang="en-JP"/>
                        <a:t>0</a:t>
                      </a:r>
                    </a:p>
                  </a:txBody>
                  <a:tcPr>
                    <a:solidFill>
                      <a:srgbClr val="FFC000"/>
                    </a:solidFill>
                  </a:tcPr>
                </a:tc>
                <a:tc>
                  <a:txBody>
                    <a:bodyPr/>
                    <a:lstStyle/>
                    <a:p>
                      <a:pPr algn="ctr"/>
                      <a:r>
                        <a:rPr lang="en-JP"/>
                        <a:t>1</a:t>
                      </a:r>
                    </a:p>
                  </a:txBody>
                  <a:tcPr>
                    <a:solidFill>
                      <a:srgbClr val="FFC000"/>
                    </a:solidFill>
                  </a:tcPr>
                </a:tc>
                <a:tc>
                  <a:txBody>
                    <a:bodyPr/>
                    <a:lstStyle/>
                    <a:p>
                      <a:pPr algn="ctr"/>
                      <a:r>
                        <a:rPr lang="en-JP"/>
                        <a:t>1</a:t>
                      </a:r>
                    </a:p>
                  </a:txBody>
                  <a:tcPr>
                    <a:solidFill>
                      <a:srgbClr val="FFC000"/>
                    </a:solidFill>
                  </a:tcPr>
                </a:tc>
                <a:tc>
                  <a:txBody>
                    <a:bodyPr/>
                    <a:lstStyle/>
                    <a:p>
                      <a:pPr algn="ctr"/>
                      <a:r>
                        <a:rPr lang="en-JP"/>
                        <a:t>0</a:t>
                      </a:r>
                    </a:p>
                  </a:txBody>
                  <a:tcPr>
                    <a:solidFill>
                      <a:srgbClr val="FFC000"/>
                    </a:solidFill>
                  </a:tcPr>
                </a:tc>
                <a:tc>
                  <a:txBody>
                    <a:bodyPr/>
                    <a:lstStyle/>
                    <a:p>
                      <a:pPr algn="ctr"/>
                      <a:r>
                        <a:rPr lang="en-JP"/>
                        <a:t>0</a:t>
                      </a:r>
                    </a:p>
                  </a:txBody>
                  <a:tcPr>
                    <a:solidFill>
                      <a:srgbClr val="FFFF00"/>
                    </a:solidFill>
                  </a:tcPr>
                </a:tc>
                <a:tc>
                  <a:txBody>
                    <a:bodyPr/>
                    <a:lstStyle/>
                    <a:p>
                      <a:pPr algn="ctr"/>
                      <a:r>
                        <a:rPr lang="en-JP"/>
                        <a:t>6</a:t>
                      </a:r>
                    </a:p>
                  </a:txBody>
                  <a:tcPr>
                    <a:solidFill>
                      <a:srgbClr val="FFFF00"/>
                    </a:solidFill>
                  </a:tcPr>
                </a:tc>
                <a:tc>
                  <a:txBody>
                    <a:bodyPr/>
                    <a:lstStyle/>
                    <a:p>
                      <a:pPr algn="ctr"/>
                      <a:r>
                        <a:rPr lang="en-JP"/>
                        <a:t>6</a:t>
                      </a:r>
                    </a:p>
                  </a:txBody>
                  <a:tcPr>
                    <a:solidFill>
                      <a:srgbClr val="00B0F0"/>
                    </a:solidFill>
                  </a:tcPr>
                </a:tc>
                <a:extLst>
                  <a:ext uri="{0D108BD9-81ED-4DB2-BD59-A6C34878D82A}">
                    <a16:rowId xmlns:a16="http://schemas.microsoft.com/office/drawing/2014/main" val="2297059432"/>
                  </a:ext>
                </a:extLst>
              </a:tr>
              <a:tr h="333375">
                <a:tc>
                  <a:txBody>
                    <a:bodyPr/>
                    <a:lstStyle/>
                    <a:p>
                      <a:pPr algn="ctr"/>
                      <a:r>
                        <a:rPr lang="en-JP"/>
                        <a:t>0</a:t>
                      </a:r>
                    </a:p>
                  </a:txBody>
                  <a:tcPr>
                    <a:solidFill>
                      <a:srgbClr val="FFC000"/>
                    </a:solidFill>
                  </a:tcPr>
                </a:tc>
                <a:tc>
                  <a:txBody>
                    <a:bodyPr/>
                    <a:lstStyle/>
                    <a:p>
                      <a:pPr algn="ctr"/>
                      <a:r>
                        <a:rPr lang="en-JP"/>
                        <a:t>1</a:t>
                      </a:r>
                    </a:p>
                  </a:txBody>
                  <a:tcPr>
                    <a:solidFill>
                      <a:srgbClr val="FFC000"/>
                    </a:solidFill>
                  </a:tcPr>
                </a:tc>
                <a:tc>
                  <a:txBody>
                    <a:bodyPr/>
                    <a:lstStyle/>
                    <a:p>
                      <a:pPr algn="ctr"/>
                      <a:r>
                        <a:rPr lang="en-JP"/>
                        <a:t>1</a:t>
                      </a:r>
                    </a:p>
                  </a:txBody>
                  <a:tcPr>
                    <a:solidFill>
                      <a:srgbClr val="FFC000"/>
                    </a:solidFill>
                  </a:tcPr>
                </a:tc>
                <a:tc>
                  <a:txBody>
                    <a:bodyPr/>
                    <a:lstStyle/>
                    <a:p>
                      <a:pPr algn="ctr"/>
                      <a:r>
                        <a:rPr lang="en-JP"/>
                        <a:t>1</a:t>
                      </a:r>
                    </a:p>
                  </a:txBody>
                  <a:tcPr>
                    <a:solidFill>
                      <a:srgbClr val="FFC000"/>
                    </a:solidFill>
                  </a:tcPr>
                </a:tc>
                <a:tc>
                  <a:txBody>
                    <a:bodyPr/>
                    <a:lstStyle/>
                    <a:p>
                      <a:pPr algn="ctr"/>
                      <a:r>
                        <a:rPr lang="en-JP"/>
                        <a:t>0</a:t>
                      </a:r>
                    </a:p>
                  </a:txBody>
                  <a:tcPr>
                    <a:solidFill>
                      <a:srgbClr val="FFFF00"/>
                    </a:solidFill>
                  </a:tcPr>
                </a:tc>
                <a:tc>
                  <a:txBody>
                    <a:bodyPr/>
                    <a:lstStyle/>
                    <a:p>
                      <a:pPr algn="ctr"/>
                      <a:r>
                        <a:rPr lang="en-JP"/>
                        <a:t>7</a:t>
                      </a:r>
                    </a:p>
                  </a:txBody>
                  <a:tcPr>
                    <a:solidFill>
                      <a:srgbClr val="FFFF00"/>
                    </a:solidFill>
                  </a:tcPr>
                </a:tc>
                <a:tc>
                  <a:txBody>
                    <a:bodyPr/>
                    <a:lstStyle/>
                    <a:p>
                      <a:pPr algn="ctr"/>
                      <a:r>
                        <a:rPr lang="en-JP"/>
                        <a:t>7</a:t>
                      </a:r>
                    </a:p>
                  </a:txBody>
                  <a:tcPr>
                    <a:solidFill>
                      <a:srgbClr val="00B0F0"/>
                    </a:solidFill>
                  </a:tcPr>
                </a:tc>
                <a:extLst>
                  <a:ext uri="{0D108BD9-81ED-4DB2-BD59-A6C34878D82A}">
                    <a16:rowId xmlns:a16="http://schemas.microsoft.com/office/drawing/2014/main" val="369925917"/>
                  </a:ext>
                </a:extLst>
              </a:tr>
              <a:tr h="333375">
                <a:tc>
                  <a:txBody>
                    <a:bodyPr/>
                    <a:lstStyle/>
                    <a:p>
                      <a:pPr algn="ctr"/>
                      <a:r>
                        <a:rPr lang="en-JP"/>
                        <a:t>1</a:t>
                      </a:r>
                    </a:p>
                  </a:txBody>
                  <a:tcPr>
                    <a:solidFill>
                      <a:srgbClr val="FFC000"/>
                    </a:solidFill>
                  </a:tcPr>
                </a:tc>
                <a:tc>
                  <a:txBody>
                    <a:bodyPr/>
                    <a:lstStyle/>
                    <a:p>
                      <a:pPr algn="ctr"/>
                      <a:r>
                        <a:rPr lang="en-JP"/>
                        <a:t>0</a:t>
                      </a:r>
                    </a:p>
                  </a:txBody>
                  <a:tcPr>
                    <a:solidFill>
                      <a:srgbClr val="FFC000"/>
                    </a:solidFill>
                  </a:tcPr>
                </a:tc>
                <a:tc>
                  <a:txBody>
                    <a:bodyPr/>
                    <a:lstStyle/>
                    <a:p>
                      <a:pPr algn="ctr"/>
                      <a:r>
                        <a:rPr lang="en-JP"/>
                        <a:t>0</a:t>
                      </a:r>
                    </a:p>
                  </a:txBody>
                  <a:tcPr>
                    <a:solidFill>
                      <a:srgbClr val="FFC000"/>
                    </a:solidFill>
                  </a:tcPr>
                </a:tc>
                <a:tc>
                  <a:txBody>
                    <a:bodyPr/>
                    <a:lstStyle/>
                    <a:p>
                      <a:pPr algn="ctr"/>
                      <a:r>
                        <a:rPr lang="en-JP"/>
                        <a:t>0</a:t>
                      </a:r>
                    </a:p>
                  </a:txBody>
                  <a:tcPr>
                    <a:solidFill>
                      <a:srgbClr val="FFC000"/>
                    </a:solidFill>
                  </a:tcPr>
                </a:tc>
                <a:tc>
                  <a:txBody>
                    <a:bodyPr/>
                    <a:lstStyle/>
                    <a:p>
                      <a:pPr algn="ctr"/>
                      <a:r>
                        <a:rPr lang="en-JP"/>
                        <a:t>0</a:t>
                      </a:r>
                    </a:p>
                  </a:txBody>
                  <a:tcPr>
                    <a:solidFill>
                      <a:srgbClr val="FFFF00"/>
                    </a:solidFill>
                  </a:tcPr>
                </a:tc>
                <a:tc>
                  <a:txBody>
                    <a:bodyPr/>
                    <a:lstStyle/>
                    <a:p>
                      <a:pPr algn="ctr"/>
                      <a:r>
                        <a:rPr lang="en-JP"/>
                        <a:t>8</a:t>
                      </a:r>
                    </a:p>
                  </a:txBody>
                  <a:tcPr>
                    <a:solidFill>
                      <a:srgbClr val="FFFF00"/>
                    </a:solidFill>
                  </a:tcPr>
                </a:tc>
                <a:tc>
                  <a:txBody>
                    <a:bodyPr/>
                    <a:lstStyle/>
                    <a:p>
                      <a:pPr algn="ctr"/>
                      <a:r>
                        <a:rPr lang="en-JP"/>
                        <a:t>8</a:t>
                      </a:r>
                    </a:p>
                  </a:txBody>
                  <a:tcPr>
                    <a:solidFill>
                      <a:srgbClr val="00B0F0"/>
                    </a:solidFill>
                  </a:tcPr>
                </a:tc>
                <a:extLst>
                  <a:ext uri="{0D108BD9-81ED-4DB2-BD59-A6C34878D82A}">
                    <a16:rowId xmlns:a16="http://schemas.microsoft.com/office/drawing/2014/main" val="2360753817"/>
                  </a:ext>
                </a:extLst>
              </a:tr>
              <a:tr h="333375">
                <a:tc>
                  <a:txBody>
                    <a:bodyPr/>
                    <a:lstStyle/>
                    <a:p>
                      <a:pPr algn="ctr"/>
                      <a:r>
                        <a:rPr lang="en-JP"/>
                        <a:t>1</a:t>
                      </a:r>
                    </a:p>
                  </a:txBody>
                  <a:tcPr>
                    <a:solidFill>
                      <a:srgbClr val="FFC000"/>
                    </a:solidFill>
                  </a:tcPr>
                </a:tc>
                <a:tc>
                  <a:txBody>
                    <a:bodyPr/>
                    <a:lstStyle/>
                    <a:p>
                      <a:pPr algn="ctr"/>
                      <a:r>
                        <a:rPr lang="en-JP"/>
                        <a:t>0</a:t>
                      </a:r>
                    </a:p>
                  </a:txBody>
                  <a:tcPr>
                    <a:solidFill>
                      <a:srgbClr val="FFC000"/>
                    </a:solidFill>
                  </a:tcPr>
                </a:tc>
                <a:tc>
                  <a:txBody>
                    <a:bodyPr/>
                    <a:lstStyle/>
                    <a:p>
                      <a:pPr algn="ctr"/>
                      <a:r>
                        <a:rPr lang="en-JP"/>
                        <a:t>0</a:t>
                      </a:r>
                    </a:p>
                  </a:txBody>
                  <a:tcPr>
                    <a:solidFill>
                      <a:srgbClr val="FFC000"/>
                    </a:solidFill>
                  </a:tcPr>
                </a:tc>
                <a:tc>
                  <a:txBody>
                    <a:bodyPr/>
                    <a:lstStyle/>
                    <a:p>
                      <a:pPr algn="ctr"/>
                      <a:r>
                        <a:rPr lang="en-JP"/>
                        <a:t>1</a:t>
                      </a:r>
                    </a:p>
                  </a:txBody>
                  <a:tcPr>
                    <a:solidFill>
                      <a:srgbClr val="FFC000"/>
                    </a:solidFill>
                  </a:tcPr>
                </a:tc>
                <a:tc>
                  <a:txBody>
                    <a:bodyPr/>
                    <a:lstStyle/>
                    <a:p>
                      <a:pPr algn="ctr"/>
                      <a:r>
                        <a:rPr lang="en-JP"/>
                        <a:t>0</a:t>
                      </a:r>
                    </a:p>
                  </a:txBody>
                  <a:tcPr>
                    <a:solidFill>
                      <a:srgbClr val="FFFF00"/>
                    </a:solidFill>
                  </a:tcPr>
                </a:tc>
                <a:tc>
                  <a:txBody>
                    <a:bodyPr/>
                    <a:lstStyle/>
                    <a:p>
                      <a:pPr algn="ctr"/>
                      <a:r>
                        <a:rPr lang="en-JP"/>
                        <a:t>9</a:t>
                      </a:r>
                    </a:p>
                  </a:txBody>
                  <a:tcPr>
                    <a:solidFill>
                      <a:srgbClr val="FFFF00"/>
                    </a:solidFill>
                  </a:tcPr>
                </a:tc>
                <a:tc>
                  <a:txBody>
                    <a:bodyPr/>
                    <a:lstStyle/>
                    <a:p>
                      <a:pPr algn="ctr"/>
                      <a:r>
                        <a:rPr lang="en-JP"/>
                        <a:t>9</a:t>
                      </a:r>
                    </a:p>
                  </a:txBody>
                  <a:tcPr>
                    <a:solidFill>
                      <a:srgbClr val="00B0F0"/>
                    </a:solidFill>
                  </a:tcPr>
                </a:tc>
                <a:extLst>
                  <a:ext uri="{0D108BD9-81ED-4DB2-BD59-A6C34878D82A}">
                    <a16:rowId xmlns:a16="http://schemas.microsoft.com/office/drawing/2014/main" val="164155341"/>
                  </a:ext>
                </a:extLst>
              </a:tr>
              <a:tr h="333375">
                <a:tc>
                  <a:txBody>
                    <a:bodyPr/>
                    <a:lstStyle/>
                    <a:p>
                      <a:pPr algn="ctr"/>
                      <a:r>
                        <a:rPr lang="en-JP"/>
                        <a:t>1</a:t>
                      </a:r>
                    </a:p>
                  </a:txBody>
                  <a:tcPr>
                    <a:solidFill>
                      <a:srgbClr val="FFC000"/>
                    </a:solidFill>
                  </a:tcPr>
                </a:tc>
                <a:tc>
                  <a:txBody>
                    <a:bodyPr/>
                    <a:lstStyle/>
                    <a:p>
                      <a:pPr algn="ctr"/>
                      <a:r>
                        <a:rPr lang="en-JP"/>
                        <a:t>0</a:t>
                      </a:r>
                    </a:p>
                  </a:txBody>
                  <a:tcPr>
                    <a:solidFill>
                      <a:srgbClr val="FFC000"/>
                    </a:solidFill>
                  </a:tcPr>
                </a:tc>
                <a:tc>
                  <a:txBody>
                    <a:bodyPr/>
                    <a:lstStyle/>
                    <a:p>
                      <a:pPr algn="ctr"/>
                      <a:r>
                        <a:rPr lang="en-JP"/>
                        <a:t>1</a:t>
                      </a:r>
                    </a:p>
                  </a:txBody>
                  <a:tcPr>
                    <a:solidFill>
                      <a:srgbClr val="FFC000"/>
                    </a:solidFill>
                  </a:tcPr>
                </a:tc>
                <a:tc>
                  <a:txBody>
                    <a:bodyPr/>
                    <a:lstStyle/>
                    <a:p>
                      <a:pPr algn="ctr"/>
                      <a:r>
                        <a:rPr lang="en-JP"/>
                        <a:t>0</a:t>
                      </a:r>
                    </a:p>
                  </a:txBody>
                  <a:tcPr>
                    <a:solidFill>
                      <a:srgbClr val="FFC000"/>
                    </a:solidFill>
                  </a:tcPr>
                </a:tc>
                <a:tc>
                  <a:txBody>
                    <a:bodyPr/>
                    <a:lstStyle/>
                    <a:p>
                      <a:pPr algn="ctr"/>
                      <a:r>
                        <a:rPr lang="en-JP"/>
                        <a:t>1</a:t>
                      </a:r>
                    </a:p>
                  </a:txBody>
                  <a:tcPr>
                    <a:solidFill>
                      <a:srgbClr val="FFFF00"/>
                    </a:solidFill>
                  </a:tcPr>
                </a:tc>
                <a:tc>
                  <a:txBody>
                    <a:bodyPr/>
                    <a:lstStyle/>
                    <a:p>
                      <a:pPr algn="ctr"/>
                      <a:r>
                        <a:rPr lang="en-JP"/>
                        <a:t>0</a:t>
                      </a:r>
                    </a:p>
                  </a:txBody>
                  <a:tcPr>
                    <a:solidFill>
                      <a:srgbClr val="FFFF00"/>
                    </a:solidFill>
                  </a:tcPr>
                </a:tc>
                <a:tc>
                  <a:txBody>
                    <a:bodyPr/>
                    <a:lstStyle/>
                    <a:p>
                      <a:pPr algn="ctr"/>
                      <a:r>
                        <a:rPr lang="en-JP"/>
                        <a:t>A</a:t>
                      </a:r>
                    </a:p>
                  </a:txBody>
                  <a:tcPr>
                    <a:solidFill>
                      <a:srgbClr val="00B0F0"/>
                    </a:solidFill>
                  </a:tcPr>
                </a:tc>
                <a:extLst>
                  <a:ext uri="{0D108BD9-81ED-4DB2-BD59-A6C34878D82A}">
                    <a16:rowId xmlns:a16="http://schemas.microsoft.com/office/drawing/2014/main" val="1130403096"/>
                  </a:ext>
                </a:extLst>
              </a:tr>
              <a:tr h="333375">
                <a:tc>
                  <a:txBody>
                    <a:bodyPr/>
                    <a:lstStyle/>
                    <a:p>
                      <a:pPr algn="ctr"/>
                      <a:r>
                        <a:rPr lang="en-JP"/>
                        <a:t>1</a:t>
                      </a:r>
                    </a:p>
                  </a:txBody>
                  <a:tcPr>
                    <a:solidFill>
                      <a:srgbClr val="FFC000"/>
                    </a:solidFill>
                  </a:tcPr>
                </a:tc>
                <a:tc>
                  <a:txBody>
                    <a:bodyPr/>
                    <a:lstStyle/>
                    <a:p>
                      <a:pPr algn="ctr"/>
                      <a:r>
                        <a:rPr lang="en-JP"/>
                        <a:t>0</a:t>
                      </a:r>
                    </a:p>
                  </a:txBody>
                  <a:tcPr>
                    <a:solidFill>
                      <a:srgbClr val="FFC000"/>
                    </a:solidFill>
                  </a:tcPr>
                </a:tc>
                <a:tc>
                  <a:txBody>
                    <a:bodyPr/>
                    <a:lstStyle/>
                    <a:p>
                      <a:pPr algn="ctr"/>
                      <a:r>
                        <a:rPr lang="en-JP"/>
                        <a:t>1</a:t>
                      </a:r>
                    </a:p>
                  </a:txBody>
                  <a:tcPr>
                    <a:solidFill>
                      <a:srgbClr val="FFC000"/>
                    </a:solidFill>
                  </a:tcPr>
                </a:tc>
                <a:tc>
                  <a:txBody>
                    <a:bodyPr/>
                    <a:lstStyle/>
                    <a:p>
                      <a:pPr algn="ctr"/>
                      <a:r>
                        <a:rPr lang="en-JP"/>
                        <a:t>1</a:t>
                      </a:r>
                    </a:p>
                  </a:txBody>
                  <a:tcPr>
                    <a:solidFill>
                      <a:srgbClr val="FFC000"/>
                    </a:solidFill>
                  </a:tcPr>
                </a:tc>
                <a:tc>
                  <a:txBody>
                    <a:bodyPr/>
                    <a:lstStyle/>
                    <a:p>
                      <a:pPr algn="ctr"/>
                      <a:r>
                        <a:rPr lang="en-JP"/>
                        <a:t>1</a:t>
                      </a:r>
                    </a:p>
                  </a:txBody>
                  <a:tcPr>
                    <a:solidFill>
                      <a:srgbClr val="FFFF00"/>
                    </a:solidFill>
                  </a:tcPr>
                </a:tc>
                <a:tc>
                  <a:txBody>
                    <a:bodyPr/>
                    <a:lstStyle/>
                    <a:p>
                      <a:pPr algn="ctr"/>
                      <a:r>
                        <a:rPr lang="en-JP"/>
                        <a:t>1</a:t>
                      </a:r>
                    </a:p>
                  </a:txBody>
                  <a:tcPr>
                    <a:solidFill>
                      <a:srgbClr val="FFFF00"/>
                    </a:solidFill>
                  </a:tcPr>
                </a:tc>
                <a:tc>
                  <a:txBody>
                    <a:bodyPr/>
                    <a:lstStyle/>
                    <a:p>
                      <a:pPr algn="ctr"/>
                      <a:r>
                        <a:rPr lang="en-JP"/>
                        <a:t>B</a:t>
                      </a:r>
                    </a:p>
                  </a:txBody>
                  <a:tcPr>
                    <a:solidFill>
                      <a:srgbClr val="00B0F0"/>
                    </a:solidFill>
                  </a:tcPr>
                </a:tc>
                <a:extLst>
                  <a:ext uri="{0D108BD9-81ED-4DB2-BD59-A6C34878D82A}">
                    <a16:rowId xmlns:a16="http://schemas.microsoft.com/office/drawing/2014/main" val="4043302773"/>
                  </a:ext>
                </a:extLst>
              </a:tr>
              <a:tr h="333375">
                <a:tc>
                  <a:txBody>
                    <a:bodyPr/>
                    <a:lstStyle/>
                    <a:p>
                      <a:pPr algn="ctr"/>
                      <a:r>
                        <a:rPr lang="en-JP"/>
                        <a:t>1</a:t>
                      </a:r>
                    </a:p>
                  </a:txBody>
                  <a:tcPr>
                    <a:solidFill>
                      <a:srgbClr val="FFC000"/>
                    </a:solidFill>
                  </a:tcPr>
                </a:tc>
                <a:tc>
                  <a:txBody>
                    <a:bodyPr/>
                    <a:lstStyle/>
                    <a:p>
                      <a:pPr algn="ctr"/>
                      <a:r>
                        <a:rPr lang="en-JP"/>
                        <a:t>1</a:t>
                      </a:r>
                    </a:p>
                  </a:txBody>
                  <a:tcPr>
                    <a:solidFill>
                      <a:srgbClr val="FFC000"/>
                    </a:solidFill>
                  </a:tcPr>
                </a:tc>
                <a:tc>
                  <a:txBody>
                    <a:bodyPr/>
                    <a:lstStyle/>
                    <a:p>
                      <a:pPr algn="ctr"/>
                      <a:r>
                        <a:rPr lang="en-JP"/>
                        <a:t>0</a:t>
                      </a:r>
                    </a:p>
                  </a:txBody>
                  <a:tcPr>
                    <a:solidFill>
                      <a:srgbClr val="FFC000"/>
                    </a:solidFill>
                  </a:tcPr>
                </a:tc>
                <a:tc>
                  <a:txBody>
                    <a:bodyPr/>
                    <a:lstStyle/>
                    <a:p>
                      <a:pPr algn="ctr"/>
                      <a:r>
                        <a:rPr lang="en-JP"/>
                        <a:t>0</a:t>
                      </a:r>
                    </a:p>
                  </a:txBody>
                  <a:tcPr>
                    <a:solidFill>
                      <a:srgbClr val="FFC000"/>
                    </a:solidFill>
                  </a:tcPr>
                </a:tc>
                <a:tc>
                  <a:txBody>
                    <a:bodyPr/>
                    <a:lstStyle/>
                    <a:p>
                      <a:pPr algn="ctr"/>
                      <a:r>
                        <a:rPr lang="en-JP"/>
                        <a:t>1</a:t>
                      </a:r>
                    </a:p>
                  </a:txBody>
                  <a:tcPr>
                    <a:solidFill>
                      <a:srgbClr val="FFFF00"/>
                    </a:solidFill>
                  </a:tcPr>
                </a:tc>
                <a:tc>
                  <a:txBody>
                    <a:bodyPr/>
                    <a:lstStyle/>
                    <a:p>
                      <a:pPr algn="ctr"/>
                      <a:r>
                        <a:rPr lang="en-JP"/>
                        <a:t>2</a:t>
                      </a:r>
                    </a:p>
                  </a:txBody>
                  <a:tcPr>
                    <a:solidFill>
                      <a:srgbClr val="FFFF00"/>
                    </a:solidFill>
                  </a:tcPr>
                </a:tc>
                <a:tc>
                  <a:txBody>
                    <a:bodyPr/>
                    <a:lstStyle/>
                    <a:p>
                      <a:pPr algn="ctr"/>
                      <a:r>
                        <a:rPr lang="en-JP"/>
                        <a:t>C</a:t>
                      </a:r>
                    </a:p>
                  </a:txBody>
                  <a:tcPr>
                    <a:solidFill>
                      <a:srgbClr val="00B0F0"/>
                    </a:solidFill>
                  </a:tcPr>
                </a:tc>
                <a:extLst>
                  <a:ext uri="{0D108BD9-81ED-4DB2-BD59-A6C34878D82A}">
                    <a16:rowId xmlns:a16="http://schemas.microsoft.com/office/drawing/2014/main" val="2965296460"/>
                  </a:ext>
                </a:extLst>
              </a:tr>
              <a:tr h="333375">
                <a:tc>
                  <a:txBody>
                    <a:bodyPr/>
                    <a:lstStyle/>
                    <a:p>
                      <a:pPr algn="ctr"/>
                      <a:r>
                        <a:rPr lang="en-JP"/>
                        <a:t>1</a:t>
                      </a:r>
                    </a:p>
                  </a:txBody>
                  <a:tcPr>
                    <a:solidFill>
                      <a:srgbClr val="FFC000"/>
                    </a:solidFill>
                  </a:tcPr>
                </a:tc>
                <a:tc>
                  <a:txBody>
                    <a:bodyPr/>
                    <a:lstStyle/>
                    <a:p>
                      <a:pPr algn="ctr"/>
                      <a:r>
                        <a:rPr lang="en-JP"/>
                        <a:t>1</a:t>
                      </a:r>
                    </a:p>
                  </a:txBody>
                  <a:tcPr>
                    <a:solidFill>
                      <a:srgbClr val="FFC000"/>
                    </a:solidFill>
                  </a:tcPr>
                </a:tc>
                <a:tc>
                  <a:txBody>
                    <a:bodyPr/>
                    <a:lstStyle/>
                    <a:p>
                      <a:pPr algn="ctr"/>
                      <a:r>
                        <a:rPr lang="en-JP"/>
                        <a:t>0</a:t>
                      </a:r>
                    </a:p>
                  </a:txBody>
                  <a:tcPr>
                    <a:solidFill>
                      <a:srgbClr val="FFC000"/>
                    </a:solidFill>
                  </a:tcPr>
                </a:tc>
                <a:tc>
                  <a:txBody>
                    <a:bodyPr/>
                    <a:lstStyle/>
                    <a:p>
                      <a:pPr algn="ctr"/>
                      <a:r>
                        <a:rPr lang="en-JP"/>
                        <a:t>1</a:t>
                      </a:r>
                    </a:p>
                  </a:txBody>
                  <a:tcPr>
                    <a:solidFill>
                      <a:srgbClr val="FFC000"/>
                    </a:solidFill>
                  </a:tcPr>
                </a:tc>
                <a:tc>
                  <a:txBody>
                    <a:bodyPr/>
                    <a:lstStyle/>
                    <a:p>
                      <a:pPr algn="ctr"/>
                      <a:r>
                        <a:rPr lang="en-JP"/>
                        <a:t>1</a:t>
                      </a:r>
                    </a:p>
                  </a:txBody>
                  <a:tcPr>
                    <a:solidFill>
                      <a:srgbClr val="FFFF00"/>
                    </a:solidFill>
                  </a:tcPr>
                </a:tc>
                <a:tc>
                  <a:txBody>
                    <a:bodyPr/>
                    <a:lstStyle/>
                    <a:p>
                      <a:pPr algn="ctr"/>
                      <a:r>
                        <a:rPr lang="en-JP"/>
                        <a:t>3</a:t>
                      </a:r>
                    </a:p>
                  </a:txBody>
                  <a:tcPr>
                    <a:solidFill>
                      <a:srgbClr val="FFFF00"/>
                    </a:solidFill>
                  </a:tcPr>
                </a:tc>
                <a:tc>
                  <a:txBody>
                    <a:bodyPr/>
                    <a:lstStyle/>
                    <a:p>
                      <a:pPr algn="ctr"/>
                      <a:r>
                        <a:rPr lang="en-JP"/>
                        <a:t>D</a:t>
                      </a:r>
                    </a:p>
                  </a:txBody>
                  <a:tcPr>
                    <a:solidFill>
                      <a:srgbClr val="00B0F0"/>
                    </a:solidFill>
                  </a:tcPr>
                </a:tc>
                <a:extLst>
                  <a:ext uri="{0D108BD9-81ED-4DB2-BD59-A6C34878D82A}">
                    <a16:rowId xmlns:a16="http://schemas.microsoft.com/office/drawing/2014/main" val="1330729976"/>
                  </a:ext>
                </a:extLst>
              </a:tr>
              <a:tr h="333375">
                <a:tc>
                  <a:txBody>
                    <a:bodyPr/>
                    <a:lstStyle/>
                    <a:p>
                      <a:pPr algn="ctr"/>
                      <a:r>
                        <a:rPr lang="en-JP"/>
                        <a:t>1</a:t>
                      </a:r>
                    </a:p>
                  </a:txBody>
                  <a:tcPr>
                    <a:solidFill>
                      <a:srgbClr val="FFC000"/>
                    </a:solidFill>
                  </a:tcPr>
                </a:tc>
                <a:tc>
                  <a:txBody>
                    <a:bodyPr/>
                    <a:lstStyle/>
                    <a:p>
                      <a:pPr algn="ctr"/>
                      <a:r>
                        <a:rPr lang="en-JP"/>
                        <a:t>1</a:t>
                      </a:r>
                    </a:p>
                  </a:txBody>
                  <a:tcPr>
                    <a:solidFill>
                      <a:srgbClr val="FFC000"/>
                    </a:solidFill>
                  </a:tcPr>
                </a:tc>
                <a:tc>
                  <a:txBody>
                    <a:bodyPr/>
                    <a:lstStyle/>
                    <a:p>
                      <a:pPr algn="ctr"/>
                      <a:r>
                        <a:rPr lang="en-JP"/>
                        <a:t>1</a:t>
                      </a:r>
                    </a:p>
                  </a:txBody>
                  <a:tcPr>
                    <a:solidFill>
                      <a:srgbClr val="FFC000"/>
                    </a:solidFill>
                  </a:tcPr>
                </a:tc>
                <a:tc>
                  <a:txBody>
                    <a:bodyPr/>
                    <a:lstStyle/>
                    <a:p>
                      <a:pPr algn="ctr"/>
                      <a:r>
                        <a:rPr lang="en-JP"/>
                        <a:t>0</a:t>
                      </a:r>
                    </a:p>
                  </a:txBody>
                  <a:tcPr>
                    <a:solidFill>
                      <a:srgbClr val="FFC000"/>
                    </a:solidFill>
                  </a:tcPr>
                </a:tc>
                <a:tc>
                  <a:txBody>
                    <a:bodyPr/>
                    <a:lstStyle/>
                    <a:p>
                      <a:pPr algn="ctr"/>
                      <a:r>
                        <a:rPr lang="en-JP"/>
                        <a:t>1</a:t>
                      </a:r>
                    </a:p>
                  </a:txBody>
                  <a:tcPr>
                    <a:solidFill>
                      <a:srgbClr val="FFFF00"/>
                    </a:solidFill>
                  </a:tcPr>
                </a:tc>
                <a:tc>
                  <a:txBody>
                    <a:bodyPr/>
                    <a:lstStyle/>
                    <a:p>
                      <a:pPr algn="ctr"/>
                      <a:r>
                        <a:rPr lang="en-JP"/>
                        <a:t>4</a:t>
                      </a:r>
                    </a:p>
                  </a:txBody>
                  <a:tcPr>
                    <a:solidFill>
                      <a:srgbClr val="FFFF00"/>
                    </a:solidFill>
                  </a:tcPr>
                </a:tc>
                <a:tc>
                  <a:txBody>
                    <a:bodyPr/>
                    <a:lstStyle/>
                    <a:p>
                      <a:pPr algn="ctr"/>
                      <a:r>
                        <a:rPr lang="en-JP"/>
                        <a:t>E</a:t>
                      </a:r>
                    </a:p>
                  </a:txBody>
                  <a:tcPr>
                    <a:solidFill>
                      <a:srgbClr val="00B0F0"/>
                    </a:solidFill>
                  </a:tcPr>
                </a:tc>
                <a:extLst>
                  <a:ext uri="{0D108BD9-81ED-4DB2-BD59-A6C34878D82A}">
                    <a16:rowId xmlns:a16="http://schemas.microsoft.com/office/drawing/2014/main" val="867029110"/>
                  </a:ext>
                </a:extLst>
              </a:tr>
              <a:tr h="333375">
                <a:tc>
                  <a:txBody>
                    <a:bodyPr/>
                    <a:lstStyle/>
                    <a:p>
                      <a:pPr algn="ctr"/>
                      <a:r>
                        <a:rPr lang="en-JP"/>
                        <a:t>1</a:t>
                      </a:r>
                    </a:p>
                  </a:txBody>
                  <a:tcPr>
                    <a:solidFill>
                      <a:srgbClr val="FFC000"/>
                    </a:solidFill>
                  </a:tcPr>
                </a:tc>
                <a:tc>
                  <a:txBody>
                    <a:bodyPr/>
                    <a:lstStyle/>
                    <a:p>
                      <a:pPr algn="ctr"/>
                      <a:r>
                        <a:rPr lang="en-JP"/>
                        <a:t>1</a:t>
                      </a:r>
                    </a:p>
                  </a:txBody>
                  <a:tcPr>
                    <a:solidFill>
                      <a:srgbClr val="FFC000"/>
                    </a:solidFill>
                  </a:tcPr>
                </a:tc>
                <a:tc>
                  <a:txBody>
                    <a:bodyPr/>
                    <a:lstStyle/>
                    <a:p>
                      <a:pPr algn="ctr"/>
                      <a:r>
                        <a:rPr lang="en-JP"/>
                        <a:t>1</a:t>
                      </a:r>
                    </a:p>
                  </a:txBody>
                  <a:tcPr>
                    <a:solidFill>
                      <a:srgbClr val="FFC000"/>
                    </a:solidFill>
                  </a:tcPr>
                </a:tc>
                <a:tc>
                  <a:txBody>
                    <a:bodyPr/>
                    <a:lstStyle/>
                    <a:p>
                      <a:pPr algn="ctr"/>
                      <a:r>
                        <a:rPr lang="en-JP"/>
                        <a:t>1</a:t>
                      </a:r>
                    </a:p>
                  </a:txBody>
                  <a:tcPr>
                    <a:solidFill>
                      <a:srgbClr val="FFC000"/>
                    </a:solidFill>
                  </a:tcPr>
                </a:tc>
                <a:tc>
                  <a:txBody>
                    <a:bodyPr/>
                    <a:lstStyle/>
                    <a:p>
                      <a:pPr algn="ctr"/>
                      <a:r>
                        <a:rPr lang="en-JP"/>
                        <a:t>1</a:t>
                      </a:r>
                    </a:p>
                  </a:txBody>
                  <a:tcPr>
                    <a:solidFill>
                      <a:srgbClr val="FFFF00"/>
                    </a:solidFill>
                  </a:tcPr>
                </a:tc>
                <a:tc>
                  <a:txBody>
                    <a:bodyPr/>
                    <a:lstStyle/>
                    <a:p>
                      <a:pPr algn="ctr"/>
                      <a:r>
                        <a:rPr lang="en-JP"/>
                        <a:t>5</a:t>
                      </a:r>
                    </a:p>
                  </a:txBody>
                  <a:tcPr>
                    <a:solidFill>
                      <a:srgbClr val="FFFF00"/>
                    </a:solidFill>
                  </a:tcPr>
                </a:tc>
                <a:tc>
                  <a:txBody>
                    <a:bodyPr/>
                    <a:lstStyle/>
                    <a:p>
                      <a:pPr algn="ctr"/>
                      <a:r>
                        <a:rPr lang="en-JP"/>
                        <a:t>F</a:t>
                      </a:r>
                    </a:p>
                  </a:txBody>
                  <a:tcPr>
                    <a:solidFill>
                      <a:srgbClr val="00B0F0"/>
                    </a:solidFill>
                  </a:tcPr>
                </a:tc>
                <a:extLst>
                  <a:ext uri="{0D108BD9-81ED-4DB2-BD59-A6C34878D82A}">
                    <a16:rowId xmlns:a16="http://schemas.microsoft.com/office/drawing/2014/main" val="3058454842"/>
                  </a:ext>
                </a:extLst>
              </a:tr>
            </a:tbl>
          </a:graphicData>
        </a:graphic>
      </p:graphicFrame>
    </p:spTree>
    <p:extLst>
      <p:ext uri="{BB962C8B-B14F-4D97-AF65-F5344CB8AC3E}">
        <p14:creationId xmlns:p14="http://schemas.microsoft.com/office/powerpoint/2010/main" val="396583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Representasi Data</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8725" y="1175345"/>
            <a:ext cx="668655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3179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42A6-DFB8-D940-97AE-2E55C12ECEE7}"/>
              </a:ext>
            </a:extLst>
          </p:cNvPr>
          <p:cNvSpPr>
            <a:spLocks noGrp="1"/>
          </p:cNvSpPr>
          <p:nvPr>
            <p:ph type="title"/>
          </p:nvPr>
        </p:nvSpPr>
        <p:spPr/>
        <p:txBody>
          <a:bodyPr/>
          <a:lstStyle/>
          <a:p>
            <a:r>
              <a:rPr lang="en-JP"/>
              <a:t>End of Segmen</a:t>
            </a:r>
          </a:p>
        </p:txBody>
      </p:sp>
      <p:sp>
        <p:nvSpPr>
          <p:cNvPr id="3" name="Content Placeholder 2">
            <a:extLst>
              <a:ext uri="{FF2B5EF4-FFF2-40B4-BE49-F238E27FC236}">
                <a16:creationId xmlns:a16="http://schemas.microsoft.com/office/drawing/2014/main" id="{2014D133-1292-CC4A-9442-A7DA94BC16BF}"/>
              </a:ext>
            </a:extLst>
          </p:cNvPr>
          <p:cNvSpPr>
            <a:spLocks noGrp="1"/>
          </p:cNvSpPr>
          <p:nvPr>
            <p:ph sz="quarter" idx="1"/>
          </p:nvPr>
        </p:nvSpPr>
        <p:spPr/>
        <p:txBody>
          <a:bodyPr/>
          <a:lstStyle/>
          <a:p>
            <a:pPr marL="0" indent="0">
              <a:buNone/>
            </a:pPr>
            <a:endParaRPr lang="en-JP"/>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B6A2450-D186-47AF-B6EB-0078A7F1092B}"/>
                  </a:ext>
                </a:extLst>
              </p14:cNvPr>
              <p14:cNvContentPartPr/>
              <p14:nvPr/>
            </p14:nvContentPartPr>
            <p14:xfrm>
              <a:off x="2806200" y="6072120"/>
              <a:ext cx="13320" cy="19440"/>
            </p14:xfrm>
          </p:contentPart>
        </mc:Choice>
        <mc:Fallback xmlns="">
          <p:pic>
            <p:nvPicPr>
              <p:cNvPr id="5" name="Ink 4">
                <a:extLst>
                  <a:ext uri="{FF2B5EF4-FFF2-40B4-BE49-F238E27FC236}">
                    <a16:creationId xmlns:a16="http://schemas.microsoft.com/office/drawing/2014/main" id="{5B6A2450-D186-47AF-B6EB-0078A7F1092B}"/>
                  </a:ext>
                </a:extLst>
              </p:cNvPr>
              <p:cNvPicPr/>
              <p:nvPr/>
            </p:nvPicPr>
            <p:blipFill>
              <a:blip r:embed="rId6"/>
              <a:stretch>
                <a:fillRect/>
              </a:stretch>
            </p:blipFill>
            <p:spPr>
              <a:xfrm>
                <a:off x="2796840" y="6062760"/>
                <a:ext cx="32040" cy="38160"/>
              </a:xfrm>
              <a:prstGeom prst="rect">
                <a:avLst/>
              </a:prstGeom>
            </p:spPr>
          </p:pic>
        </mc:Fallback>
      </mc:AlternateContent>
    </p:spTree>
    <p:extLst>
      <p:ext uri="{BB962C8B-B14F-4D97-AF65-F5344CB8AC3E}">
        <p14:creationId xmlns:p14="http://schemas.microsoft.com/office/powerpoint/2010/main" val="1333690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A3374477DC904A8914984759FED13C" ma:contentTypeVersion="2" ma:contentTypeDescription="Create a new document." ma:contentTypeScope="" ma:versionID="c36956cb8cdfa95e7aabf8da0e14df2a">
  <xsd:schema xmlns:xsd="http://www.w3.org/2001/XMLSchema" xmlns:xs="http://www.w3.org/2001/XMLSchema" xmlns:p="http://schemas.microsoft.com/office/2006/metadata/properties" xmlns:ns2="7f96ee09-9bf4-4fa0-9e29-210a31088195" targetNamespace="http://schemas.microsoft.com/office/2006/metadata/properties" ma:root="true" ma:fieldsID="f63e60c24e1647699c180ad2004d9183" ns2:_="">
    <xsd:import namespace="7f96ee09-9bf4-4fa0-9e29-210a3108819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96ee09-9bf4-4fa0-9e29-210a31088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264AA5-5665-4756-9B00-2C517D4B9E5D}"/>
</file>

<file path=customXml/itemProps2.xml><?xml version="1.0" encoding="utf-8"?>
<ds:datastoreItem xmlns:ds="http://schemas.openxmlformats.org/officeDocument/2006/customXml" ds:itemID="{FB06B2C1-205F-413F-B20A-D135C870A36A}"/>
</file>

<file path=customXml/itemProps3.xml><?xml version="1.0" encoding="utf-8"?>
<ds:datastoreItem xmlns:ds="http://schemas.openxmlformats.org/officeDocument/2006/customXml" ds:itemID="{1CF1F7AA-EDAE-4551-8FFC-6E33A868BC61}"/>
</file>

<file path=docProps/app.xml><?xml version="1.0" encoding="utf-8"?>
<Properties xmlns="http://schemas.openxmlformats.org/officeDocument/2006/extended-properties" xmlns:vt="http://schemas.openxmlformats.org/officeDocument/2006/docPropsVTypes">
  <Template>Origin</Template>
  <TotalTime>2</TotalTime>
  <Words>971</Words>
  <Application>Microsoft Macintosh PowerPoint</Application>
  <PresentationFormat>On-screen Show (4:3)</PresentationFormat>
  <Paragraphs>190</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Bookman Old Style</vt:lpstr>
      <vt:lpstr>Calibri</vt:lpstr>
      <vt:lpstr>Gill Sans MT</vt:lpstr>
      <vt:lpstr>Wingdings</vt:lpstr>
      <vt:lpstr>Wingdings 3</vt:lpstr>
      <vt:lpstr>Origin</vt:lpstr>
      <vt:lpstr>IF2130/II2130 – Organisasi dan Arsitektur Komputer sumber: Greg Kesden, CMU 15-213, 2012</vt:lpstr>
      <vt:lpstr>Representasi Biner</vt:lpstr>
      <vt:lpstr>Konversi Desimal-Biner-Hexa</vt:lpstr>
      <vt:lpstr>Encoding Byte Values</vt:lpstr>
      <vt:lpstr>Representasi Data</vt:lpstr>
      <vt:lpstr>End of Segmen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Komputer</dc:title>
  <dc:creator>imam</dc:creator>
  <cp:lastModifiedBy>Infall Syafalni</cp:lastModifiedBy>
  <cp:revision>1</cp:revision>
  <dcterms:created xsi:type="dcterms:W3CDTF">2012-07-25T10:08:47Z</dcterms:created>
  <dcterms:modified xsi:type="dcterms:W3CDTF">2020-09-01T04:50:02Z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0x01010093A3374477DC904A8914984759FED13C</vt:lpwstr>
  </property>
</Properties>
</file>