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9" r:id="rId2"/>
    <p:sldId id="263" r:id="rId3"/>
    <p:sldId id="264" r:id="rId4"/>
    <p:sldId id="265" r:id="rId5"/>
    <p:sldId id="34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73143110-F161-8B45-B3F3-BD7FCF5A6B0B}"/>
    <pc:docChg chg="delSld modSld">
      <pc:chgData name="Infall Syafalni" userId="37839ce6-2079-4a6b-b127-6844b03b8fbc" providerId="ADAL" clId="{73143110-F161-8B45-B3F3-BD7FCF5A6B0B}" dt="2020-09-11T06:29:07.698" v="77" actId="20577"/>
      <pc:docMkLst>
        <pc:docMk/>
      </pc:docMkLst>
      <pc:sldChg chg="del">
        <pc:chgData name="Infall Syafalni" userId="37839ce6-2079-4a6b-b127-6844b03b8fbc" providerId="ADAL" clId="{73143110-F161-8B45-B3F3-BD7FCF5A6B0B}" dt="2020-09-11T06:28:37.836" v="37" actId="2696"/>
        <pc:sldMkLst>
          <pc:docMk/>
          <pc:sldMk cId="3389673222" sldId="266"/>
        </pc:sldMkLst>
      </pc:sldChg>
      <pc:sldChg chg="del">
        <pc:chgData name="Infall Syafalni" userId="37839ce6-2079-4a6b-b127-6844b03b8fbc" providerId="ADAL" clId="{73143110-F161-8B45-B3F3-BD7FCF5A6B0B}" dt="2020-09-11T06:28:37.800" v="33" actId="2696"/>
        <pc:sldMkLst>
          <pc:docMk/>
          <pc:sldMk cId="4180297391" sldId="267"/>
        </pc:sldMkLst>
      </pc:sldChg>
      <pc:sldChg chg="del">
        <pc:chgData name="Infall Syafalni" userId="37839ce6-2079-4a6b-b127-6844b03b8fbc" providerId="ADAL" clId="{73143110-F161-8B45-B3F3-BD7FCF5A6B0B}" dt="2020-09-11T06:28:37.768" v="27" actId="2696"/>
        <pc:sldMkLst>
          <pc:docMk/>
          <pc:sldMk cId="667162136" sldId="268"/>
        </pc:sldMkLst>
      </pc:sldChg>
      <pc:sldChg chg="del">
        <pc:chgData name="Infall Syafalni" userId="37839ce6-2079-4a6b-b127-6844b03b8fbc" providerId="ADAL" clId="{73143110-F161-8B45-B3F3-BD7FCF5A6B0B}" dt="2020-09-11T06:28:37.670" v="11" actId="2696"/>
        <pc:sldMkLst>
          <pc:docMk/>
          <pc:sldMk cId="1638653511" sldId="269"/>
        </pc:sldMkLst>
      </pc:sldChg>
      <pc:sldChg chg="del">
        <pc:chgData name="Infall Syafalni" userId="37839ce6-2079-4a6b-b127-6844b03b8fbc" providerId="ADAL" clId="{73143110-F161-8B45-B3F3-BD7FCF5A6B0B}" dt="2020-09-11T06:28:37.659" v="9" actId="2696"/>
        <pc:sldMkLst>
          <pc:docMk/>
          <pc:sldMk cId="1399121967" sldId="270"/>
        </pc:sldMkLst>
      </pc:sldChg>
      <pc:sldChg chg="del">
        <pc:chgData name="Infall Syafalni" userId="37839ce6-2079-4a6b-b127-6844b03b8fbc" providerId="ADAL" clId="{73143110-F161-8B45-B3F3-BD7FCF5A6B0B}" dt="2020-09-11T06:28:37.864" v="38" actId="2696"/>
        <pc:sldMkLst>
          <pc:docMk/>
          <pc:sldMk cId="1174029730" sldId="271"/>
        </pc:sldMkLst>
      </pc:sldChg>
      <pc:sldChg chg="del">
        <pc:chgData name="Infall Syafalni" userId="37839ce6-2079-4a6b-b127-6844b03b8fbc" providerId="ADAL" clId="{73143110-F161-8B45-B3F3-BD7FCF5A6B0B}" dt="2020-09-11T06:28:37.756" v="25" actId="2696"/>
        <pc:sldMkLst>
          <pc:docMk/>
          <pc:sldMk cId="1174445612" sldId="272"/>
        </pc:sldMkLst>
      </pc:sldChg>
      <pc:sldChg chg="del">
        <pc:chgData name="Infall Syafalni" userId="37839ce6-2079-4a6b-b127-6844b03b8fbc" providerId="ADAL" clId="{73143110-F161-8B45-B3F3-BD7FCF5A6B0B}" dt="2020-09-11T06:28:37.818" v="36" actId="2696"/>
        <pc:sldMkLst>
          <pc:docMk/>
          <pc:sldMk cId="2097466203" sldId="273"/>
        </pc:sldMkLst>
      </pc:sldChg>
      <pc:sldChg chg="del">
        <pc:chgData name="Infall Syafalni" userId="37839ce6-2079-4a6b-b127-6844b03b8fbc" providerId="ADAL" clId="{73143110-F161-8B45-B3F3-BD7FCF5A6B0B}" dt="2020-09-11T06:28:37.915" v="43" actId="2696"/>
        <pc:sldMkLst>
          <pc:docMk/>
          <pc:sldMk cId="1277396744" sldId="274"/>
        </pc:sldMkLst>
      </pc:sldChg>
      <pc:sldChg chg="del">
        <pc:chgData name="Infall Syafalni" userId="37839ce6-2079-4a6b-b127-6844b03b8fbc" providerId="ADAL" clId="{73143110-F161-8B45-B3F3-BD7FCF5A6B0B}" dt="2020-09-11T06:28:37.686" v="12" actId="2696"/>
        <pc:sldMkLst>
          <pc:docMk/>
          <pc:sldMk cId="1200844693" sldId="275"/>
        </pc:sldMkLst>
      </pc:sldChg>
      <pc:sldChg chg="del">
        <pc:chgData name="Infall Syafalni" userId="37839ce6-2079-4a6b-b127-6844b03b8fbc" providerId="ADAL" clId="{73143110-F161-8B45-B3F3-BD7FCF5A6B0B}" dt="2020-09-11T06:28:37.735" v="21" actId="2696"/>
        <pc:sldMkLst>
          <pc:docMk/>
          <pc:sldMk cId="3451931315" sldId="276"/>
        </pc:sldMkLst>
      </pc:sldChg>
      <pc:sldChg chg="del">
        <pc:chgData name="Infall Syafalni" userId="37839ce6-2079-4a6b-b127-6844b03b8fbc" providerId="ADAL" clId="{73143110-F161-8B45-B3F3-BD7FCF5A6B0B}" dt="2020-09-11T06:28:37.707" v="16" actId="2696"/>
        <pc:sldMkLst>
          <pc:docMk/>
          <pc:sldMk cId="2519942890" sldId="277"/>
        </pc:sldMkLst>
      </pc:sldChg>
      <pc:sldChg chg="del">
        <pc:chgData name="Infall Syafalni" userId="37839ce6-2079-4a6b-b127-6844b03b8fbc" providerId="ADAL" clId="{73143110-F161-8B45-B3F3-BD7FCF5A6B0B}" dt="2020-09-11T06:28:37.805" v="34" actId="2696"/>
        <pc:sldMkLst>
          <pc:docMk/>
          <pc:sldMk cId="812647797" sldId="278"/>
        </pc:sldMkLst>
      </pc:sldChg>
      <pc:sldChg chg="del">
        <pc:chgData name="Infall Syafalni" userId="37839ce6-2079-4a6b-b127-6844b03b8fbc" providerId="ADAL" clId="{73143110-F161-8B45-B3F3-BD7FCF5A6B0B}" dt="2020-09-11T06:28:37.702" v="15" actId="2696"/>
        <pc:sldMkLst>
          <pc:docMk/>
          <pc:sldMk cId="3270917170" sldId="279"/>
        </pc:sldMkLst>
      </pc:sldChg>
      <pc:sldChg chg="del">
        <pc:chgData name="Infall Syafalni" userId="37839ce6-2079-4a6b-b127-6844b03b8fbc" providerId="ADAL" clId="{73143110-F161-8B45-B3F3-BD7FCF5A6B0B}" dt="2020-09-11T06:28:37.885" v="42" actId="2696"/>
        <pc:sldMkLst>
          <pc:docMk/>
          <pc:sldMk cId="3713169589" sldId="280"/>
        </pc:sldMkLst>
      </pc:sldChg>
      <pc:sldChg chg="del">
        <pc:chgData name="Infall Syafalni" userId="37839ce6-2079-4a6b-b127-6844b03b8fbc" providerId="ADAL" clId="{73143110-F161-8B45-B3F3-BD7FCF5A6B0B}" dt="2020-09-11T06:28:37.788" v="31" actId="2696"/>
        <pc:sldMkLst>
          <pc:docMk/>
          <pc:sldMk cId="1186043114" sldId="281"/>
        </pc:sldMkLst>
      </pc:sldChg>
      <pc:sldChg chg="del">
        <pc:chgData name="Infall Syafalni" userId="37839ce6-2079-4a6b-b127-6844b03b8fbc" providerId="ADAL" clId="{73143110-F161-8B45-B3F3-BD7FCF5A6B0B}" dt="2020-09-11T06:28:37.664" v="10" actId="2696"/>
        <pc:sldMkLst>
          <pc:docMk/>
          <pc:sldMk cId="369568761" sldId="282"/>
        </pc:sldMkLst>
      </pc:sldChg>
      <pc:sldChg chg="del">
        <pc:chgData name="Infall Syafalni" userId="37839ce6-2079-4a6b-b127-6844b03b8fbc" providerId="ADAL" clId="{73143110-F161-8B45-B3F3-BD7FCF5A6B0B}" dt="2020-09-11T06:28:37.762" v="26" actId="2696"/>
        <pc:sldMkLst>
          <pc:docMk/>
          <pc:sldMk cId="3675608798" sldId="283"/>
        </pc:sldMkLst>
      </pc:sldChg>
      <pc:sldChg chg="del">
        <pc:chgData name="Infall Syafalni" userId="37839ce6-2079-4a6b-b127-6844b03b8fbc" providerId="ADAL" clId="{73143110-F161-8B45-B3F3-BD7FCF5A6B0B}" dt="2020-09-11T06:28:37.745" v="23" actId="2696"/>
        <pc:sldMkLst>
          <pc:docMk/>
          <pc:sldMk cId="2588760781" sldId="284"/>
        </pc:sldMkLst>
      </pc:sldChg>
      <pc:sldChg chg="del">
        <pc:chgData name="Infall Syafalni" userId="37839ce6-2079-4a6b-b127-6844b03b8fbc" providerId="ADAL" clId="{73143110-F161-8B45-B3F3-BD7FCF5A6B0B}" dt="2020-09-11T06:28:37.778" v="29" actId="2696"/>
        <pc:sldMkLst>
          <pc:docMk/>
          <pc:sldMk cId="3950155389" sldId="285"/>
        </pc:sldMkLst>
      </pc:sldChg>
      <pc:sldChg chg="del">
        <pc:chgData name="Infall Syafalni" userId="37839ce6-2079-4a6b-b127-6844b03b8fbc" providerId="ADAL" clId="{73143110-F161-8B45-B3F3-BD7FCF5A6B0B}" dt="2020-09-11T06:28:37.697" v="14" actId="2696"/>
        <pc:sldMkLst>
          <pc:docMk/>
          <pc:sldMk cId="1188703142" sldId="286"/>
        </pc:sldMkLst>
      </pc:sldChg>
      <pc:sldChg chg="del">
        <pc:chgData name="Infall Syafalni" userId="37839ce6-2079-4a6b-b127-6844b03b8fbc" providerId="ADAL" clId="{73143110-F161-8B45-B3F3-BD7FCF5A6B0B}" dt="2020-09-11T06:28:37.627" v="3" actId="2696"/>
        <pc:sldMkLst>
          <pc:docMk/>
          <pc:sldMk cId="2676447133" sldId="287"/>
        </pc:sldMkLst>
      </pc:sldChg>
      <pc:sldChg chg="del">
        <pc:chgData name="Infall Syafalni" userId="37839ce6-2079-4a6b-b127-6844b03b8fbc" providerId="ADAL" clId="{73143110-F161-8B45-B3F3-BD7FCF5A6B0B}" dt="2020-09-11T06:28:37.874" v="40" actId="2696"/>
        <pc:sldMkLst>
          <pc:docMk/>
          <pc:sldMk cId="3865492934" sldId="288"/>
        </pc:sldMkLst>
      </pc:sldChg>
      <pc:sldChg chg="del">
        <pc:chgData name="Infall Syafalni" userId="37839ce6-2079-4a6b-b127-6844b03b8fbc" providerId="ADAL" clId="{73143110-F161-8B45-B3F3-BD7FCF5A6B0B}" dt="2020-09-11T06:28:37.642" v="6" actId="2696"/>
        <pc:sldMkLst>
          <pc:docMk/>
          <pc:sldMk cId="2852586019" sldId="289"/>
        </pc:sldMkLst>
      </pc:sldChg>
      <pc:sldChg chg="del">
        <pc:chgData name="Infall Syafalni" userId="37839ce6-2079-4a6b-b127-6844b03b8fbc" providerId="ADAL" clId="{73143110-F161-8B45-B3F3-BD7FCF5A6B0B}" dt="2020-09-11T06:28:37.870" v="39" actId="2696"/>
        <pc:sldMkLst>
          <pc:docMk/>
          <pc:sldMk cId="3127840693" sldId="290"/>
        </pc:sldMkLst>
      </pc:sldChg>
      <pc:sldChg chg="del">
        <pc:chgData name="Infall Syafalni" userId="37839ce6-2079-4a6b-b127-6844b03b8fbc" providerId="ADAL" clId="{73143110-F161-8B45-B3F3-BD7FCF5A6B0B}" dt="2020-09-11T06:28:37.724" v="19" actId="2696"/>
        <pc:sldMkLst>
          <pc:docMk/>
          <pc:sldMk cId="2440343498" sldId="291"/>
        </pc:sldMkLst>
      </pc:sldChg>
      <pc:sldChg chg="del">
        <pc:chgData name="Infall Syafalni" userId="37839ce6-2079-4a6b-b127-6844b03b8fbc" providerId="ADAL" clId="{73143110-F161-8B45-B3F3-BD7FCF5A6B0B}" dt="2020-09-11T06:28:37.730" v="20" actId="2696"/>
        <pc:sldMkLst>
          <pc:docMk/>
          <pc:sldMk cId="3575838542" sldId="292"/>
        </pc:sldMkLst>
      </pc:sldChg>
      <pc:sldChg chg="del">
        <pc:chgData name="Infall Syafalni" userId="37839ce6-2079-4a6b-b127-6844b03b8fbc" providerId="ADAL" clId="{73143110-F161-8B45-B3F3-BD7FCF5A6B0B}" dt="2020-09-11T06:28:37.719" v="18" actId="2696"/>
        <pc:sldMkLst>
          <pc:docMk/>
          <pc:sldMk cId="3768792358" sldId="293"/>
        </pc:sldMkLst>
      </pc:sldChg>
      <pc:sldChg chg="del">
        <pc:chgData name="Infall Syafalni" userId="37839ce6-2079-4a6b-b127-6844b03b8fbc" providerId="ADAL" clId="{73143110-F161-8B45-B3F3-BD7FCF5A6B0B}" dt="2020-09-11T06:28:37.615" v="1" actId="2696"/>
        <pc:sldMkLst>
          <pc:docMk/>
          <pc:sldMk cId="2614811332" sldId="294"/>
        </pc:sldMkLst>
      </pc:sldChg>
      <pc:sldChg chg="del">
        <pc:chgData name="Infall Syafalni" userId="37839ce6-2079-4a6b-b127-6844b03b8fbc" providerId="ADAL" clId="{73143110-F161-8B45-B3F3-BD7FCF5A6B0B}" dt="2020-09-11T06:28:37.880" v="41" actId="2696"/>
        <pc:sldMkLst>
          <pc:docMk/>
          <pc:sldMk cId="1522324142" sldId="295"/>
        </pc:sldMkLst>
      </pc:sldChg>
      <pc:sldChg chg="del">
        <pc:chgData name="Infall Syafalni" userId="37839ce6-2079-4a6b-b127-6844b03b8fbc" providerId="ADAL" clId="{73143110-F161-8B45-B3F3-BD7FCF5A6B0B}" dt="2020-09-11T06:28:37.741" v="22" actId="2696"/>
        <pc:sldMkLst>
          <pc:docMk/>
          <pc:sldMk cId="4095847550" sldId="296"/>
        </pc:sldMkLst>
      </pc:sldChg>
      <pc:sldChg chg="modSp mod">
        <pc:chgData name="Infall Syafalni" userId="37839ce6-2079-4a6b-b127-6844b03b8fbc" providerId="ADAL" clId="{73143110-F161-8B45-B3F3-BD7FCF5A6B0B}" dt="2020-09-11T06:29:07.698" v="77" actId="20577"/>
        <pc:sldMkLst>
          <pc:docMk/>
          <pc:sldMk cId="4069828169" sldId="339"/>
        </pc:sldMkLst>
        <pc:spChg chg="mod">
          <ac:chgData name="Infall Syafalni" userId="37839ce6-2079-4a6b-b127-6844b03b8fbc" providerId="ADAL" clId="{73143110-F161-8B45-B3F3-BD7FCF5A6B0B}" dt="2020-09-11T06:29:07.698" v="77" actId="20577"/>
          <ac:spMkLst>
            <pc:docMk/>
            <pc:sldMk cId="4069828169" sldId="339"/>
            <ac:spMk id="5" creationId="{2DACFB8D-A58F-774C-8DAD-6C9636117269}"/>
          </ac:spMkLst>
        </pc:spChg>
      </pc:sldChg>
      <pc:sldChg chg="modSp mod">
        <pc:chgData name="Infall Syafalni" userId="37839ce6-2079-4a6b-b127-6844b03b8fbc" providerId="ADAL" clId="{73143110-F161-8B45-B3F3-BD7FCF5A6B0B}" dt="2020-09-11T06:28:41.931" v="45" actId="20577"/>
        <pc:sldMkLst>
          <pc:docMk/>
          <pc:sldMk cId="129681695" sldId="340"/>
        </pc:sldMkLst>
        <pc:spChg chg="mod">
          <ac:chgData name="Infall Syafalni" userId="37839ce6-2079-4a6b-b127-6844b03b8fbc" providerId="ADAL" clId="{73143110-F161-8B45-B3F3-BD7FCF5A6B0B}" dt="2020-09-11T06:28:41.931" v="45" actId="20577"/>
          <ac:spMkLst>
            <pc:docMk/>
            <pc:sldMk cId="129681695" sldId="340"/>
            <ac:spMk id="2" creationId="{C17D42A6-DFB8-D940-97AE-2E55C12ECEE7}"/>
          </ac:spMkLst>
        </pc:spChg>
      </pc:sldChg>
      <pc:sldChg chg="del">
        <pc:chgData name="Infall Syafalni" userId="37839ce6-2079-4a6b-b127-6844b03b8fbc" providerId="ADAL" clId="{73143110-F161-8B45-B3F3-BD7FCF5A6B0B}" dt="2020-09-11T06:28:37.652" v="8" actId="2696"/>
        <pc:sldMkLst>
          <pc:docMk/>
          <pc:sldMk cId="2091461895" sldId="341"/>
        </pc:sldMkLst>
      </pc:sldChg>
      <pc:sldChg chg="del">
        <pc:chgData name="Infall Syafalni" userId="37839ce6-2079-4a6b-b127-6844b03b8fbc" providerId="ADAL" clId="{73143110-F161-8B45-B3F3-BD7FCF5A6B0B}" dt="2020-09-11T06:28:37.929" v="44" actId="2696"/>
        <pc:sldMkLst>
          <pc:docMk/>
          <pc:sldMk cId="2025624441" sldId="342"/>
        </pc:sldMkLst>
      </pc:sldChg>
      <pc:sldChg chg="del">
        <pc:chgData name="Infall Syafalni" userId="37839ce6-2079-4a6b-b127-6844b03b8fbc" providerId="ADAL" clId="{73143110-F161-8B45-B3F3-BD7FCF5A6B0B}" dt="2020-09-11T06:28:37.713" v="17" actId="2696"/>
        <pc:sldMkLst>
          <pc:docMk/>
          <pc:sldMk cId="1326934230" sldId="343"/>
        </pc:sldMkLst>
      </pc:sldChg>
      <pc:sldChg chg="del">
        <pc:chgData name="Infall Syafalni" userId="37839ce6-2079-4a6b-b127-6844b03b8fbc" providerId="ADAL" clId="{73143110-F161-8B45-B3F3-BD7FCF5A6B0B}" dt="2020-09-11T06:28:37.647" v="7" actId="2696"/>
        <pc:sldMkLst>
          <pc:docMk/>
          <pc:sldMk cId="3745621391" sldId="344"/>
        </pc:sldMkLst>
      </pc:sldChg>
      <pc:sldChg chg="del">
        <pc:chgData name="Infall Syafalni" userId="37839ce6-2079-4a6b-b127-6844b03b8fbc" providerId="ADAL" clId="{73143110-F161-8B45-B3F3-BD7FCF5A6B0B}" dt="2020-09-11T06:28:37.783" v="30" actId="2696"/>
        <pc:sldMkLst>
          <pc:docMk/>
          <pc:sldMk cId="2729756935" sldId="345"/>
        </pc:sldMkLst>
      </pc:sldChg>
      <pc:sldChg chg="del">
        <pc:chgData name="Infall Syafalni" userId="37839ce6-2079-4a6b-b127-6844b03b8fbc" providerId="ADAL" clId="{73143110-F161-8B45-B3F3-BD7FCF5A6B0B}" dt="2020-09-11T06:28:37.637" v="5" actId="2696"/>
        <pc:sldMkLst>
          <pc:docMk/>
          <pc:sldMk cId="1514503" sldId="346"/>
        </pc:sldMkLst>
      </pc:sldChg>
      <pc:sldChg chg="del">
        <pc:chgData name="Infall Syafalni" userId="37839ce6-2079-4a6b-b127-6844b03b8fbc" providerId="ADAL" clId="{73143110-F161-8B45-B3F3-BD7FCF5A6B0B}" dt="2020-09-11T06:28:37.609" v="0" actId="2696"/>
        <pc:sldMkLst>
          <pc:docMk/>
          <pc:sldMk cId="307541665" sldId="347"/>
        </pc:sldMkLst>
      </pc:sldChg>
      <pc:sldChg chg="del">
        <pc:chgData name="Infall Syafalni" userId="37839ce6-2079-4a6b-b127-6844b03b8fbc" providerId="ADAL" clId="{73143110-F161-8B45-B3F3-BD7FCF5A6B0B}" dt="2020-09-11T06:28:37.811" v="35" actId="2696"/>
        <pc:sldMkLst>
          <pc:docMk/>
          <pc:sldMk cId="262406657" sldId="348"/>
        </pc:sldMkLst>
      </pc:sldChg>
      <pc:sldChg chg="del">
        <pc:chgData name="Infall Syafalni" userId="37839ce6-2079-4a6b-b127-6844b03b8fbc" providerId="ADAL" clId="{73143110-F161-8B45-B3F3-BD7FCF5A6B0B}" dt="2020-09-11T06:28:37.621" v="2" actId="2696"/>
        <pc:sldMkLst>
          <pc:docMk/>
          <pc:sldMk cId="1899963725" sldId="349"/>
        </pc:sldMkLst>
      </pc:sldChg>
      <pc:sldChg chg="del">
        <pc:chgData name="Infall Syafalni" userId="37839ce6-2079-4a6b-b127-6844b03b8fbc" providerId="ADAL" clId="{73143110-F161-8B45-B3F3-BD7FCF5A6B0B}" dt="2020-09-11T06:28:37.773" v="28" actId="2696"/>
        <pc:sldMkLst>
          <pc:docMk/>
          <pc:sldMk cId="2151164757" sldId="350"/>
        </pc:sldMkLst>
      </pc:sldChg>
      <pc:sldChg chg="del">
        <pc:chgData name="Infall Syafalni" userId="37839ce6-2079-4a6b-b127-6844b03b8fbc" providerId="ADAL" clId="{73143110-F161-8B45-B3F3-BD7FCF5A6B0B}" dt="2020-09-11T06:28:37.692" v="13" actId="2696"/>
        <pc:sldMkLst>
          <pc:docMk/>
          <pc:sldMk cId="759332292" sldId="351"/>
        </pc:sldMkLst>
      </pc:sldChg>
      <pc:sldChg chg="del">
        <pc:chgData name="Infall Syafalni" userId="37839ce6-2079-4a6b-b127-6844b03b8fbc" providerId="ADAL" clId="{73143110-F161-8B45-B3F3-BD7FCF5A6B0B}" dt="2020-09-11T06:28:37.633" v="4" actId="2696"/>
        <pc:sldMkLst>
          <pc:docMk/>
          <pc:sldMk cId="3162814002" sldId="352"/>
        </pc:sldMkLst>
      </pc:sldChg>
      <pc:sldChg chg="del">
        <pc:chgData name="Infall Syafalni" userId="37839ce6-2079-4a6b-b127-6844b03b8fbc" providerId="ADAL" clId="{73143110-F161-8B45-B3F3-BD7FCF5A6B0B}" dt="2020-09-11T06:28:37.751" v="24" actId="2696"/>
        <pc:sldMkLst>
          <pc:docMk/>
          <pc:sldMk cId="4267947768" sldId="353"/>
        </pc:sldMkLst>
      </pc:sldChg>
      <pc:sldChg chg="del">
        <pc:chgData name="Infall Syafalni" userId="37839ce6-2079-4a6b-b127-6844b03b8fbc" providerId="ADAL" clId="{73143110-F161-8B45-B3F3-BD7FCF5A6B0B}" dt="2020-09-11T06:28:37.793" v="32" actId="2696"/>
        <pc:sldMkLst>
          <pc:docMk/>
          <pc:sldMk cId="2808521820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95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11/09/20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 dirty="0"/>
              <a:t>IF2130/II2130 – Organisasi dan Arsitektur Komputer</a:t>
            </a:r>
            <a:br>
              <a:rPr lang="id-ID" sz="2800" dirty="0"/>
            </a:br>
            <a:r>
              <a:rPr lang="id-ID" sz="1400" dirty="0"/>
              <a:t>sumber: </a:t>
            </a:r>
            <a:r>
              <a:rPr lang="en-US" sz="1400" kern="0" dirty="0">
                <a:latin typeface="Calibri" pitchFamily="34" charset="0"/>
              </a:rPr>
              <a:t>Greg </a:t>
            </a:r>
            <a:r>
              <a:rPr lang="en-US" sz="1400" kern="0" dirty="0" err="1">
                <a:latin typeface="Calibri" pitchFamily="34" charset="0"/>
              </a:rPr>
              <a:t>Kesden</a:t>
            </a:r>
            <a:r>
              <a:rPr lang="id-ID" sz="1400" kern="0" dirty="0">
                <a:latin typeface="Calibri" pitchFamily="34" charset="0"/>
              </a:rPr>
              <a:t>, CMU 15-213, 2012</a:t>
            </a:r>
            <a:endParaRPr lang="id-ID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Achmad Imam </a:t>
            </a:r>
            <a:r>
              <a:rPr lang="id-ID" dirty="0" err="1"/>
              <a:t>Kistijantoro</a:t>
            </a:r>
            <a:endParaRPr lang="id-ID" dirty="0"/>
          </a:p>
          <a:p>
            <a:r>
              <a:rPr lang="id-ID" dirty="0" err="1"/>
              <a:t>Anggrahita</a:t>
            </a:r>
            <a:r>
              <a:rPr lang="id-ID" dirty="0"/>
              <a:t> Bayu Sasmita</a:t>
            </a:r>
          </a:p>
          <a:p>
            <a:r>
              <a:rPr lang="id-ID" dirty="0"/>
              <a:t>Yudistira Dwi Wardhana </a:t>
            </a:r>
            <a:r>
              <a:rPr lang="id-ID" dirty="0" err="1"/>
              <a:t>Asnar</a:t>
            </a:r>
            <a:endParaRPr lang="id-ID" dirty="0"/>
          </a:p>
          <a:p>
            <a:r>
              <a:rPr lang="id-ID" dirty="0"/>
              <a:t>Rahmat Mulyawan</a:t>
            </a:r>
          </a:p>
          <a:p>
            <a:r>
              <a:rPr lang="id-ID" b="1" dirty="0" err="1"/>
              <a:t>Infall</a:t>
            </a:r>
            <a:r>
              <a:rPr lang="id-ID" b="1" dirty="0"/>
              <a:t> </a:t>
            </a:r>
            <a:r>
              <a:rPr lang="id-ID" b="1" dirty="0" err="1"/>
              <a:t>Syafalni</a:t>
            </a:r>
            <a:endParaRPr lang="id-ID" b="1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115616" y="5157192"/>
            <a:ext cx="711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/>
              <a:t>Representasi Informasi – IEEE </a:t>
            </a:r>
            <a:r>
              <a:rPr lang="id-ID" sz="2000" b="1" dirty="0" err="1"/>
              <a:t>Floating</a:t>
            </a:r>
            <a:r>
              <a:rPr lang="id-ID" sz="2000" b="1" dirty="0"/>
              <a:t> </a:t>
            </a:r>
            <a:r>
              <a:rPr lang="id-ID" sz="2000" b="1" dirty="0" err="1"/>
              <a:t>Point</a:t>
            </a:r>
            <a:r>
              <a:rPr lang="id-ID" sz="2000" b="1" dirty="0"/>
              <a:t> Standard</a:t>
            </a:r>
            <a:endParaRPr lang="id-ID" sz="1600" b="1" dirty="0"/>
          </a:p>
        </p:txBody>
      </p:sp>
    </p:spTree>
    <p:extLst>
      <p:ext uri="{BB962C8B-B14F-4D97-AF65-F5344CB8AC3E}">
        <p14:creationId xmlns:p14="http://schemas.microsoft.com/office/powerpoint/2010/main" val="406982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  <p:extLst>
      <p:ext uri="{BB962C8B-B14F-4D97-AF65-F5344CB8AC3E}">
        <p14:creationId xmlns:p14="http://schemas.microsoft.com/office/powerpoint/2010/main" val="23512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Numerical Form: </a:t>
            </a:r>
            <a:br>
              <a:rPr lang="en-US"/>
            </a:br>
            <a:r>
              <a:rPr lang="en-US"/>
              <a:t>			(–1)</a:t>
            </a:r>
            <a:r>
              <a:rPr lang="en-US" baseline="32000"/>
              <a:t>s</a:t>
            </a:r>
            <a:r>
              <a:rPr lang="en-US"/>
              <a:t>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2</a:t>
            </a:r>
            <a:r>
              <a:rPr lang="en-US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/>
              <a:t> determines whether number is negative or positive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normally a fractional value in range [1.0,2.0).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weights value by power of two</a:t>
            </a:r>
          </a:p>
          <a:p>
            <a:endParaRPr lang="en-US"/>
          </a:p>
          <a:p>
            <a:r>
              <a:rPr lang="en-US"/>
              <a:t>Encoding</a:t>
            </a:r>
          </a:p>
          <a:p>
            <a:pPr marL="552450" lvl="1"/>
            <a:r>
              <a:rPr lang="en-US"/>
              <a:t>MSB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/>
              <a:t> is sign bit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/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(but is not equal to E)</a:t>
            </a:r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2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5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2968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9ED6C6-B181-4DDA-A640-A938D08F6A02}"/>
</file>

<file path=customXml/itemProps2.xml><?xml version="1.0" encoding="utf-8"?>
<ds:datastoreItem xmlns:ds="http://schemas.openxmlformats.org/officeDocument/2006/customXml" ds:itemID="{D09ED2F5-44AE-4F48-902D-0117202F45A9}"/>
</file>

<file path=customXml/itemProps3.xml><?xml version="1.0" encoding="utf-8"?>
<ds:datastoreItem xmlns:ds="http://schemas.openxmlformats.org/officeDocument/2006/customXml" ds:itemID="{5C14460F-0C6B-45A5-A0B3-30D8499F43EB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1366</TotalTime>
  <Words>217</Words>
  <Application>Microsoft Macintosh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 Bold</vt:lpstr>
      <vt:lpstr>Calibri Bold Italic</vt:lpstr>
      <vt:lpstr>Bookman Old Style</vt:lpstr>
      <vt:lpstr>Calibri</vt:lpstr>
      <vt:lpstr>Gill Sans MT</vt:lpstr>
      <vt:lpstr>Monaco</vt:lpstr>
      <vt:lpstr>Wingdings</vt:lpstr>
      <vt:lpstr>Wingdings 2</vt:lpstr>
      <vt:lpstr>Wingdings 3</vt:lpstr>
      <vt:lpstr>Origin</vt:lpstr>
      <vt:lpstr>IF2130/II2130 – Organisasi dan Arsitektur Komputer sumber: Greg Kesden, CMU 15-213, 2012</vt:lpstr>
      <vt:lpstr>IEEE Floating Point</vt:lpstr>
      <vt:lpstr>Floating Point Representation</vt:lpstr>
      <vt:lpstr>Precision options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46</cp:revision>
  <dcterms:created xsi:type="dcterms:W3CDTF">2012-07-25T10:08:47Z</dcterms:created>
  <dcterms:modified xsi:type="dcterms:W3CDTF">2020-09-11T07:30:32Z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