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27" r:id="rId2"/>
    <p:sldId id="278" r:id="rId3"/>
    <p:sldId id="279" r:id="rId4"/>
    <p:sldId id="280" r:id="rId5"/>
    <p:sldId id="281" r:id="rId6"/>
    <p:sldId id="282" r:id="rId7"/>
    <p:sldId id="328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6C581-CF6B-4C55-8FDC-E1FAA72E219F}" v="15" dt="2020-09-04T00:57:14.575"/>
    <p1510:client id="{E27D6754-745F-D547-990E-D468029F93F3}" v="2" dt="2020-09-04T03:41:39.185"/>
    <p1510:client id="{E595B5A1-658C-8841-8BAA-5DAEC647F9E3}" v="1058" dt="2020-09-03T23:45:27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all Syafalni" userId="37839ce6-2079-4a6b-b127-6844b03b8fbc" providerId="ADAL" clId="{E27D6754-745F-D547-990E-D468029F93F3}"/>
    <pc:docChg chg="modSld">
      <pc:chgData name="Infall Syafalni" userId="37839ce6-2079-4a6b-b127-6844b03b8fbc" providerId="ADAL" clId="{E27D6754-745F-D547-990E-D468029F93F3}" dt="2020-09-04T03:42:06.972" v="8" actId="20577"/>
      <pc:docMkLst>
        <pc:docMk/>
      </pc:docMkLst>
      <pc:sldChg chg="delSp modTransition modAnim modNotesTx">
        <pc:chgData name="Infall Syafalni" userId="37839ce6-2079-4a6b-b127-6844b03b8fbc" providerId="ADAL" clId="{E27D6754-745F-D547-990E-D468029F93F3}" dt="2020-09-04T03:41:49.134" v="3" actId="20577"/>
        <pc:sldMkLst>
          <pc:docMk/>
          <pc:sldMk cId="424116618" sldId="278"/>
        </pc:sldMkLst>
        <pc:picChg chg="del">
          <ac:chgData name="Infall Syafalni" userId="37839ce6-2079-4a6b-b127-6844b03b8fbc" providerId="ADAL" clId="{E27D6754-745F-D547-990E-D468029F93F3}" dt="2020-09-04T03:41:39.185" v="1"/>
          <ac:picMkLst>
            <pc:docMk/>
            <pc:sldMk cId="424116618" sldId="278"/>
            <ac:picMk id="3" creationId="{2A459532-FD0E-4608-BC4A-7F8873F07E4B}"/>
          </ac:picMkLst>
        </pc:picChg>
        <pc:inkChg chg="del">
          <ac:chgData name="Infall Syafalni" userId="37839ce6-2079-4a6b-b127-6844b03b8fbc" providerId="ADAL" clId="{E27D6754-745F-D547-990E-D468029F93F3}" dt="2020-09-04T03:41:39.185" v="1"/>
          <ac:inkMkLst>
            <pc:docMk/>
            <pc:sldMk cId="424116618" sldId="278"/>
            <ac:inkMk id="2" creationId="{545CED8E-CEE8-451E-8645-3A372279DF02}"/>
          </ac:inkMkLst>
        </pc:inkChg>
      </pc:sldChg>
      <pc:sldChg chg="delSp modTransition modAnim modNotesTx">
        <pc:chgData name="Infall Syafalni" userId="37839ce6-2079-4a6b-b127-6844b03b8fbc" providerId="ADAL" clId="{E27D6754-745F-D547-990E-D468029F93F3}" dt="2020-09-04T03:41:52.629" v="4" actId="20577"/>
        <pc:sldMkLst>
          <pc:docMk/>
          <pc:sldMk cId="1289905799" sldId="279"/>
        </pc:sldMkLst>
        <pc:picChg chg="del">
          <ac:chgData name="Infall Syafalni" userId="37839ce6-2079-4a6b-b127-6844b03b8fbc" providerId="ADAL" clId="{E27D6754-745F-D547-990E-D468029F93F3}" dt="2020-09-04T03:41:39.185" v="1"/>
          <ac:picMkLst>
            <pc:docMk/>
            <pc:sldMk cId="1289905799" sldId="279"/>
            <ac:picMk id="3" creationId="{91173662-E37C-4416-A49A-1C213C3A408A}"/>
          </ac:picMkLst>
        </pc:picChg>
        <pc:inkChg chg="del">
          <ac:chgData name="Infall Syafalni" userId="37839ce6-2079-4a6b-b127-6844b03b8fbc" providerId="ADAL" clId="{E27D6754-745F-D547-990E-D468029F93F3}" dt="2020-09-04T03:41:39.185" v="1"/>
          <ac:inkMkLst>
            <pc:docMk/>
            <pc:sldMk cId="1289905799" sldId="279"/>
            <ac:inkMk id="2" creationId="{EC0F99BE-605C-4EF0-ADC5-A5F29D6DA635}"/>
          </ac:inkMkLst>
        </pc:inkChg>
      </pc:sldChg>
      <pc:sldChg chg="delSp modTransition modAnim modNotesTx">
        <pc:chgData name="Infall Syafalni" userId="37839ce6-2079-4a6b-b127-6844b03b8fbc" providerId="ADAL" clId="{E27D6754-745F-D547-990E-D468029F93F3}" dt="2020-09-04T03:41:55.989" v="5" actId="20577"/>
        <pc:sldMkLst>
          <pc:docMk/>
          <pc:sldMk cId="751438370" sldId="280"/>
        </pc:sldMkLst>
        <pc:picChg chg="del">
          <ac:chgData name="Infall Syafalni" userId="37839ce6-2079-4a6b-b127-6844b03b8fbc" providerId="ADAL" clId="{E27D6754-745F-D547-990E-D468029F93F3}" dt="2020-09-04T03:41:39.185" v="1"/>
          <ac:picMkLst>
            <pc:docMk/>
            <pc:sldMk cId="751438370" sldId="280"/>
            <ac:picMk id="3" creationId="{9DD61D36-BA2C-49B9-8E13-AB0E95255068}"/>
          </ac:picMkLst>
        </pc:picChg>
        <pc:inkChg chg="del">
          <ac:chgData name="Infall Syafalni" userId="37839ce6-2079-4a6b-b127-6844b03b8fbc" providerId="ADAL" clId="{E27D6754-745F-D547-990E-D468029F93F3}" dt="2020-09-04T03:41:39.185" v="1"/>
          <ac:inkMkLst>
            <pc:docMk/>
            <pc:sldMk cId="751438370" sldId="280"/>
            <ac:inkMk id="2" creationId="{CA654B56-1E69-4ECA-BC81-432B953E839F}"/>
          </ac:inkMkLst>
        </pc:inkChg>
      </pc:sldChg>
      <pc:sldChg chg="delSp modTransition modAnim modNotesTx">
        <pc:chgData name="Infall Syafalni" userId="37839ce6-2079-4a6b-b127-6844b03b8fbc" providerId="ADAL" clId="{E27D6754-745F-D547-990E-D468029F93F3}" dt="2020-09-04T03:41:59.929" v="6" actId="20577"/>
        <pc:sldMkLst>
          <pc:docMk/>
          <pc:sldMk cId="2847128713" sldId="281"/>
        </pc:sldMkLst>
        <pc:picChg chg="del">
          <ac:chgData name="Infall Syafalni" userId="37839ce6-2079-4a6b-b127-6844b03b8fbc" providerId="ADAL" clId="{E27D6754-745F-D547-990E-D468029F93F3}" dt="2020-09-04T03:41:39.185" v="1"/>
          <ac:picMkLst>
            <pc:docMk/>
            <pc:sldMk cId="2847128713" sldId="281"/>
            <ac:picMk id="4" creationId="{B0EBDCE0-6BE6-4452-9B70-9654B7FC4E8A}"/>
          </ac:picMkLst>
        </pc:picChg>
        <pc:inkChg chg="del">
          <ac:chgData name="Infall Syafalni" userId="37839ce6-2079-4a6b-b127-6844b03b8fbc" providerId="ADAL" clId="{E27D6754-745F-D547-990E-D468029F93F3}" dt="2020-09-04T03:41:39.185" v="1"/>
          <ac:inkMkLst>
            <pc:docMk/>
            <pc:sldMk cId="2847128713" sldId="281"/>
            <ac:inkMk id="3" creationId="{F8DC8AEB-ED8C-4B27-AD7C-934A4AC94B8B}"/>
          </ac:inkMkLst>
        </pc:inkChg>
      </pc:sldChg>
      <pc:sldChg chg="delSp modTransition modAnim modNotesTx">
        <pc:chgData name="Infall Syafalni" userId="37839ce6-2079-4a6b-b127-6844b03b8fbc" providerId="ADAL" clId="{E27D6754-745F-D547-990E-D468029F93F3}" dt="2020-09-04T03:42:03.497" v="7" actId="20577"/>
        <pc:sldMkLst>
          <pc:docMk/>
          <pc:sldMk cId="1485737808" sldId="282"/>
        </pc:sldMkLst>
        <pc:picChg chg="del">
          <ac:chgData name="Infall Syafalni" userId="37839ce6-2079-4a6b-b127-6844b03b8fbc" providerId="ADAL" clId="{E27D6754-745F-D547-990E-D468029F93F3}" dt="2020-09-04T03:41:39.185" v="1"/>
          <ac:picMkLst>
            <pc:docMk/>
            <pc:sldMk cId="1485737808" sldId="282"/>
            <ac:picMk id="4" creationId="{AF2C733C-B145-4C84-92CB-B050ABE9DC99}"/>
          </ac:picMkLst>
        </pc:picChg>
        <pc:inkChg chg="del">
          <ac:chgData name="Infall Syafalni" userId="37839ce6-2079-4a6b-b127-6844b03b8fbc" providerId="ADAL" clId="{E27D6754-745F-D547-990E-D468029F93F3}" dt="2020-09-04T03:41:39.185" v="1"/>
          <ac:inkMkLst>
            <pc:docMk/>
            <pc:sldMk cId="1485737808" sldId="282"/>
            <ac:inkMk id="3" creationId="{C8A08EEE-ED17-4074-AD45-37BACDADF58A}"/>
          </ac:inkMkLst>
        </pc:inkChg>
      </pc:sldChg>
      <pc:sldChg chg="delSp modTransition modAnim modNotesTx">
        <pc:chgData name="Infall Syafalni" userId="37839ce6-2079-4a6b-b127-6844b03b8fbc" providerId="ADAL" clId="{E27D6754-745F-D547-990E-D468029F93F3}" dt="2020-09-04T03:41:45.288" v="2" actId="20577"/>
        <pc:sldMkLst>
          <pc:docMk/>
          <pc:sldMk cId="2416616102" sldId="327"/>
        </pc:sldMkLst>
        <pc:picChg chg="del">
          <ac:chgData name="Infall Syafalni" userId="37839ce6-2079-4a6b-b127-6844b03b8fbc" providerId="ADAL" clId="{E27D6754-745F-D547-990E-D468029F93F3}" dt="2020-09-04T03:41:39.185" v="1"/>
          <ac:picMkLst>
            <pc:docMk/>
            <pc:sldMk cId="2416616102" sldId="327"/>
            <ac:picMk id="7" creationId="{89B15A03-B13F-49AB-B86E-D739F522B3FE}"/>
          </ac:picMkLst>
        </pc:picChg>
      </pc:sldChg>
      <pc:sldChg chg="delSp modTransition modAnim modNotesTx">
        <pc:chgData name="Infall Syafalni" userId="37839ce6-2079-4a6b-b127-6844b03b8fbc" providerId="ADAL" clId="{E27D6754-745F-D547-990E-D468029F93F3}" dt="2020-09-04T03:42:06.972" v="8" actId="20577"/>
        <pc:sldMkLst>
          <pc:docMk/>
          <pc:sldMk cId="3942308455" sldId="328"/>
        </pc:sldMkLst>
        <pc:picChg chg="del">
          <ac:chgData name="Infall Syafalni" userId="37839ce6-2079-4a6b-b127-6844b03b8fbc" providerId="ADAL" clId="{E27D6754-745F-D547-990E-D468029F93F3}" dt="2020-09-04T03:41:39.185" v="1"/>
          <ac:picMkLst>
            <pc:docMk/>
            <pc:sldMk cId="3942308455" sldId="328"/>
            <ac:picMk id="5" creationId="{6C96D521-2710-4E95-9274-F126535405FC}"/>
          </ac:picMkLst>
        </pc:picChg>
      </pc:sldChg>
    </pc:docChg>
  </pc:docChgLst>
  <pc:docChgLst>
    <pc:chgData name="Infall Syafalni" userId="37839ce6-2079-4a6b-b127-6844b03b8fbc" providerId="ADAL" clId="{0D36C581-CF6B-4C55-8FDC-E1FAA72E219F}"/>
    <pc:docChg chg="modSld">
      <pc:chgData name="Infall Syafalni" userId="37839ce6-2079-4a6b-b127-6844b03b8fbc" providerId="ADAL" clId="{0D36C581-CF6B-4C55-8FDC-E1FAA72E219F}" dt="2020-09-04T00:57:14.575" v="14"/>
      <pc:docMkLst>
        <pc:docMk/>
      </pc:docMkLst>
      <pc:sldChg chg="addSp modSp">
        <pc:chgData name="Infall Syafalni" userId="37839ce6-2079-4a6b-b127-6844b03b8fbc" providerId="ADAL" clId="{0D36C581-CF6B-4C55-8FDC-E1FAA72E219F}" dt="2020-09-03T23:53:21.682" v="4"/>
        <pc:sldMkLst>
          <pc:docMk/>
          <pc:sldMk cId="424116618" sldId="278"/>
        </pc:sldMkLst>
        <pc:picChg chg="add mod">
          <ac:chgData name="Infall Syafalni" userId="37839ce6-2079-4a6b-b127-6844b03b8fbc" providerId="ADAL" clId="{0D36C581-CF6B-4C55-8FDC-E1FAA72E219F}" dt="2020-09-03T23:53:21.682" v="4"/>
          <ac:picMkLst>
            <pc:docMk/>
            <pc:sldMk cId="424116618" sldId="278"/>
            <ac:picMk id="3" creationId="{2A459532-FD0E-4608-BC4A-7F8873F07E4B}"/>
          </ac:picMkLst>
        </pc:picChg>
        <pc:picChg chg="add mod">
          <ac:chgData name="Infall Syafalni" userId="37839ce6-2079-4a6b-b127-6844b03b8fbc" providerId="ADAL" clId="{0D36C581-CF6B-4C55-8FDC-E1FAA72E219F}" dt="2020-09-03T23:35:13.550" v="3"/>
          <ac:picMkLst>
            <pc:docMk/>
            <pc:sldMk cId="424116618" sldId="278"/>
            <ac:picMk id="3" creationId="{C201D49F-9C25-4D9D-9F34-C8EE4245BD01}"/>
          </ac:picMkLst>
        </pc:picChg>
        <pc:inkChg chg="add">
          <ac:chgData name="Infall Syafalni" userId="37839ce6-2079-4a6b-b127-6844b03b8fbc" providerId="ADAL" clId="{0D36C581-CF6B-4C55-8FDC-E1FAA72E219F}" dt="2020-09-03T23:53:21.682" v="4"/>
          <ac:inkMkLst>
            <pc:docMk/>
            <pc:sldMk cId="424116618" sldId="278"/>
            <ac:inkMk id="2" creationId="{545CED8E-CEE8-451E-8645-3A372279DF02}"/>
          </ac:inkMkLst>
        </pc:inkChg>
        <pc:inkChg chg="add">
          <ac:chgData name="Infall Syafalni" userId="37839ce6-2079-4a6b-b127-6844b03b8fbc" providerId="ADAL" clId="{0D36C581-CF6B-4C55-8FDC-E1FAA72E219F}" dt="2020-09-03T23:35:13.550" v="3"/>
          <ac:inkMkLst>
            <pc:docMk/>
            <pc:sldMk cId="424116618" sldId="278"/>
            <ac:inkMk id="2" creationId="{64E2C4CB-04F3-4B4D-AA64-09313D549547}"/>
          </ac:inkMkLst>
        </pc:inkChg>
      </pc:sldChg>
      <pc:sldChg chg="addSp modSp">
        <pc:chgData name="Infall Syafalni" userId="37839ce6-2079-4a6b-b127-6844b03b8fbc" providerId="ADAL" clId="{0D36C581-CF6B-4C55-8FDC-E1FAA72E219F}" dt="2020-09-04T00:01:21.089" v="5"/>
        <pc:sldMkLst>
          <pc:docMk/>
          <pc:sldMk cId="1289905799" sldId="279"/>
        </pc:sldMkLst>
        <pc:picChg chg="add mod">
          <ac:chgData name="Infall Syafalni" userId="37839ce6-2079-4a6b-b127-6844b03b8fbc" providerId="ADAL" clId="{0D36C581-CF6B-4C55-8FDC-E1FAA72E219F}" dt="2020-09-04T00:01:21.089" v="5"/>
          <ac:picMkLst>
            <pc:docMk/>
            <pc:sldMk cId="1289905799" sldId="279"/>
            <ac:picMk id="3" creationId="{91173662-E37C-4416-A49A-1C213C3A408A}"/>
          </ac:picMkLst>
        </pc:picChg>
        <pc:inkChg chg="add">
          <ac:chgData name="Infall Syafalni" userId="37839ce6-2079-4a6b-b127-6844b03b8fbc" providerId="ADAL" clId="{0D36C581-CF6B-4C55-8FDC-E1FAA72E219F}" dt="2020-09-04T00:01:21.089" v="5"/>
          <ac:inkMkLst>
            <pc:docMk/>
            <pc:sldMk cId="1289905799" sldId="279"/>
            <ac:inkMk id="2" creationId="{EC0F99BE-605C-4EF0-ADC5-A5F29D6DA635}"/>
          </ac:inkMkLst>
        </pc:inkChg>
      </pc:sldChg>
      <pc:sldChg chg="addSp modSp">
        <pc:chgData name="Infall Syafalni" userId="37839ce6-2079-4a6b-b127-6844b03b8fbc" providerId="ADAL" clId="{0D36C581-CF6B-4C55-8FDC-E1FAA72E219F}" dt="2020-09-04T00:10:05.059" v="6"/>
        <pc:sldMkLst>
          <pc:docMk/>
          <pc:sldMk cId="751438370" sldId="280"/>
        </pc:sldMkLst>
        <pc:picChg chg="add mod">
          <ac:chgData name="Infall Syafalni" userId="37839ce6-2079-4a6b-b127-6844b03b8fbc" providerId="ADAL" clId="{0D36C581-CF6B-4C55-8FDC-E1FAA72E219F}" dt="2020-09-04T00:10:05.059" v="6"/>
          <ac:picMkLst>
            <pc:docMk/>
            <pc:sldMk cId="751438370" sldId="280"/>
            <ac:picMk id="3" creationId="{9DD61D36-BA2C-49B9-8E13-AB0E95255068}"/>
          </ac:picMkLst>
        </pc:picChg>
        <pc:inkChg chg="add">
          <ac:chgData name="Infall Syafalni" userId="37839ce6-2079-4a6b-b127-6844b03b8fbc" providerId="ADAL" clId="{0D36C581-CF6B-4C55-8FDC-E1FAA72E219F}" dt="2020-09-04T00:10:05.059" v="6"/>
          <ac:inkMkLst>
            <pc:docMk/>
            <pc:sldMk cId="751438370" sldId="280"/>
            <ac:inkMk id="2" creationId="{CA654B56-1E69-4ECA-BC81-432B953E839F}"/>
          </ac:inkMkLst>
        </pc:inkChg>
      </pc:sldChg>
      <pc:sldChg chg="addSp delSp modSp">
        <pc:chgData name="Infall Syafalni" userId="37839ce6-2079-4a6b-b127-6844b03b8fbc" providerId="ADAL" clId="{0D36C581-CF6B-4C55-8FDC-E1FAA72E219F}" dt="2020-09-04T00:45:20.953" v="8"/>
        <pc:sldMkLst>
          <pc:docMk/>
          <pc:sldMk cId="2847128713" sldId="281"/>
        </pc:sldMkLst>
        <pc:picChg chg="add del mod">
          <ac:chgData name="Infall Syafalni" userId="37839ce6-2079-4a6b-b127-6844b03b8fbc" providerId="ADAL" clId="{0D36C581-CF6B-4C55-8FDC-E1FAA72E219F}" dt="2020-09-04T00:45:20.953" v="8"/>
          <ac:picMkLst>
            <pc:docMk/>
            <pc:sldMk cId="2847128713" sldId="281"/>
            <ac:picMk id="2" creationId="{A0E71F22-5E6C-448F-86A9-8D0945597E4A}"/>
          </ac:picMkLst>
        </pc:picChg>
        <pc:picChg chg="add mod">
          <ac:chgData name="Infall Syafalni" userId="37839ce6-2079-4a6b-b127-6844b03b8fbc" providerId="ADAL" clId="{0D36C581-CF6B-4C55-8FDC-E1FAA72E219F}" dt="2020-09-04T00:45:20.953" v="8"/>
          <ac:picMkLst>
            <pc:docMk/>
            <pc:sldMk cId="2847128713" sldId="281"/>
            <ac:picMk id="4" creationId="{B0EBDCE0-6BE6-4452-9B70-9654B7FC4E8A}"/>
          </ac:picMkLst>
        </pc:picChg>
        <pc:inkChg chg="add">
          <ac:chgData name="Infall Syafalni" userId="37839ce6-2079-4a6b-b127-6844b03b8fbc" providerId="ADAL" clId="{0D36C581-CF6B-4C55-8FDC-E1FAA72E219F}" dt="2020-09-04T00:45:20.953" v="8"/>
          <ac:inkMkLst>
            <pc:docMk/>
            <pc:sldMk cId="2847128713" sldId="281"/>
            <ac:inkMk id="3" creationId="{F8DC8AEB-ED8C-4B27-AD7C-934A4AC94B8B}"/>
          </ac:inkMkLst>
        </pc:inkChg>
      </pc:sldChg>
      <pc:sldChg chg="addSp modSp">
        <pc:chgData name="Infall Syafalni" userId="37839ce6-2079-4a6b-b127-6844b03b8fbc" providerId="ADAL" clId="{0D36C581-CF6B-4C55-8FDC-E1FAA72E219F}" dt="2020-09-04T00:55:01.363" v="9"/>
        <pc:sldMkLst>
          <pc:docMk/>
          <pc:sldMk cId="1485737808" sldId="282"/>
        </pc:sldMkLst>
        <pc:picChg chg="add mod">
          <ac:chgData name="Infall Syafalni" userId="37839ce6-2079-4a6b-b127-6844b03b8fbc" providerId="ADAL" clId="{0D36C581-CF6B-4C55-8FDC-E1FAA72E219F}" dt="2020-09-04T00:55:01.363" v="9"/>
          <ac:picMkLst>
            <pc:docMk/>
            <pc:sldMk cId="1485737808" sldId="282"/>
            <ac:picMk id="4" creationId="{AF2C733C-B145-4C84-92CB-B050ABE9DC99}"/>
          </ac:picMkLst>
        </pc:picChg>
        <pc:inkChg chg="add">
          <ac:chgData name="Infall Syafalni" userId="37839ce6-2079-4a6b-b127-6844b03b8fbc" providerId="ADAL" clId="{0D36C581-CF6B-4C55-8FDC-E1FAA72E219F}" dt="2020-09-04T00:55:01.363" v="9"/>
          <ac:inkMkLst>
            <pc:docMk/>
            <pc:sldMk cId="1485737808" sldId="282"/>
            <ac:inkMk id="3" creationId="{C8A08EEE-ED17-4074-AD45-37BACDADF58A}"/>
          </ac:inkMkLst>
        </pc:inkChg>
      </pc:sldChg>
      <pc:sldChg chg="addSp delSp modSp">
        <pc:chgData name="Infall Syafalni" userId="37839ce6-2079-4a6b-b127-6844b03b8fbc" providerId="ADAL" clId="{0D36C581-CF6B-4C55-8FDC-E1FAA72E219F}" dt="2020-09-03T23:27:15.700" v="2"/>
        <pc:sldMkLst>
          <pc:docMk/>
          <pc:sldMk cId="2416616102" sldId="327"/>
        </pc:sldMkLst>
        <pc:picChg chg="add del mod">
          <ac:chgData name="Infall Syafalni" userId="37839ce6-2079-4a6b-b127-6844b03b8fbc" providerId="ADAL" clId="{0D36C581-CF6B-4C55-8FDC-E1FAA72E219F}" dt="2020-09-03T23:26:01.284" v="1"/>
          <ac:picMkLst>
            <pc:docMk/>
            <pc:sldMk cId="2416616102" sldId="327"/>
            <ac:picMk id="3" creationId="{F35A7B90-50E6-4B64-B61D-FC18F505E31C}"/>
          </ac:picMkLst>
        </pc:picChg>
        <pc:picChg chg="add del mod">
          <ac:chgData name="Infall Syafalni" userId="37839ce6-2079-4a6b-b127-6844b03b8fbc" providerId="ADAL" clId="{0D36C581-CF6B-4C55-8FDC-E1FAA72E219F}" dt="2020-09-03T23:27:15.700" v="2"/>
          <ac:picMkLst>
            <pc:docMk/>
            <pc:sldMk cId="2416616102" sldId="327"/>
            <ac:picMk id="6" creationId="{383BE42A-5CBA-457A-B29F-B3861E13FECF}"/>
          </ac:picMkLst>
        </pc:picChg>
        <pc:picChg chg="add mod">
          <ac:chgData name="Infall Syafalni" userId="37839ce6-2079-4a6b-b127-6844b03b8fbc" providerId="ADAL" clId="{0D36C581-CF6B-4C55-8FDC-E1FAA72E219F}" dt="2020-09-03T23:27:15.700" v="2"/>
          <ac:picMkLst>
            <pc:docMk/>
            <pc:sldMk cId="2416616102" sldId="327"/>
            <ac:picMk id="7" creationId="{89B15A03-B13F-49AB-B86E-D739F522B3FE}"/>
          </ac:picMkLst>
        </pc:picChg>
      </pc:sldChg>
      <pc:sldChg chg="addSp delSp modSp mod">
        <pc:chgData name="Infall Syafalni" userId="37839ce6-2079-4a6b-b127-6844b03b8fbc" providerId="ADAL" clId="{0D36C581-CF6B-4C55-8FDC-E1FAA72E219F}" dt="2020-09-04T00:57:14.575" v="14"/>
        <pc:sldMkLst>
          <pc:docMk/>
          <pc:sldMk cId="3942308455" sldId="328"/>
        </pc:sldMkLst>
        <pc:spChg chg="mod">
          <ac:chgData name="Infall Syafalni" userId="37839ce6-2079-4a6b-b127-6844b03b8fbc" providerId="ADAL" clId="{0D36C581-CF6B-4C55-8FDC-E1FAA72E219F}" dt="2020-09-04T00:56:40.793" v="13" actId="20577"/>
          <ac:spMkLst>
            <pc:docMk/>
            <pc:sldMk cId="3942308455" sldId="328"/>
            <ac:spMk id="2" creationId="{C17D42A6-DFB8-D940-97AE-2E55C12ECEE7}"/>
          </ac:spMkLst>
        </pc:spChg>
        <pc:picChg chg="add del mod">
          <ac:chgData name="Infall Syafalni" userId="37839ce6-2079-4a6b-b127-6844b03b8fbc" providerId="ADAL" clId="{0D36C581-CF6B-4C55-8FDC-E1FAA72E219F}" dt="2020-09-04T00:57:14.575" v="14"/>
          <ac:picMkLst>
            <pc:docMk/>
            <pc:sldMk cId="3942308455" sldId="328"/>
            <ac:picMk id="4" creationId="{82F7AB11-22A1-4D51-A7C0-5348F1B895E5}"/>
          </ac:picMkLst>
        </pc:picChg>
        <pc:picChg chg="add mod">
          <ac:chgData name="Infall Syafalni" userId="37839ce6-2079-4a6b-b127-6844b03b8fbc" providerId="ADAL" clId="{0D36C581-CF6B-4C55-8FDC-E1FAA72E219F}" dt="2020-09-04T00:57:14.575" v="14"/>
          <ac:picMkLst>
            <pc:docMk/>
            <pc:sldMk cId="3942308455" sldId="328"/>
            <ac:picMk id="5" creationId="{6C96D521-2710-4E95-9274-F126535405F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013F-81E6-4F78-B90A-D70FBA9EADA9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572F-EBF0-4D16-BB2C-8D9508D9CC5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03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572F-EBF0-4D16-BB2C-8D9508D9CC5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419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572F-EBF0-4D16-BB2C-8D9508D9CC54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595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0B9B1-2CF0-4C68-93A2-C925BF0094A0}" type="datetimeFigureOut">
              <a:rPr lang="id-ID" smtClean="0"/>
              <a:pPr/>
              <a:t>04/09/20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24136"/>
          </a:xfrm>
        </p:spPr>
        <p:txBody>
          <a:bodyPr>
            <a:noAutofit/>
          </a:bodyPr>
          <a:lstStyle/>
          <a:p>
            <a:pPr algn="l"/>
            <a:r>
              <a:rPr lang="id-ID" sz="2800"/>
              <a:t>IF2130/II2130 – Organisasi dan Arsitektur Komputer</a:t>
            </a:r>
            <a:br>
              <a:rPr lang="id-ID" sz="2800"/>
            </a:br>
            <a:r>
              <a:rPr lang="id-ID" sz="1400"/>
              <a:t>sumber: </a:t>
            </a:r>
            <a:r>
              <a:rPr lang="en-US" sz="1400" kern="0">
                <a:latin typeface="Calibri" pitchFamily="34" charset="0"/>
              </a:rPr>
              <a:t>Greg </a:t>
            </a:r>
            <a:r>
              <a:rPr lang="en-US" sz="1400" kern="0" err="1">
                <a:latin typeface="Calibri" pitchFamily="34" charset="0"/>
              </a:rPr>
              <a:t>Kesden</a:t>
            </a:r>
            <a:r>
              <a:rPr lang="id-ID" sz="1400" kern="0">
                <a:latin typeface="Calibri" pitchFamily="34" charset="0"/>
              </a:rPr>
              <a:t>, CMU 15-213, 2012</a:t>
            </a:r>
            <a:endParaRPr lang="id-ID" sz="28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D38F4C-2AD7-6D45-91C0-1D31964BB68A}"/>
              </a:ext>
            </a:extLst>
          </p:cNvPr>
          <p:cNvSpPr txBox="1">
            <a:spLocks/>
          </p:cNvSpPr>
          <p:nvPr/>
        </p:nvSpPr>
        <p:spPr>
          <a:xfrm>
            <a:off x="737659" y="1401822"/>
            <a:ext cx="7457256" cy="1800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Achmad Imam </a:t>
            </a:r>
            <a:r>
              <a:rPr lang="id-ID" err="1"/>
              <a:t>Kistijantoro</a:t>
            </a:r>
            <a:endParaRPr lang="id-ID"/>
          </a:p>
          <a:p>
            <a:r>
              <a:rPr lang="id-ID" err="1"/>
              <a:t>Anggrahita</a:t>
            </a:r>
            <a:r>
              <a:rPr lang="id-ID"/>
              <a:t> Bayu Sasmita</a:t>
            </a:r>
          </a:p>
          <a:p>
            <a:r>
              <a:rPr lang="id-ID"/>
              <a:t>Yudistira Dwi Wardhana </a:t>
            </a:r>
            <a:r>
              <a:rPr lang="id-ID" err="1"/>
              <a:t>Asnar</a:t>
            </a:r>
            <a:endParaRPr lang="id-ID"/>
          </a:p>
          <a:p>
            <a:r>
              <a:rPr lang="id-ID"/>
              <a:t>Rahmat Mulyawan</a:t>
            </a:r>
          </a:p>
          <a:p>
            <a:r>
              <a:rPr lang="id-ID" b="1" err="1"/>
              <a:t>Infall</a:t>
            </a:r>
            <a:r>
              <a:rPr lang="id-ID" b="1"/>
              <a:t> </a:t>
            </a:r>
            <a:r>
              <a:rPr lang="id-ID" b="1" err="1"/>
              <a:t>Syafalni</a:t>
            </a:r>
            <a:endParaRPr lang="id-ID" b="1"/>
          </a:p>
          <a:p>
            <a:endParaRPr lang="id-ID"/>
          </a:p>
          <a:p>
            <a:endParaRPr lang="id-ID"/>
          </a:p>
          <a:p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CFB8D-A58F-774C-8DAD-6C9636117269}"/>
              </a:ext>
            </a:extLst>
          </p:cNvPr>
          <p:cNvSpPr/>
          <p:nvPr/>
        </p:nvSpPr>
        <p:spPr>
          <a:xfrm>
            <a:off x="1204190" y="5157192"/>
            <a:ext cx="6968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/>
              <a:t>Representasi Informasi – </a:t>
            </a:r>
            <a:r>
              <a:rPr lang="id-ID" sz="2000" b="1" err="1"/>
              <a:t>Integers</a:t>
            </a:r>
            <a:r>
              <a:rPr lang="id-ID" sz="2000" b="1"/>
              <a:t> (</a:t>
            </a:r>
            <a:r>
              <a:rPr lang="id-ID" sz="2000" b="1" err="1"/>
              <a:t>Unsigned</a:t>
            </a:r>
            <a:r>
              <a:rPr lang="id-ID" sz="2000" b="1"/>
              <a:t> &amp; </a:t>
            </a:r>
            <a:r>
              <a:rPr lang="id-ID" sz="2000" b="1" err="1"/>
              <a:t>Signed</a:t>
            </a:r>
            <a:r>
              <a:rPr lang="id-ID" sz="20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6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/>
              <a:t>C </a:t>
            </a:r>
            <a:r>
              <a:rPr lang="en-US">
                <a:latin typeface="Courier New" pitchFamily="49" charset="0"/>
              </a:rPr>
              <a:t>short</a:t>
            </a:r>
            <a:r>
              <a:rPr lang="en-US"/>
              <a:t> 2 bytes long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Sign Bit</a:t>
            </a:r>
          </a:p>
          <a:p>
            <a:pPr lvl="1" eaLnBrk="1" hangingPunct="1">
              <a:defRPr/>
            </a:pPr>
            <a:r>
              <a:rPr lang="en-US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/>
              <a:t>0 for nonnegative</a:t>
            </a:r>
          </a:p>
          <a:p>
            <a:pPr lvl="2" eaLnBrk="1" hangingPunct="1">
              <a:defRPr/>
            </a:pPr>
            <a:r>
              <a:rPr lang="en-US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8" imgW="5956298" imgH="1019967" progId="Word.Document.8">
                  <p:embed/>
                </p:oleObj>
              </mc:Choice>
              <mc:Fallback>
                <p:oleObj name="Document" r:id="rId8" imgW="5956298" imgH="1019967" progId="Word.Document.8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166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0872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628800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4" imgW="5591509" imgH="5220888" progId="Word.Document.8">
                  <p:embed/>
                </p:oleObj>
              </mc:Choice>
              <mc:Fallback>
                <p:oleObj name="Document" r:id="rId4" imgW="5591509" imgH="5220888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28800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90579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err="1"/>
              <a:t>UMin</a:t>
            </a:r>
            <a:r>
              <a:rPr lang="en-US" sz="2000" b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err="1"/>
              <a:t>UMax</a:t>
            </a:r>
            <a:r>
              <a:rPr lang="en-US" sz="2000"/>
              <a:t> 	=	 </a:t>
            </a:r>
            <a:r>
              <a:rPr lang="en-US" sz="2000" b="0"/>
              <a:t>2</a:t>
            </a:r>
            <a:r>
              <a:rPr lang="en-US" sz="2000" b="0" i="1" baseline="30000"/>
              <a:t>w</a:t>
            </a:r>
            <a:r>
              <a:rPr lang="en-US" sz="2000" b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err="1"/>
              <a:t>TMin</a:t>
            </a:r>
            <a:r>
              <a:rPr lang="en-US" sz="2000" b="0"/>
              <a:t>	=	 –2</a:t>
            </a:r>
            <a:r>
              <a:rPr lang="en-US" sz="2000" b="0" i="1" baseline="30000"/>
              <a:t>w</a:t>
            </a:r>
            <a:r>
              <a:rPr lang="en-US" sz="2000" b="0" baseline="3000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err="1"/>
              <a:t>TMax</a:t>
            </a:r>
            <a:r>
              <a:rPr lang="en-US" sz="2000"/>
              <a:t> 	=	 </a:t>
            </a:r>
            <a:r>
              <a:rPr lang="en-US" sz="2000" b="0"/>
              <a:t>2</a:t>
            </a:r>
            <a:r>
              <a:rPr lang="en-US" sz="2000" b="0" i="1" baseline="30000"/>
              <a:t>w</a:t>
            </a:r>
            <a:r>
              <a:rPr lang="en-US" sz="2000" b="0" baseline="30000"/>
              <a:t>–1</a:t>
            </a:r>
            <a:r>
              <a:rPr lang="en-US" sz="2000" b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5" imgW="6070586" imgH="1935090" progId="Word.Document.8">
                  <p:embed/>
                </p:oleObj>
              </mc:Choice>
              <mc:Fallback>
                <p:oleObj name="Document" r:id="rId5" imgW="6070586" imgH="1935090" progId="Word.Document.8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51438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4" grpId="0" build="p"/>
      <p:bldP spid="3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/>
              <a:t>|</a:t>
            </a:r>
            <a:r>
              <a:rPr lang="en-US" b="0" i="1" err="1"/>
              <a:t>TMin</a:t>
            </a:r>
            <a:r>
              <a:rPr lang="en-US" b="0" i="1"/>
              <a:t> </a:t>
            </a:r>
            <a:r>
              <a:rPr lang="en-US" b="0"/>
              <a:t>| 	= 	</a:t>
            </a:r>
            <a:r>
              <a:rPr lang="en-US" b="0" i="1" err="1"/>
              <a:t>TMax</a:t>
            </a:r>
            <a:r>
              <a:rPr lang="en-US" b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err="1"/>
              <a:t>UMax</a:t>
            </a:r>
            <a:r>
              <a:rPr lang="en-US" b="0"/>
              <a:t>	=	2 * </a:t>
            </a:r>
            <a:r>
              <a:rPr lang="en-US" b="0" i="1" err="1"/>
              <a:t>TMax</a:t>
            </a:r>
            <a:r>
              <a:rPr lang="en-US" b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cument" r:id="rId4" imgW="8738996" imgH="1810286" progId="Word.Document.8">
                  <p:embed/>
                </p:oleObj>
              </mc:Choice>
              <mc:Fallback>
                <p:oleObj name="Document" r:id="rId4" imgW="8738996" imgH="1810286" progId="Word.Document.8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471287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>
            <a:normAutofit lnSpcReduction="10000"/>
          </a:bodyPr>
          <a:lstStyle/>
          <a:p>
            <a:pPr eaLnBrk="1" hangingPunct="1">
              <a:defRPr/>
            </a:pPr>
            <a:r>
              <a:rPr lang="en-US"/>
              <a:t>Equivalence</a:t>
            </a:r>
          </a:p>
          <a:p>
            <a:pPr lvl="1" eaLnBrk="1" hangingPunct="1">
              <a:defRPr/>
            </a:pPr>
            <a:r>
              <a:rPr lang="en-US"/>
              <a:t>Same encodings for nonnegative values</a:t>
            </a:r>
          </a:p>
          <a:p>
            <a:pPr eaLnBrk="1" hangingPunct="1">
              <a:defRPr/>
            </a:pPr>
            <a:r>
              <a:rPr lang="en-US"/>
              <a:t>Uniqueness</a:t>
            </a:r>
            <a:endParaRPr lang="en-US" i="1"/>
          </a:p>
          <a:p>
            <a:pPr lvl="1" eaLnBrk="1" hangingPunct="1">
              <a:defRPr/>
            </a:pPr>
            <a:r>
              <a:rPr lang="en-US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/>
              <a:t>Each </a:t>
            </a:r>
            <a:r>
              <a:rPr lang="en-US" err="1"/>
              <a:t>representable</a:t>
            </a:r>
            <a:r>
              <a:rPr lang="en-US"/>
              <a:t> integer has unique bit encoding</a:t>
            </a:r>
          </a:p>
          <a:p>
            <a:pPr eaLnBrk="1" hangingPunct="1">
              <a:defRPr/>
            </a:pPr>
            <a:r>
              <a:rPr lang="en-US">
                <a:sym typeface="Symbol" pitchFamily="18" charset="2"/>
              </a:rPr>
              <a:t></a:t>
            </a:r>
            <a:r>
              <a:rPr lang="en-US"/>
              <a:t> Can Invert Mappings</a:t>
            </a:r>
          </a:p>
          <a:p>
            <a:pPr lvl="1" eaLnBrk="1" hangingPunct="1">
              <a:defRPr/>
            </a:pPr>
            <a:r>
              <a:rPr lang="en-US"/>
              <a:t>U2B(</a:t>
            </a:r>
            <a:r>
              <a:rPr lang="en-US" b="0" i="1"/>
              <a:t>x</a:t>
            </a:r>
            <a:r>
              <a:rPr lang="en-US"/>
              <a:t>)  =  B2U</a:t>
            </a:r>
            <a:r>
              <a:rPr lang="en-US" b="0" baseline="30000"/>
              <a:t>-1</a:t>
            </a:r>
            <a:r>
              <a:rPr lang="en-US"/>
              <a:t>(</a:t>
            </a:r>
            <a:r>
              <a:rPr lang="en-US" b="0" i="1"/>
              <a:t>x</a:t>
            </a:r>
            <a:r>
              <a:rPr lang="en-US"/>
              <a:t>)</a:t>
            </a:r>
          </a:p>
          <a:p>
            <a:pPr lvl="2" eaLnBrk="1" hangingPunct="1">
              <a:defRPr/>
            </a:pPr>
            <a:r>
              <a:rPr lang="en-US"/>
              <a:t>Bit pattern for unsigned integer</a:t>
            </a:r>
          </a:p>
          <a:p>
            <a:pPr lvl="1" eaLnBrk="1" hangingPunct="1">
              <a:defRPr/>
            </a:pPr>
            <a:r>
              <a:rPr lang="en-US"/>
              <a:t>T2B(</a:t>
            </a:r>
            <a:r>
              <a:rPr lang="en-US" b="0" i="1"/>
              <a:t>x</a:t>
            </a:r>
            <a:r>
              <a:rPr lang="en-US"/>
              <a:t>)  =  B2T</a:t>
            </a:r>
            <a:r>
              <a:rPr lang="en-US" b="0" baseline="30000"/>
              <a:t>-1</a:t>
            </a:r>
            <a:r>
              <a:rPr lang="en-US"/>
              <a:t>(</a:t>
            </a:r>
            <a:r>
              <a:rPr lang="en-US" b="0" i="1"/>
              <a:t>x</a:t>
            </a:r>
            <a:r>
              <a:rPr lang="en-US"/>
              <a:t>)</a:t>
            </a:r>
          </a:p>
          <a:p>
            <a:pPr lvl="2" eaLnBrk="1" hangingPunct="1">
              <a:defRPr/>
            </a:pPr>
            <a:r>
              <a:rPr lang="en-US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>
                  <a:latin typeface="Calibri" pitchFamily="34" charset="0"/>
                </a:rPr>
                <a:t>B2T(</a:t>
              </a:r>
              <a:r>
                <a:rPr lang="en-US" sz="1800" i="1">
                  <a:latin typeface="Calibri" pitchFamily="34" charset="0"/>
                </a:rPr>
                <a:t>X</a:t>
              </a:r>
              <a:r>
                <a:rPr lang="en-US" sz="180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>
                  <a:latin typeface="Calibri" pitchFamily="34" charset="0"/>
                </a:rPr>
                <a:t>B2U(</a:t>
              </a:r>
              <a:r>
                <a:rPr lang="en-US" sz="1800" i="1">
                  <a:latin typeface="Calibri" pitchFamily="34" charset="0"/>
                </a:rPr>
                <a:t>X</a:t>
              </a:r>
              <a:r>
                <a:rPr lang="en-US" sz="180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857378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42A6-DFB8-D940-97AE-2E55C12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End of Segmen</a:t>
            </a:r>
            <a:r>
              <a:rPr lang="en-US"/>
              <a:t>t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D133-1292-CC4A-9442-A7DA94BC1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42308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82.9|159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3374477DC904A8914984759FED13C" ma:contentTypeVersion="2" ma:contentTypeDescription="Create a new document." ma:contentTypeScope="" ma:versionID="c36956cb8cdfa95e7aabf8da0e14df2a">
  <xsd:schema xmlns:xsd="http://www.w3.org/2001/XMLSchema" xmlns:xs="http://www.w3.org/2001/XMLSchema" xmlns:p="http://schemas.microsoft.com/office/2006/metadata/properties" xmlns:ns2="7f96ee09-9bf4-4fa0-9e29-210a31088195" targetNamespace="http://schemas.microsoft.com/office/2006/metadata/properties" ma:root="true" ma:fieldsID="f63e60c24e1647699c180ad2004d9183" ns2:_="">
    <xsd:import namespace="7f96ee09-9bf4-4fa0-9e29-210a31088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6ee09-9bf4-4fa0-9e29-210a31088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55887D-5AAC-451F-B712-45F40567BE8C}"/>
</file>

<file path=customXml/itemProps2.xml><?xml version="1.0" encoding="utf-8"?>
<ds:datastoreItem xmlns:ds="http://schemas.openxmlformats.org/officeDocument/2006/customXml" ds:itemID="{27A5DA07-368B-4DCC-9017-42E96FDD328A}"/>
</file>

<file path=customXml/itemProps3.xml><?xml version="1.0" encoding="utf-8"?>
<ds:datastoreItem xmlns:ds="http://schemas.openxmlformats.org/officeDocument/2006/customXml" ds:itemID="{1F803C8B-D49E-4DAA-AE37-E075208089BE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349</Words>
  <Application>Microsoft Macintosh PowerPoint</Application>
  <PresentationFormat>On-screen Show (4:3)</PresentationFormat>
  <Paragraphs>117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Bookman Old Style</vt:lpstr>
      <vt:lpstr>Calibri</vt:lpstr>
      <vt:lpstr>Courier New</vt:lpstr>
      <vt:lpstr>Gill Sans MT</vt:lpstr>
      <vt:lpstr>Wingdings</vt:lpstr>
      <vt:lpstr>Wingdings 2</vt:lpstr>
      <vt:lpstr>Wingdings 3</vt:lpstr>
      <vt:lpstr>Origin</vt:lpstr>
      <vt:lpstr>Equation</vt:lpstr>
      <vt:lpstr>Document</vt:lpstr>
      <vt:lpstr>IF2130/II2130 – Organisasi dan Arsitektur Komputer sumber: Greg Kesden, CMU 15-213, 2012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End of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Komputer</dc:title>
  <dc:creator>imam</dc:creator>
  <cp:lastModifiedBy>Infall Syafalni</cp:lastModifiedBy>
  <cp:revision>1</cp:revision>
  <dcterms:created xsi:type="dcterms:W3CDTF">2012-07-25T10:08:47Z</dcterms:created>
  <dcterms:modified xsi:type="dcterms:W3CDTF">2020-09-04T03:42:10Z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0x01010093A3374477DC904A8914984759FED13C</vt:lpwstr>
  </property>
</Properties>
</file>