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334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329" r:id="rId11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264C80-F438-47EF-8241-C4254D1F173A}" v="3" dt="2020-09-04T02:35:39.858"/>
    <p1510:client id="{9D0D6CD8-6E3E-C740-B1F9-90144AC47615}" v="2" dt="2020-09-04T03:43:31.8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92789"/>
  </p:normalViewPr>
  <p:slideViewPr>
    <p:cSldViewPr>
      <p:cViewPr varScale="1">
        <p:scale>
          <a:sx n="118" d="100"/>
          <a:sy n="118" d="100"/>
        </p:scale>
        <p:origin x="1016" y="2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fall Syafalni" userId="37839ce6-2079-4a6b-b127-6844b03b8fbc" providerId="ADAL" clId="{7C264C80-F438-47EF-8241-C4254D1F173A}"/>
    <pc:docChg chg="modSld">
      <pc:chgData name="Infall Syafalni" userId="37839ce6-2079-4a6b-b127-6844b03b8fbc" providerId="ADAL" clId="{7C264C80-F438-47EF-8241-C4254D1F173A}" dt="2020-09-04T02:35:39.858" v="2"/>
      <pc:docMkLst>
        <pc:docMk/>
      </pc:docMkLst>
      <pc:sldChg chg="addSp modSp">
        <pc:chgData name="Infall Syafalni" userId="37839ce6-2079-4a6b-b127-6844b03b8fbc" providerId="ADAL" clId="{7C264C80-F438-47EF-8241-C4254D1F173A}" dt="2020-09-04T02:26:10.908" v="0"/>
        <pc:sldMkLst>
          <pc:docMk/>
          <pc:sldMk cId="1986323060" sldId="284"/>
        </pc:sldMkLst>
        <pc:picChg chg="add mod">
          <ac:chgData name="Infall Syafalni" userId="37839ce6-2079-4a6b-b127-6844b03b8fbc" providerId="ADAL" clId="{7C264C80-F438-47EF-8241-C4254D1F173A}" dt="2020-09-04T02:26:10.908" v="0"/>
          <ac:picMkLst>
            <pc:docMk/>
            <pc:sldMk cId="1986323060" sldId="284"/>
            <ac:picMk id="3" creationId="{49CD616F-9F26-47D6-868B-D59CBB6E4F69}"/>
          </ac:picMkLst>
        </pc:picChg>
        <pc:inkChg chg="add">
          <ac:chgData name="Infall Syafalni" userId="37839ce6-2079-4a6b-b127-6844b03b8fbc" providerId="ADAL" clId="{7C264C80-F438-47EF-8241-C4254D1F173A}" dt="2020-09-04T02:26:10.908" v="0"/>
          <ac:inkMkLst>
            <pc:docMk/>
            <pc:sldMk cId="1986323060" sldId="284"/>
            <ac:inkMk id="2" creationId="{26C9F320-44C2-408D-8C44-3E2F4CC59358}"/>
          </ac:inkMkLst>
        </pc:inkChg>
      </pc:sldChg>
      <pc:sldChg chg="addSp modSp">
        <pc:chgData name="Infall Syafalni" userId="37839ce6-2079-4a6b-b127-6844b03b8fbc" providerId="ADAL" clId="{7C264C80-F438-47EF-8241-C4254D1F173A}" dt="2020-09-04T02:26:10.908" v="0"/>
        <pc:sldMkLst>
          <pc:docMk/>
          <pc:sldMk cId="3949722470" sldId="285"/>
        </pc:sldMkLst>
        <pc:picChg chg="add mod">
          <ac:chgData name="Infall Syafalni" userId="37839ce6-2079-4a6b-b127-6844b03b8fbc" providerId="ADAL" clId="{7C264C80-F438-47EF-8241-C4254D1F173A}" dt="2020-09-04T02:26:10.908" v="0"/>
          <ac:picMkLst>
            <pc:docMk/>
            <pc:sldMk cId="3949722470" sldId="285"/>
            <ac:picMk id="5" creationId="{DA243F9A-15B0-4A72-B4BF-7206C87A727A}"/>
          </ac:picMkLst>
        </pc:picChg>
        <pc:inkChg chg="add">
          <ac:chgData name="Infall Syafalni" userId="37839ce6-2079-4a6b-b127-6844b03b8fbc" providerId="ADAL" clId="{7C264C80-F438-47EF-8241-C4254D1F173A}" dt="2020-09-04T02:26:10.908" v="0"/>
          <ac:inkMkLst>
            <pc:docMk/>
            <pc:sldMk cId="3949722470" sldId="285"/>
            <ac:inkMk id="4" creationId="{F9164A05-FCBB-4B55-9E3C-A59DEDA54223}"/>
          </ac:inkMkLst>
        </pc:inkChg>
      </pc:sldChg>
      <pc:sldChg chg="addSp modSp">
        <pc:chgData name="Infall Syafalni" userId="37839ce6-2079-4a6b-b127-6844b03b8fbc" providerId="ADAL" clId="{7C264C80-F438-47EF-8241-C4254D1F173A}" dt="2020-09-04T02:26:10.908" v="0"/>
        <pc:sldMkLst>
          <pc:docMk/>
          <pc:sldMk cId="2760279498" sldId="286"/>
        </pc:sldMkLst>
        <pc:picChg chg="add mod">
          <ac:chgData name="Infall Syafalni" userId="37839ce6-2079-4a6b-b127-6844b03b8fbc" providerId="ADAL" clId="{7C264C80-F438-47EF-8241-C4254D1F173A}" dt="2020-09-04T02:26:10.908" v="0"/>
          <ac:picMkLst>
            <pc:docMk/>
            <pc:sldMk cId="2760279498" sldId="286"/>
            <ac:picMk id="3" creationId="{5355114D-37E0-43CF-A8B7-DC7DE234BF21}"/>
          </ac:picMkLst>
        </pc:picChg>
        <pc:inkChg chg="add">
          <ac:chgData name="Infall Syafalni" userId="37839ce6-2079-4a6b-b127-6844b03b8fbc" providerId="ADAL" clId="{7C264C80-F438-47EF-8241-C4254D1F173A}" dt="2020-09-04T02:26:10.908" v="0"/>
          <ac:inkMkLst>
            <pc:docMk/>
            <pc:sldMk cId="2760279498" sldId="286"/>
            <ac:inkMk id="2" creationId="{C5F5F190-6DD4-41B3-9F3F-7C20175A471F}"/>
          </ac:inkMkLst>
        </pc:inkChg>
      </pc:sldChg>
      <pc:sldChg chg="addSp modSp">
        <pc:chgData name="Infall Syafalni" userId="37839ce6-2079-4a6b-b127-6844b03b8fbc" providerId="ADAL" clId="{7C264C80-F438-47EF-8241-C4254D1F173A}" dt="2020-09-04T02:26:10.908" v="0"/>
        <pc:sldMkLst>
          <pc:docMk/>
          <pc:sldMk cId="3312752698" sldId="287"/>
        </pc:sldMkLst>
        <pc:picChg chg="add mod">
          <ac:chgData name="Infall Syafalni" userId="37839ce6-2079-4a6b-b127-6844b03b8fbc" providerId="ADAL" clId="{7C264C80-F438-47EF-8241-C4254D1F173A}" dt="2020-09-04T02:26:10.908" v="0"/>
          <ac:picMkLst>
            <pc:docMk/>
            <pc:sldMk cId="3312752698" sldId="287"/>
            <ac:picMk id="5" creationId="{B82914A6-1E7E-4AD3-A240-454005A73695}"/>
          </ac:picMkLst>
        </pc:picChg>
        <pc:inkChg chg="add">
          <ac:chgData name="Infall Syafalni" userId="37839ce6-2079-4a6b-b127-6844b03b8fbc" providerId="ADAL" clId="{7C264C80-F438-47EF-8241-C4254D1F173A}" dt="2020-09-04T02:26:10.908" v="0"/>
          <ac:inkMkLst>
            <pc:docMk/>
            <pc:sldMk cId="3312752698" sldId="287"/>
            <ac:inkMk id="2" creationId="{28AFB397-B744-48CF-B7D8-7B682D6C518D}"/>
          </ac:inkMkLst>
        </pc:inkChg>
      </pc:sldChg>
      <pc:sldChg chg="addSp delSp modSp">
        <pc:chgData name="Infall Syafalni" userId="37839ce6-2079-4a6b-b127-6844b03b8fbc" providerId="ADAL" clId="{7C264C80-F438-47EF-8241-C4254D1F173A}" dt="2020-09-04T02:35:39.858" v="2"/>
        <pc:sldMkLst>
          <pc:docMk/>
          <pc:sldMk cId="119954591" sldId="288"/>
        </pc:sldMkLst>
        <pc:picChg chg="add del mod">
          <ac:chgData name="Infall Syafalni" userId="37839ce6-2079-4a6b-b127-6844b03b8fbc" providerId="ADAL" clId="{7C264C80-F438-47EF-8241-C4254D1F173A}" dt="2020-09-04T02:35:39.858" v="2"/>
          <ac:picMkLst>
            <pc:docMk/>
            <pc:sldMk cId="119954591" sldId="288"/>
            <ac:picMk id="3" creationId="{7A1B9F1D-D50B-4BAE-8A37-671F22003DBF}"/>
          </ac:picMkLst>
        </pc:picChg>
        <pc:picChg chg="add mod">
          <ac:chgData name="Infall Syafalni" userId="37839ce6-2079-4a6b-b127-6844b03b8fbc" providerId="ADAL" clId="{7C264C80-F438-47EF-8241-C4254D1F173A}" dt="2020-09-04T02:35:39.858" v="2"/>
          <ac:picMkLst>
            <pc:docMk/>
            <pc:sldMk cId="119954591" sldId="288"/>
            <ac:picMk id="5" creationId="{557FC74D-0E2F-47F3-ABB0-6A5DC6837EDC}"/>
          </ac:picMkLst>
        </pc:picChg>
        <pc:inkChg chg="add del">
          <ac:chgData name="Infall Syafalni" userId="37839ce6-2079-4a6b-b127-6844b03b8fbc" providerId="ADAL" clId="{7C264C80-F438-47EF-8241-C4254D1F173A}" dt="2020-09-04T02:35:39.858" v="2"/>
          <ac:inkMkLst>
            <pc:docMk/>
            <pc:sldMk cId="119954591" sldId="288"/>
            <ac:inkMk id="2" creationId="{3A29ABC2-BB86-4DDC-A0E7-14938A37E88D}"/>
          </ac:inkMkLst>
        </pc:inkChg>
        <pc:inkChg chg="add">
          <ac:chgData name="Infall Syafalni" userId="37839ce6-2079-4a6b-b127-6844b03b8fbc" providerId="ADAL" clId="{7C264C80-F438-47EF-8241-C4254D1F173A}" dt="2020-09-04T02:35:39.858" v="2"/>
          <ac:inkMkLst>
            <pc:docMk/>
            <pc:sldMk cId="119954591" sldId="288"/>
            <ac:inkMk id="4" creationId="{A6E1FE15-F7AF-4FEC-B4F1-E63C8B2F18FB}"/>
          </ac:inkMkLst>
        </pc:inkChg>
      </pc:sldChg>
      <pc:sldChg chg="addSp modSp">
        <pc:chgData name="Infall Syafalni" userId="37839ce6-2079-4a6b-b127-6844b03b8fbc" providerId="ADAL" clId="{7C264C80-F438-47EF-8241-C4254D1F173A}" dt="2020-09-04T02:26:10.908" v="0"/>
        <pc:sldMkLst>
          <pc:docMk/>
          <pc:sldMk cId="3514024728" sldId="289"/>
        </pc:sldMkLst>
        <pc:picChg chg="add mod">
          <ac:chgData name="Infall Syafalni" userId="37839ce6-2079-4a6b-b127-6844b03b8fbc" providerId="ADAL" clId="{7C264C80-F438-47EF-8241-C4254D1F173A}" dt="2020-09-04T02:26:10.908" v="0"/>
          <ac:picMkLst>
            <pc:docMk/>
            <pc:sldMk cId="3514024728" sldId="289"/>
            <ac:picMk id="3" creationId="{E5E6EF51-A830-4F1A-AB28-23E0BF932177}"/>
          </ac:picMkLst>
        </pc:picChg>
        <pc:inkChg chg="add">
          <ac:chgData name="Infall Syafalni" userId="37839ce6-2079-4a6b-b127-6844b03b8fbc" providerId="ADAL" clId="{7C264C80-F438-47EF-8241-C4254D1F173A}" dt="2020-09-04T02:26:10.908" v="0"/>
          <ac:inkMkLst>
            <pc:docMk/>
            <pc:sldMk cId="3514024728" sldId="289"/>
            <ac:inkMk id="2" creationId="{1EC0A0B5-E617-4D88-B472-D65570E1C47B}"/>
          </ac:inkMkLst>
        </pc:inkChg>
      </pc:sldChg>
      <pc:sldChg chg="addSp modSp">
        <pc:chgData name="Infall Syafalni" userId="37839ce6-2079-4a6b-b127-6844b03b8fbc" providerId="ADAL" clId="{7C264C80-F438-47EF-8241-C4254D1F173A}" dt="2020-09-04T02:26:10.908" v="0"/>
        <pc:sldMkLst>
          <pc:docMk/>
          <pc:sldMk cId="801809254" sldId="290"/>
        </pc:sldMkLst>
        <pc:picChg chg="add mod">
          <ac:chgData name="Infall Syafalni" userId="37839ce6-2079-4a6b-b127-6844b03b8fbc" providerId="ADAL" clId="{7C264C80-F438-47EF-8241-C4254D1F173A}" dt="2020-09-04T02:26:10.908" v="0"/>
          <ac:picMkLst>
            <pc:docMk/>
            <pc:sldMk cId="801809254" sldId="290"/>
            <ac:picMk id="3" creationId="{2F779C91-1DA4-4BA4-B3C6-81ABA14089FD}"/>
          </ac:picMkLst>
        </pc:picChg>
        <pc:inkChg chg="add">
          <ac:chgData name="Infall Syafalni" userId="37839ce6-2079-4a6b-b127-6844b03b8fbc" providerId="ADAL" clId="{7C264C80-F438-47EF-8241-C4254D1F173A}" dt="2020-09-04T02:26:10.908" v="0"/>
          <ac:inkMkLst>
            <pc:docMk/>
            <pc:sldMk cId="801809254" sldId="290"/>
            <ac:inkMk id="2" creationId="{28A418B4-3E72-4423-B9DF-C5D52D34FCD8}"/>
          </ac:inkMkLst>
        </pc:inkChg>
      </pc:sldChg>
      <pc:sldChg chg="addSp modSp">
        <pc:chgData name="Infall Syafalni" userId="37839ce6-2079-4a6b-b127-6844b03b8fbc" providerId="ADAL" clId="{7C264C80-F438-47EF-8241-C4254D1F173A}" dt="2020-09-04T02:26:10.908" v="0"/>
        <pc:sldMkLst>
          <pc:docMk/>
          <pc:sldMk cId="1069863957" sldId="291"/>
        </pc:sldMkLst>
        <pc:picChg chg="add mod">
          <ac:chgData name="Infall Syafalni" userId="37839ce6-2079-4a6b-b127-6844b03b8fbc" providerId="ADAL" clId="{7C264C80-F438-47EF-8241-C4254D1F173A}" dt="2020-09-04T02:26:10.908" v="0"/>
          <ac:picMkLst>
            <pc:docMk/>
            <pc:sldMk cId="1069863957" sldId="291"/>
            <ac:picMk id="5" creationId="{BD71439D-B6EC-441D-AFD2-DCB3973B5245}"/>
          </ac:picMkLst>
        </pc:picChg>
        <pc:inkChg chg="add">
          <ac:chgData name="Infall Syafalni" userId="37839ce6-2079-4a6b-b127-6844b03b8fbc" providerId="ADAL" clId="{7C264C80-F438-47EF-8241-C4254D1F173A}" dt="2020-09-04T02:26:10.908" v="0"/>
          <ac:inkMkLst>
            <pc:docMk/>
            <pc:sldMk cId="1069863957" sldId="291"/>
            <ac:inkMk id="4" creationId="{7568C6F2-4DD0-4D79-A6F0-8C08E5E4DCE7}"/>
          </ac:inkMkLst>
        </pc:inkChg>
      </pc:sldChg>
      <pc:sldChg chg="addSp modSp">
        <pc:chgData name="Infall Syafalni" userId="37839ce6-2079-4a6b-b127-6844b03b8fbc" providerId="ADAL" clId="{7C264C80-F438-47EF-8241-C4254D1F173A}" dt="2020-09-04T02:26:21.979" v="1"/>
        <pc:sldMkLst>
          <pc:docMk/>
          <pc:sldMk cId="3767890155" sldId="329"/>
        </pc:sldMkLst>
        <pc:picChg chg="add mod">
          <ac:chgData name="Infall Syafalni" userId="37839ce6-2079-4a6b-b127-6844b03b8fbc" providerId="ADAL" clId="{7C264C80-F438-47EF-8241-C4254D1F173A}" dt="2020-09-04T02:26:10.908" v="0"/>
          <ac:picMkLst>
            <pc:docMk/>
            <pc:sldMk cId="3767890155" sldId="329"/>
            <ac:picMk id="4" creationId="{8238A2B6-1647-4A83-B901-7D7B123A8AF2}"/>
          </ac:picMkLst>
        </pc:picChg>
        <pc:inkChg chg="add">
          <ac:chgData name="Infall Syafalni" userId="37839ce6-2079-4a6b-b127-6844b03b8fbc" providerId="ADAL" clId="{7C264C80-F438-47EF-8241-C4254D1F173A}" dt="2020-09-04T02:26:21.979" v="1"/>
          <ac:inkMkLst>
            <pc:docMk/>
            <pc:sldMk cId="3767890155" sldId="329"/>
            <ac:inkMk id="5" creationId="{BCC83EDE-5981-4D61-B8E8-991EED90F526}"/>
          </ac:inkMkLst>
        </pc:inkChg>
      </pc:sldChg>
      <pc:sldChg chg="addSp modSp">
        <pc:chgData name="Infall Syafalni" userId="37839ce6-2079-4a6b-b127-6844b03b8fbc" providerId="ADAL" clId="{7C264C80-F438-47EF-8241-C4254D1F173A}" dt="2020-09-04T02:26:10.908" v="0"/>
        <pc:sldMkLst>
          <pc:docMk/>
          <pc:sldMk cId="2554780809" sldId="334"/>
        </pc:sldMkLst>
        <pc:picChg chg="add mod">
          <ac:chgData name="Infall Syafalni" userId="37839ce6-2079-4a6b-b127-6844b03b8fbc" providerId="ADAL" clId="{7C264C80-F438-47EF-8241-C4254D1F173A}" dt="2020-09-04T02:26:10.908" v="0"/>
          <ac:picMkLst>
            <pc:docMk/>
            <pc:sldMk cId="2554780809" sldId="334"/>
            <ac:picMk id="3" creationId="{E3AA18C2-E4E9-4276-955F-5A42143273B2}"/>
          </ac:picMkLst>
        </pc:picChg>
      </pc:sldChg>
    </pc:docChg>
  </pc:docChgLst>
  <pc:docChgLst>
    <pc:chgData name="Infall Syafalni" userId="37839ce6-2079-4a6b-b127-6844b03b8fbc" providerId="ADAL" clId="{9D0D6CD8-6E3E-C740-B1F9-90144AC47615}"/>
    <pc:docChg chg="modSld">
      <pc:chgData name="Infall Syafalni" userId="37839ce6-2079-4a6b-b127-6844b03b8fbc" providerId="ADAL" clId="{9D0D6CD8-6E3E-C740-B1F9-90144AC47615}" dt="2020-09-04T03:43:37.423" v="2" actId="20577"/>
      <pc:docMkLst>
        <pc:docMk/>
      </pc:docMkLst>
      <pc:sldChg chg="delSp modTransition modAnim">
        <pc:chgData name="Infall Syafalni" userId="37839ce6-2079-4a6b-b127-6844b03b8fbc" providerId="ADAL" clId="{9D0D6CD8-6E3E-C740-B1F9-90144AC47615}" dt="2020-09-04T03:43:31.855" v="1"/>
        <pc:sldMkLst>
          <pc:docMk/>
          <pc:sldMk cId="1986323060" sldId="284"/>
        </pc:sldMkLst>
        <pc:picChg chg="del">
          <ac:chgData name="Infall Syafalni" userId="37839ce6-2079-4a6b-b127-6844b03b8fbc" providerId="ADAL" clId="{9D0D6CD8-6E3E-C740-B1F9-90144AC47615}" dt="2020-09-04T03:43:31.855" v="1"/>
          <ac:picMkLst>
            <pc:docMk/>
            <pc:sldMk cId="1986323060" sldId="284"/>
            <ac:picMk id="3" creationId="{49CD616F-9F26-47D6-868B-D59CBB6E4F69}"/>
          </ac:picMkLst>
        </pc:picChg>
        <pc:inkChg chg="del">
          <ac:chgData name="Infall Syafalni" userId="37839ce6-2079-4a6b-b127-6844b03b8fbc" providerId="ADAL" clId="{9D0D6CD8-6E3E-C740-B1F9-90144AC47615}" dt="2020-09-04T03:43:31.855" v="1"/>
          <ac:inkMkLst>
            <pc:docMk/>
            <pc:sldMk cId="1986323060" sldId="284"/>
            <ac:inkMk id="2" creationId="{26C9F320-44C2-408D-8C44-3E2F4CC59358}"/>
          </ac:inkMkLst>
        </pc:inkChg>
      </pc:sldChg>
      <pc:sldChg chg="delSp modTransition modAnim">
        <pc:chgData name="Infall Syafalni" userId="37839ce6-2079-4a6b-b127-6844b03b8fbc" providerId="ADAL" clId="{9D0D6CD8-6E3E-C740-B1F9-90144AC47615}" dt="2020-09-04T03:43:31.855" v="1"/>
        <pc:sldMkLst>
          <pc:docMk/>
          <pc:sldMk cId="3949722470" sldId="285"/>
        </pc:sldMkLst>
        <pc:picChg chg="del">
          <ac:chgData name="Infall Syafalni" userId="37839ce6-2079-4a6b-b127-6844b03b8fbc" providerId="ADAL" clId="{9D0D6CD8-6E3E-C740-B1F9-90144AC47615}" dt="2020-09-04T03:43:31.855" v="1"/>
          <ac:picMkLst>
            <pc:docMk/>
            <pc:sldMk cId="3949722470" sldId="285"/>
            <ac:picMk id="5" creationId="{DA243F9A-15B0-4A72-B4BF-7206C87A727A}"/>
          </ac:picMkLst>
        </pc:picChg>
        <pc:inkChg chg="del">
          <ac:chgData name="Infall Syafalni" userId="37839ce6-2079-4a6b-b127-6844b03b8fbc" providerId="ADAL" clId="{9D0D6CD8-6E3E-C740-B1F9-90144AC47615}" dt="2020-09-04T03:43:31.855" v="1"/>
          <ac:inkMkLst>
            <pc:docMk/>
            <pc:sldMk cId="3949722470" sldId="285"/>
            <ac:inkMk id="4" creationId="{F9164A05-FCBB-4B55-9E3C-A59DEDA54223}"/>
          </ac:inkMkLst>
        </pc:inkChg>
      </pc:sldChg>
      <pc:sldChg chg="delSp modTransition modAnim">
        <pc:chgData name="Infall Syafalni" userId="37839ce6-2079-4a6b-b127-6844b03b8fbc" providerId="ADAL" clId="{9D0D6CD8-6E3E-C740-B1F9-90144AC47615}" dt="2020-09-04T03:43:31.855" v="1"/>
        <pc:sldMkLst>
          <pc:docMk/>
          <pc:sldMk cId="2760279498" sldId="286"/>
        </pc:sldMkLst>
        <pc:picChg chg="del">
          <ac:chgData name="Infall Syafalni" userId="37839ce6-2079-4a6b-b127-6844b03b8fbc" providerId="ADAL" clId="{9D0D6CD8-6E3E-C740-B1F9-90144AC47615}" dt="2020-09-04T03:43:31.855" v="1"/>
          <ac:picMkLst>
            <pc:docMk/>
            <pc:sldMk cId="2760279498" sldId="286"/>
            <ac:picMk id="3" creationId="{5355114D-37E0-43CF-A8B7-DC7DE234BF21}"/>
          </ac:picMkLst>
        </pc:picChg>
        <pc:inkChg chg="del">
          <ac:chgData name="Infall Syafalni" userId="37839ce6-2079-4a6b-b127-6844b03b8fbc" providerId="ADAL" clId="{9D0D6CD8-6E3E-C740-B1F9-90144AC47615}" dt="2020-09-04T03:43:31.855" v="1"/>
          <ac:inkMkLst>
            <pc:docMk/>
            <pc:sldMk cId="2760279498" sldId="286"/>
            <ac:inkMk id="2" creationId="{C5F5F190-6DD4-41B3-9F3F-7C20175A471F}"/>
          </ac:inkMkLst>
        </pc:inkChg>
      </pc:sldChg>
      <pc:sldChg chg="delSp modTransition modAnim">
        <pc:chgData name="Infall Syafalni" userId="37839ce6-2079-4a6b-b127-6844b03b8fbc" providerId="ADAL" clId="{9D0D6CD8-6E3E-C740-B1F9-90144AC47615}" dt="2020-09-04T03:43:31.855" v="1"/>
        <pc:sldMkLst>
          <pc:docMk/>
          <pc:sldMk cId="3312752698" sldId="287"/>
        </pc:sldMkLst>
        <pc:picChg chg="del">
          <ac:chgData name="Infall Syafalni" userId="37839ce6-2079-4a6b-b127-6844b03b8fbc" providerId="ADAL" clId="{9D0D6CD8-6E3E-C740-B1F9-90144AC47615}" dt="2020-09-04T03:43:31.855" v="1"/>
          <ac:picMkLst>
            <pc:docMk/>
            <pc:sldMk cId="3312752698" sldId="287"/>
            <ac:picMk id="5" creationId="{B82914A6-1E7E-4AD3-A240-454005A73695}"/>
          </ac:picMkLst>
        </pc:picChg>
        <pc:inkChg chg="del">
          <ac:chgData name="Infall Syafalni" userId="37839ce6-2079-4a6b-b127-6844b03b8fbc" providerId="ADAL" clId="{9D0D6CD8-6E3E-C740-B1F9-90144AC47615}" dt="2020-09-04T03:43:31.855" v="1"/>
          <ac:inkMkLst>
            <pc:docMk/>
            <pc:sldMk cId="3312752698" sldId="287"/>
            <ac:inkMk id="2" creationId="{28AFB397-B744-48CF-B7D8-7B682D6C518D}"/>
          </ac:inkMkLst>
        </pc:inkChg>
      </pc:sldChg>
      <pc:sldChg chg="delSp modTransition modAnim">
        <pc:chgData name="Infall Syafalni" userId="37839ce6-2079-4a6b-b127-6844b03b8fbc" providerId="ADAL" clId="{9D0D6CD8-6E3E-C740-B1F9-90144AC47615}" dt="2020-09-04T03:43:31.855" v="1"/>
        <pc:sldMkLst>
          <pc:docMk/>
          <pc:sldMk cId="119954591" sldId="288"/>
        </pc:sldMkLst>
        <pc:picChg chg="del">
          <ac:chgData name="Infall Syafalni" userId="37839ce6-2079-4a6b-b127-6844b03b8fbc" providerId="ADAL" clId="{9D0D6CD8-6E3E-C740-B1F9-90144AC47615}" dt="2020-09-04T03:43:31.855" v="1"/>
          <ac:picMkLst>
            <pc:docMk/>
            <pc:sldMk cId="119954591" sldId="288"/>
            <ac:picMk id="5" creationId="{557FC74D-0E2F-47F3-ABB0-6A5DC6837EDC}"/>
          </ac:picMkLst>
        </pc:picChg>
        <pc:inkChg chg="del">
          <ac:chgData name="Infall Syafalni" userId="37839ce6-2079-4a6b-b127-6844b03b8fbc" providerId="ADAL" clId="{9D0D6CD8-6E3E-C740-B1F9-90144AC47615}" dt="2020-09-04T03:43:31.855" v="1"/>
          <ac:inkMkLst>
            <pc:docMk/>
            <pc:sldMk cId="119954591" sldId="288"/>
            <ac:inkMk id="4" creationId="{A6E1FE15-F7AF-4FEC-B4F1-E63C8B2F18FB}"/>
          </ac:inkMkLst>
        </pc:inkChg>
      </pc:sldChg>
      <pc:sldChg chg="delSp modTransition modAnim">
        <pc:chgData name="Infall Syafalni" userId="37839ce6-2079-4a6b-b127-6844b03b8fbc" providerId="ADAL" clId="{9D0D6CD8-6E3E-C740-B1F9-90144AC47615}" dt="2020-09-04T03:43:31.855" v="1"/>
        <pc:sldMkLst>
          <pc:docMk/>
          <pc:sldMk cId="3514024728" sldId="289"/>
        </pc:sldMkLst>
        <pc:picChg chg="del">
          <ac:chgData name="Infall Syafalni" userId="37839ce6-2079-4a6b-b127-6844b03b8fbc" providerId="ADAL" clId="{9D0D6CD8-6E3E-C740-B1F9-90144AC47615}" dt="2020-09-04T03:43:31.855" v="1"/>
          <ac:picMkLst>
            <pc:docMk/>
            <pc:sldMk cId="3514024728" sldId="289"/>
            <ac:picMk id="3" creationId="{E5E6EF51-A830-4F1A-AB28-23E0BF932177}"/>
          </ac:picMkLst>
        </pc:picChg>
        <pc:inkChg chg="del">
          <ac:chgData name="Infall Syafalni" userId="37839ce6-2079-4a6b-b127-6844b03b8fbc" providerId="ADAL" clId="{9D0D6CD8-6E3E-C740-B1F9-90144AC47615}" dt="2020-09-04T03:43:31.855" v="1"/>
          <ac:inkMkLst>
            <pc:docMk/>
            <pc:sldMk cId="3514024728" sldId="289"/>
            <ac:inkMk id="2" creationId="{1EC0A0B5-E617-4D88-B472-D65570E1C47B}"/>
          </ac:inkMkLst>
        </pc:inkChg>
      </pc:sldChg>
      <pc:sldChg chg="delSp modTransition modAnim">
        <pc:chgData name="Infall Syafalni" userId="37839ce6-2079-4a6b-b127-6844b03b8fbc" providerId="ADAL" clId="{9D0D6CD8-6E3E-C740-B1F9-90144AC47615}" dt="2020-09-04T03:43:31.855" v="1"/>
        <pc:sldMkLst>
          <pc:docMk/>
          <pc:sldMk cId="801809254" sldId="290"/>
        </pc:sldMkLst>
        <pc:picChg chg="del">
          <ac:chgData name="Infall Syafalni" userId="37839ce6-2079-4a6b-b127-6844b03b8fbc" providerId="ADAL" clId="{9D0D6CD8-6E3E-C740-B1F9-90144AC47615}" dt="2020-09-04T03:43:31.855" v="1"/>
          <ac:picMkLst>
            <pc:docMk/>
            <pc:sldMk cId="801809254" sldId="290"/>
            <ac:picMk id="3" creationId="{2F779C91-1DA4-4BA4-B3C6-81ABA14089FD}"/>
          </ac:picMkLst>
        </pc:picChg>
        <pc:inkChg chg="del">
          <ac:chgData name="Infall Syafalni" userId="37839ce6-2079-4a6b-b127-6844b03b8fbc" providerId="ADAL" clId="{9D0D6CD8-6E3E-C740-B1F9-90144AC47615}" dt="2020-09-04T03:43:31.855" v="1"/>
          <ac:inkMkLst>
            <pc:docMk/>
            <pc:sldMk cId="801809254" sldId="290"/>
            <ac:inkMk id="2" creationId="{28A418B4-3E72-4423-B9DF-C5D52D34FCD8}"/>
          </ac:inkMkLst>
        </pc:inkChg>
      </pc:sldChg>
      <pc:sldChg chg="delSp modTransition modAnim">
        <pc:chgData name="Infall Syafalni" userId="37839ce6-2079-4a6b-b127-6844b03b8fbc" providerId="ADAL" clId="{9D0D6CD8-6E3E-C740-B1F9-90144AC47615}" dt="2020-09-04T03:43:31.855" v="1"/>
        <pc:sldMkLst>
          <pc:docMk/>
          <pc:sldMk cId="1069863957" sldId="291"/>
        </pc:sldMkLst>
        <pc:picChg chg="del">
          <ac:chgData name="Infall Syafalni" userId="37839ce6-2079-4a6b-b127-6844b03b8fbc" providerId="ADAL" clId="{9D0D6CD8-6E3E-C740-B1F9-90144AC47615}" dt="2020-09-04T03:43:31.855" v="1"/>
          <ac:picMkLst>
            <pc:docMk/>
            <pc:sldMk cId="1069863957" sldId="291"/>
            <ac:picMk id="5" creationId="{BD71439D-B6EC-441D-AFD2-DCB3973B5245}"/>
          </ac:picMkLst>
        </pc:picChg>
        <pc:inkChg chg="del">
          <ac:chgData name="Infall Syafalni" userId="37839ce6-2079-4a6b-b127-6844b03b8fbc" providerId="ADAL" clId="{9D0D6CD8-6E3E-C740-B1F9-90144AC47615}" dt="2020-09-04T03:43:31.855" v="1"/>
          <ac:inkMkLst>
            <pc:docMk/>
            <pc:sldMk cId="1069863957" sldId="291"/>
            <ac:inkMk id="4" creationId="{7568C6F2-4DD0-4D79-A6F0-8C08E5E4DCE7}"/>
          </ac:inkMkLst>
        </pc:inkChg>
      </pc:sldChg>
      <pc:sldChg chg="delSp modTransition modAnim">
        <pc:chgData name="Infall Syafalni" userId="37839ce6-2079-4a6b-b127-6844b03b8fbc" providerId="ADAL" clId="{9D0D6CD8-6E3E-C740-B1F9-90144AC47615}" dt="2020-09-04T03:43:31.855" v="1"/>
        <pc:sldMkLst>
          <pc:docMk/>
          <pc:sldMk cId="3767890155" sldId="329"/>
        </pc:sldMkLst>
        <pc:picChg chg="del">
          <ac:chgData name="Infall Syafalni" userId="37839ce6-2079-4a6b-b127-6844b03b8fbc" providerId="ADAL" clId="{9D0D6CD8-6E3E-C740-B1F9-90144AC47615}" dt="2020-09-04T03:43:31.855" v="1"/>
          <ac:picMkLst>
            <pc:docMk/>
            <pc:sldMk cId="3767890155" sldId="329"/>
            <ac:picMk id="4" creationId="{8238A2B6-1647-4A83-B901-7D7B123A8AF2}"/>
          </ac:picMkLst>
        </pc:picChg>
      </pc:sldChg>
      <pc:sldChg chg="delSp modTransition modAnim modNotesTx">
        <pc:chgData name="Infall Syafalni" userId="37839ce6-2079-4a6b-b127-6844b03b8fbc" providerId="ADAL" clId="{9D0D6CD8-6E3E-C740-B1F9-90144AC47615}" dt="2020-09-04T03:43:37.423" v="2" actId="20577"/>
        <pc:sldMkLst>
          <pc:docMk/>
          <pc:sldMk cId="2554780809" sldId="334"/>
        </pc:sldMkLst>
        <pc:picChg chg="del">
          <ac:chgData name="Infall Syafalni" userId="37839ce6-2079-4a6b-b127-6844b03b8fbc" providerId="ADAL" clId="{9D0D6CD8-6E3E-C740-B1F9-90144AC47615}" dt="2020-09-04T03:43:31.855" v="1"/>
          <ac:picMkLst>
            <pc:docMk/>
            <pc:sldMk cId="2554780809" sldId="334"/>
            <ac:picMk id="3" creationId="{E3AA18C2-E4E9-4276-955F-5A42143273B2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420.86804" units="1/cm"/>
          <inkml:channelProperty channel="Y" name="resolution" value="473.37277" units="1/cm"/>
          <inkml:channelProperty channel="T" name="resolution" value="1" units="1/dev"/>
        </inkml:channelProperties>
      </inkml:inkSource>
      <inkml:timestamp xml:id="ts0" timeString="2020-09-04T02:03:29.802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17534 14568 0,'0'0'5,"0"0"5,0 0-1,0 0 0,18 11 4,-18-11-6,0 0 3,0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8D013F-81E6-4F78-B90A-D70FBA9EADA9}" type="datetimeFigureOut">
              <a:rPr lang="id-ID" smtClean="0"/>
              <a:pPr/>
              <a:t>04/09/20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EF572F-EBF0-4D16-BB2C-8D9508D9CC54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35033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EF572F-EBF0-4D16-BB2C-8D9508D9CC54}" type="slidenum">
              <a:rPr lang="id-ID" smtClean="0"/>
              <a:pPr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87529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7888"/>
          </a:xfrm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5214"/>
            <a:ext cx="5030390" cy="4113893"/>
          </a:xfrm>
          <a:noFill/>
          <a:ln w="9525"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7888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5214"/>
            <a:ext cx="5030390" cy="4113893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7888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5214"/>
            <a:ext cx="5030390" cy="4113893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7888"/>
          </a:xfrm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5214"/>
            <a:ext cx="5030390" cy="4113893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7888"/>
          </a:xfrm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5214"/>
            <a:ext cx="5030390" cy="4113893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7888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5214"/>
            <a:ext cx="5030390" cy="4113893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7888"/>
          </a:xfrm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5214"/>
            <a:ext cx="5030390" cy="4113893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46B0B9B1-2CF0-4C68-93A2-C925BF0094A0}" type="datetimeFigureOut">
              <a:rPr lang="id-ID" smtClean="0"/>
              <a:pPr/>
              <a:t>04/09/20</a:t>
            </a:fld>
            <a:endParaRPr lang="id-ID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id-ID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14C4C21A-0393-4EA8-8AEB-AF4E0BE66E71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B9B1-2CF0-4C68-93A2-C925BF0094A0}" type="datetimeFigureOut">
              <a:rPr lang="id-ID" smtClean="0"/>
              <a:pPr/>
              <a:t>04/09/20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C21A-0393-4EA8-8AEB-AF4E0BE66E71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B9B1-2CF0-4C68-93A2-C925BF0094A0}" type="datetimeFigureOut">
              <a:rPr lang="id-ID" smtClean="0"/>
              <a:pPr/>
              <a:t>04/09/20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C21A-0393-4EA8-8AEB-AF4E0BE66E71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B9B1-2CF0-4C68-93A2-C925BF0094A0}" type="datetimeFigureOut">
              <a:rPr lang="id-ID" smtClean="0"/>
              <a:pPr/>
              <a:t>04/09/20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C21A-0393-4EA8-8AEB-AF4E0BE66E71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46B0B9B1-2CF0-4C68-93A2-C925BF0094A0}" type="datetimeFigureOut">
              <a:rPr lang="id-ID" smtClean="0"/>
              <a:pPr/>
              <a:t>04/09/20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14C4C21A-0393-4EA8-8AEB-AF4E0BE66E71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B9B1-2CF0-4C68-93A2-C925BF0094A0}" type="datetimeFigureOut">
              <a:rPr lang="id-ID" smtClean="0"/>
              <a:pPr/>
              <a:t>04/09/20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C21A-0393-4EA8-8AEB-AF4E0BE66E71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B9B1-2CF0-4C68-93A2-C925BF0094A0}" type="datetimeFigureOut">
              <a:rPr lang="id-ID" smtClean="0"/>
              <a:pPr/>
              <a:t>04/09/20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C21A-0393-4EA8-8AEB-AF4E0BE66E71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B9B1-2CF0-4C68-93A2-C925BF0094A0}" type="datetimeFigureOut">
              <a:rPr lang="id-ID" smtClean="0"/>
              <a:pPr/>
              <a:t>04/09/20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C21A-0393-4EA8-8AEB-AF4E0BE66E71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B9B1-2CF0-4C68-93A2-C925BF0094A0}" type="datetimeFigureOut">
              <a:rPr lang="id-ID" smtClean="0"/>
              <a:pPr/>
              <a:t>04/09/20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C21A-0393-4EA8-8AEB-AF4E0BE66E71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B9B1-2CF0-4C68-93A2-C925BF0094A0}" type="datetimeFigureOut">
              <a:rPr lang="id-ID" smtClean="0"/>
              <a:pPr/>
              <a:t>04/09/20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C21A-0393-4EA8-8AEB-AF4E0BE66E71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B9B1-2CF0-4C68-93A2-C925BF0094A0}" type="datetimeFigureOut">
              <a:rPr lang="id-ID" smtClean="0"/>
              <a:pPr/>
              <a:t>04/09/20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C21A-0393-4EA8-8AEB-AF4E0BE66E71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6B0B9B1-2CF0-4C68-93A2-C925BF0094A0}" type="datetimeFigureOut">
              <a:rPr lang="id-ID" smtClean="0"/>
              <a:pPr/>
              <a:t>04/09/20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4C4C21A-0393-4EA8-8AEB-AF4E0BE66E71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3645024"/>
            <a:ext cx="6858000" cy="1224136"/>
          </a:xfrm>
        </p:spPr>
        <p:txBody>
          <a:bodyPr>
            <a:noAutofit/>
          </a:bodyPr>
          <a:lstStyle/>
          <a:p>
            <a:pPr algn="l"/>
            <a:r>
              <a:rPr lang="id-ID" sz="2800"/>
              <a:t>IF2130/II2130 – Organisasi dan Arsitektur Komputer</a:t>
            </a:r>
            <a:br>
              <a:rPr lang="id-ID" sz="2800"/>
            </a:br>
            <a:r>
              <a:rPr lang="id-ID" sz="1400"/>
              <a:t>sumber: </a:t>
            </a:r>
            <a:r>
              <a:rPr lang="en-US" sz="1400" kern="0">
                <a:latin typeface="Calibri" pitchFamily="34" charset="0"/>
              </a:rPr>
              <a:t>Greg </a:t>
            </a:r>
            <a:r>
              <a:rPr lang="en-US" sz="1400" kern="0" err="1">
                <a:latin typeface="Calibri" pitchFamily="34" charset="0"/>
              </a:rPr>
              <a:t>Kesden</a:t>
            </a:r>
            <a:r>
              <a:rPr lang="id-ID" sz="1400" kern="0">
                <a:latin typeface="Calibri" pitchFamily="34" charset="0"/>
              </a:rPr>
              <a:t>, CMU 15-213, 2012</a:t>
            </a:r>
            <a:endParaRPr lang="id-ID" sz="280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5D38F4C-2AD7-6D45-91C0-1D31964BB68A}"/>
              </a:ext>
            </a:extLst>
          </p:cNvPr>
          <p:cNvSpPr txBox="1">
            <a:spLocks/>
          </p:cNvSpPr>
          <p:nvPr/>
        </p:nvSpPr>
        <p:spPr>
          <a:xfrm>
            <a:off x="737659" y="1401822"/>
            <a:ext cx="7457256" cy="18002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/>
              <a:t>Achmad Imam </a:t>
            </a:r>
            <a:r>
              <a:rPr lang="id-ID" err="1"/>
              <a:t>Kistijantoro</a:t>
            </a:r>
            <a:endParaRPr lang="id-ID"/>
          </a:p>
          <a:p>
            <a:r>
              <a:rPr lang="id-ID" err="1"/>
              <a:t>Anggrahita</a:t>
            </a:r>
            <a:r>
              <a:rPr lang="id-ID"/>
              <a:t> Bayu Sasmita</a:t>
            </a:r>
          </a:p>
          <a:p>
            <a:r>
              <a:rPr lang="id-ID"/>
              <a:t>Yudistira Dwi Wardhana </a:t>
            </a:r>
            <a:r>
              <a:rPr lang="id-ID" err="1"/>
              <a:t>Asnar</a:t>
            </a:r>
            <a:endParaRPr lang="id-ID"/>
          </a:p>
          <a:p>
            <a:r>
              <a:rPr lang="id-ID"/>
              <a:t>Rahmat Mulyawan</a:t>
            </a:r>
          </a:p>
          <a:p>
            <a:r>
              <a:rPr lang="id-ID" b="1" err="1"/>
              <a:t>Infall</a:t>
            </a:r>
            <a:r>
              <a:rPr lang="id-ID" b="1"/>
              <a:t> </a:t>
            </a:r>
            <a:r>
              <a:rPr lang="id-ID" b="1" err="1"/>
              <a:t>Syafalni</a:t>
            </a:r>
            <a:endParaRPr lang="id-ID" b="1"/>
          </a:p>
          <a:p>
            <a:endParaRPr lang="id-ID"/>
          </a:p>
          <a:p>
            <a:endParaRPr lang="id-ID"/>
          </a:p>
          <a:p>
            <a:endParaRPr lang="id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ACFB8D-A58F-774C-8DAD-6C9636117269}"/>
              </a:ext>
            </a:extLst>
          </p:cNvPr>
          <p:cNvSpPr/>
          <p:nvPr/>
        </p:nvSpPr>
        <p:spPr>
          <a:xfrm>
            <a:off x="1204190" y="5157192"/>
            <a:ext cx="69682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b="1"/>
              <a:t>Representasi Informasi – </a:t>
            </a:r>
            <a:r>
              <a:rPr lang="id-ID" b="1" err="1"/>
              <a:t>Integers</a:t>
            </a:r>
            <a:r>
              <a:rPr lang="id-ID" b="1"/>
              <a:t> </a:t>
            </a:r>
            <a:r>
              <a:rPr lang="id-ID" b="1" err="1"/>
              <a:t>Conversion</a:t>
            </a:r>
            <a:r>
              <a:rPr lang="id-ID" b="1"/>
              <a:t> </a:t>
            </a:r>
            <a:r>
              <a:rPr lang="id-ID" b="1" err="1"/>
              <a:t>and</a:t>
            </a:r>
            <a:r>
              <a:rPr lang="id-ID" b="1"/>
              <a:t> </a:t>
            </a:r>
            <a:r>
              <a:rPr lang="id-ID" b="1" err="1"/>
              <a:t>Casting</a:t>
            </a:r>
            <a:endParaRPr lang="id-ID" b="1"/>
          </a:p>
        </p:txBody>
      </p:sp>
    </p:spTree>
    <p:extLst>
      <p:ext uri="{BB962C8B-B14F-4D97-AF65-F5344CB8AC3E}">
        <p14:creationId xmlns:p14="http://schemas.microsoft.com/office/powerpoint/2010/main" val="2554780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D42A6-DFB8-D940-97AE-2E55C12EC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End of Segment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4D133-1292-CC4A-9442-A7DA94BC16B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JP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CC83EDE-5981-4D61-B8E8-991EED90F526}"/>
                  </a:ext>
                </a:extLst>
              </p14:cNvPr>
              <p14:cNvContentPartPr/>
              <p14:nvPr/>
            </p14:nvContentPartPr>
            <p14:xfrm>
              <a:off x="6312240" y="5244480"/>
              <a:ext cx="6840" cy="4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CC83EDE-5981-4D61-B8E8-991EED90F52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02880" y="5235120"/>
                <a:ext cx="25560" cy="2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7890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3" name="Rectangle 3"/>
          <p:cNvSpPr>
            <a:spLocks noChangeArrowheads="1"/>
          </p:cNvSpPr>
          <p:nvPr/>
        </p:nvSpPr>
        <p:spPr bwMode="auto">
          <a:xfrm>
            <a:off x="3213100" y="1841499"/>
            <a:ext cx="2336800" cy="1041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Ctr="1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T2U</a:t>
            </a:r>
          </a:p>
        </p:txBody>
      </p:sp>
      <p:sp>
        <p:nvSpPr>
          <p:cNvPr id="19474" name="Rectangle 4"/>
          <p:cNvSpPr>
            <a:spLocks noChangeArrowheads="1"/>
          </p:cNvSpPr>
          <p:nvPr/>
        </p:nvSpPr>
        <p:spPr bwMode="auto">
          <a:xfrm>
            <a:off x="3517900" y="2222499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T2B</a:t>
            </a:r>
          </a:p>
        </p:txBody>
      </p:sp>
      <p:sp>
        <p:nvSpPr>
          <p:cNvPr id="19475" name="Rectangle 5"/>
          <p:cNvSpPr>
            <a:spLocks noChangeArrowheads="1"/>
          </p:cNvSpPr>
          <p:nvPr/>
        </p:nvSpPr>
        <p:spPr bwMode="auto">
          <a:xfrm>
            <a:off x="4660900" y="2222499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B2U</a:t>
            </a:r>
          </a:p>
        </p:txBody>
      </p:sp>
      <p:sp>
        <p:nvSpPr>
          <p:cNvPr id="19476" name="Line 6"/>
          <p:cNvSpPr>
            <a:spLocks noChangeShapeType="1"/>
          </p:cNvSpPr>
          <p:nvPr/>
        </p:nvSpPr>
        <p:spPr bwMode="auto">
          <a:xfrm>
            <a:off x="2527300" y="2362199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9477" name="Line 7"/>
          <p:cNvSpPr>
            <a:spLocks noChangeShapeType="1"/>
          </p:cNvSpPr>
          <p:nvPr/>
        </p:nvSpPr>
        <p:spPr bwMode="auto">
          <a:xfrm>
            <a:off x="5270500" y="2362199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9478" name="Line 8"/>
          <p:cNvSpPr>
            <a:spLocks noChangeShapeType="1"/>
          </p:cNvSpPr>
          <p:nvPr/>
        </p:nvSpPr>
        <p:spPr bwMode="auto">
          <a:xfrm>
            <a:off x="4127500" y="2362199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9479" name="Rectangle 9"/>
          <p:cNvSpPr>
            <a:spLocks noChangeArrowheads="1"/>
          </p:cNvSpPr>
          <p:nvPr/>
        </p:nvSpPr>
        <p:spPr bwMode="auto">
          <a:xfrm>
            <a:off x="0" y="1674812"/>
            <a:ext cx="2622550" cy="4587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alibri" pitchFamily="34" charset="0"/>
              </a:rPr>
              <a:t>Two’s Complement</a:t>
            </a:r>
          </a:p>
        </p:txBody>
      </p:sp>
      <p:sp>
        <p:nvSpPr>
          <p:cNvPr id="19480" name="Rectangle 10"/>
          <p:cNvSpPr>
            <a:spLocks noChangeArrowheads="1"/>
          </p:cNvSpPr>
          <p:nvPr/>
        </p:nvSpPr>
        <p:spPr bwMode="auto">
          <a:xfrm>
            <a:off x="6324600" y="1612105"/>
            <a:ext cx="1377950" cy="4587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alibri" pitchFamily="34" charset="0"/>
              </a:rPr>
              <a:t>Unsigned</a:t>
            </a:r>
          </a:p>
        </p:txBody>
      </p:sp>
      <p:sp>
        <p:nvSpPr>
          <p:cNvPr id="19481" name="Rectangle 11"/>
          <p:cNvSpPr>
            <a:spLocks noChangeArrowheads="1"/>
          </p:cNvSpPr>
          <p:nvPr/>
        </p:nvSpPr>
        <p:spPr bwMode="auto">
          <a:xfrm>
            <a:off x="2947988" y="2949574"/>
            <a:ext cx="2919413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Maintain Same Bit Pattern</a:t>
            </a:r>
          </a:p>
        </p:txBody>
      </p:sp>
      <p:sp>
        <p:nvSpPr>
          <p:cNvPr id="19482" name="Rectangle 12"/>
          <p:cNvSpPr>
            <a:spLocks noChangeArrowheads="1"/>
          </p:cNvSpPr>
          <p:nvPr/>
        </p:nvSpPr>
        <p:spPr bwMode="auto">
          <a:xfrm>
            <a:off x="2043113" y="2131700"/>
            <a:ext cx="318997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</a:t>
            </a:r>
          </a:p>
        </p:txBody>
      </p:sp>
      <p:sp>
        <p:nvSpPr>
          <p:cNvPr id="19483" name="Rectangle 13"/>
          <p:cNvSpPr>
            <a:spLocks noChangeArrowheads="1"/>
          </p:cNvSpPr>
          <p:nvPr/>
        </p:nvSpPr>
        <p:spPr bwMode="auto">
          <a:xfrm>
            <a:off x="6310313" y="2131700"/>
            <a:ext cx="47288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ux</a:t>
            </a:r>
          </a:p>
        </p:txBody>
      </p:sp>
      <p:sp>
        <p:nvSpPr>
          <p:cNvPr id="19484" name="Rectangle 14"/>
          <p:cNvSpPr>
            <a:spLocks noChangeArrowheads="1"/>
          </p:cNvSpPr>
          <p:nvPr/>
        </p:nvSpPr>
        <p:spPr bwMode="auto">
          <a:xfrm>
            <a:off x="4176713" y="2304884"/>
            <a:ext cx="370293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</a:t>
            </a:r>
          </a:p>
        </p:txBody>
      </p:sp>
      <p:sp>
        <p:nvSpPr>
          <p:cNvPr id="198694" name="Rectangle 38"/>
          <p:cNvSpPr>
            <a:spLocks noGrp="1" noChangeArrowheads="1"/>
          </p:cNvSpPr>
          <p:nvPr>
            <p:ph type="title"/>
          </p:nvPr>
        </p:nvSpPr>
        <p:spPr>
          <a:xfrm>
            <a:off x="357018" y="533400"/>
            <a:ext cx="7592093" cy="762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Mapping Between Signed &amp; Unsigned</a:t>
            </a:r>
          </a:p>
        </p:txBody>
      </p:sp>
      <p:sp>
        <p:nvSpPr>
          <p:cNvPr id="19460" name="Rectangle 42"/>
          <p:cNvSpPr>
            <a:spLocks noChangeArrowheads="1"/>
          </p:cNvSpPr>
          <p:nvPr/>
        </p:nvSpPr>
        <p:spPr bwMode="auto">
          <a:xfrm>
            <a:off x="3224213" y="3709988"/>
            <a:ext cx="2336800" cy="1041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Ctr="1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U2T</a:t>
            </a:r>
          </a:p>
        </p:txBody>
      </p:sp>
      <p:sp>
        <p:nvSpPr>
          <p:cNvPr id="19461" name="Rectangle 43"/>
          <p:cNvSpPr>
            <a:spLocks noChangeArrowheads="1"/>
          </p:cNvSpPr>
          <p:nvPr/>
        </p:nvSpPr>
        <p:spPr bwMode="auto">
          <a:xfrm>
            <a:off x="3529013" y="4090988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U2B</a:t>
            </a:r>
          </a:p>
        </p:txBody>
      </p:sp>
      <p:sp>
        <p:nvSpPr>
          <p:cNvPr id="19462" name="Rectangle 44"/>
          <p:cNvSpPr>
            <a:spLocks noChangeArrowheads="1"/>
          </p:cNvSpPr>
          <p:nvPr/>
        </p:nvSpPr>
        <p:spPr bwMode="auto">
          <a:xfrm>
            <a:off x="4672013" y="4090988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B2T</a:t>
            </a:r>
          </a:p>
        </p:txBody>
      </p:sp>
      <p:sp>
        <p:nvSpPr>
          <p:cNvPr id="19463" name="Line 45"/>
          <p:cNvSpPr>
            <a:spLocks noChangeShapeType="1"/>
          </p:cNvSpPr>
          <p:nvPr/>
        </p:nvSpPr>
        <p:spPr bwMode="auto">
          <a:xfrm>
            <a:off x="2538413" y="4230688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Line 46"/>
          <p:cNvSpPr>
            <a:spLocks noChangeShapeType="1"/>
          </p:cNvSpPr>
          <p:nvPr/>
        </p:nvSpPr>
        <p:spPr bwMode="auto">
          <a:xfrm>
            <a:off x="5281613" y="4230688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Line 47"/>
          <p:cNvSpPr>
            <a:spLocks noChangeShapeType="1"/>
          </p:cNvSpPr>
          <p:nvPr/>
        </p:nvSpPr>
        <p:spPr bwMode="auto">
          <a:xfrm>
            <a:off x="4138613" y="4230688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Rectangle 48"/>
          <p:cNvSpPr>
            <a:spLocks noChangeArrowheads="1"/>
          </p:cNvSpPr>
          <p:nvPr/>
        </p:nvSpPr>
        <p:spPr bwMode="auto">
          <a:xfrm>
            <a:off x="6324600" y="3580606"/>
            <a:ext cx="2622768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alibri" pitchFamily="34" charset="0"/>
              </a:rPr>
              <a:t>Two’s Complement</a:t>
            </a:r>
          </a:p>
        </p:txBody>
      </p:sp>
      <p:sp>
        <p:nvSpPr>
          <p:cNvPr id="19467" name="Rectangle 49"/>
          <p:cNvSpPr>
            <a:spLocks noChangeArrowheads="1"/>
          </p:cNvSpPr>
          <p:nvPr/>
        </p:nvSpPr>
        <p:spPr bwMode="auto">
          <a:xfrm>
            <a:off x="1243968" y="3657600"/>
            <a:ext cx="1378582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alibri" pitchFamily="34" charset="0"/>
              </a:rPr>
              <a:t>Unsigned</a:t>
            </a:r>
          </a:p>
        </p:txBody>
      </p:sp>
      <p:sp>
        <p:nvSpPr>
          <p:cNvPr id="19468" name="Rectangle 50"/>
          <p:cNvSpPr>
            <a:spLocks noChangeArrowheads="1"/>
          </p:cNvSpPr>
          <p:nvPr/>
        </p:nvSpPr>
        <p:spPr bwMode="auto">
          <a:xfrm>
            <a:off x="2947306" y="4818063"/>
            <a:ext cx="2920094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Maintain Same Bit Pattern</a:t>
            </a:r>
          </a:p>
        </p:txBody>
      </p:sp>
      <p:sp>
        <p:nvSpPr>
          <p:cNvPr id="19469" name="Rectangle 51"/>
          <p:cNvSpPr>
            <a:spLocks noChangeArrowheads="1"/>
          </p:cNvSpPr>
          <p:nvPr/>
        </p:nvSpPr>
        <p:spPr bwMode="auto">
          <a:xfrm>
            <a:off x="2054225" y="3962400"/>
            <a:ext cx="39687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err="1">
                <a:latin typeface="Times" pitchFamily="18" charset="0"/>
              </a:rPr>
              <a:t>ux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19470" name="Rectangle 52"/>
          <p:cNvSpPr>
            <a:spLocks noChangeArrowheads="1"/>
          </p:cNvSpPr>
          <p:nvPr/>
        </p:nvSpPr>
        <p:spPr bwMode="auto">
          <a:xfrm>
            <a:off x="6321425" y="3962400"/>
            <a:ext cx="28257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</a:t>
            </a:r>
            <a:endParaRPr lang="en-US" b="0" i="1">
              <a:latin typeface="Symbol" pitchFamily="18" charset="2"/>
            </a:endParaRPr>
          </a:p>
        </p:txBody>
      </p:sp>
      <p:sp>
        <p:nvSpPr>
          <p:cNvPr id="19471" name="Rectangle 53"/>
          <p:cNvSpPr>
            <a:spLocks noChangeArrowheads="1"/>
          </p:cNvSpPr>
          <p:nvPr/>
        </p:nvSpPr>
        <p:spPr bwMode="auto">
          <a:xfrm>
            <a:off x="4173971" y="4170219"/>
            <a:ext cx="32067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</a:t>
            </a:r>
          </a:p>
        </p:txBody>
      </p:sp>
      <p:sp>
        <p:nvSpPr>
          <p:cNvPr id="19472" name="Rectangle 56"/>
          <p:cNvSpPr>
            <a:spLocks noGrp="1" noChangeArrowheads="1"/>
          </p:cNvSpPr>
          <p:nvPr>
            <p:ph type="body" idx="1"/>
          </p:nvPr>
        </p:nvSpPr>
        <p:spPr>
          <a:xfrm>
            <a:off x="290513" y="5670550"/>
            <a:ext cx="8656855" cy="882650"/>
          </a:xfrm>
        </p:spPr>
        <p:txBody>
          <a:bodyPr>
            <a:normAutofit lnSpcReduction="10000"/>
          </a:bodyPr>
          <a:lstStyle/>
          <a:p>
            <a:r>
              <a:rPr lang="en-US"/>
              <a:t>Mappings between unsigned and two’s complement numbers:</a:t>
            </a:r>
            <a:br>
              <a:rPr lang="en-US"/>
            </a:br>
            <a:r>
              <a:rPr lang="en-US"/>
              <a:t> </a:t>
            </a:r>
            <a:r>
              <a:rPr lang="en-US">
                <a:solidFill>
                  <a:srgbClr val="C00000"/>
                </a:solidFill>
              </a:rPr>
              <a:t>keep bit representations and reinterpret</a:t>
            </a:r>
          </a:p>
        </p:txBody>
      </p:sp>
    </p:spTree>
    <p:extLst>
      <p:ext uri="{BB962C8B-B14F-4D97-AF65-F5344CB8AC3E}">
        <p14:creationId xmlns:p14="http://schemas.microsoft.com/office/powerpoint/2010/main" val="198632306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247650"/>
            <a:ext cx="6824662" cy="55562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/>
              <a:t>Mapping Signed </a:t>
            </a:r>
            <a:r>
              <a:rPr lang="en-US">
                <a:sym typeface="Symbol" pitchFamily="18" charset="2"/>
              </a:rPr>
              <a:t></a:t>
            </a:r>
            <a:r>
              <a:rPr lang="en-US"/>
              <a:t> Unsigned</a:t>
            </a:r>
          </a:p>
        </p:txBody>
      </p:sp>
      <p:graphicFrame>
        <p:nvGraphicFramePr>
          <p:cNvPr id="203779" name="Group 3"/>
          <p:cNvGraphicFramePr>
            <a:graphicFrameLocks noGrp="1"/>
          </p:cNvGraphicFramePr>
          <p:nvPr/>
        </p:nvGraphicFramePr>
        <p:xfrm>
          <a:off x="3733800" y="990600"/>
          <a:ext cx="1143000" cy="5597589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203817" name="Group 41"/>
          <p:cNvGraphicFramePr>
            <a:graphicFrameLocks noGrp="1"/>
          </p:cNvGraphicFramePr>
          <p:nvPr/>
        </p:nvGraphicFramePr>
        <p:xfrm>
          <a:off x="7010400" y="1004379"/>
          <a:ext cx="1143000" cy="5597589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Unsigned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9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203855" name="Group 79"/>
          <p:cNvGraphicFramePr>
            <a:graphicFrameLocks noGrp="1"/>
          </p:cNvGraphicFramePr>
          <p:nvPr/>
        </p:nvGraphicFramePr>
        <p:xfrm>
          <a:off x="1752600" y="990600"/>
          <a:ext cx="1143000" cy="5597589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Bits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pSp>
        <p:nvGrpSpPr>
          <p:cNvPr id="2" name="Group 124"/>
          <p:cNvGrpSpPr>
            <a:grpSpLocks/>
          </p:cNvGrpSpPr>
          <p:nvPr/>
        </p:nvGrpSpPr>
        <p:grpSpPr bwMode="auto">
          <a:xfrm>
            <a:off x="5181600" y="3530600"/>
            <a:ext cx="1574800" cy="279400"/>
            <a:chOff x="3264" y="2608"/>
            <a:chExt cx="992" cy="176"/>
          </a:xfrm>
        </p:grpSpPr>
        <p:sp>
          <p:nvSpPr>
            <p:cNvPr id="20602" name="Rectangle 117"/>
            <p:cNvSpPr>
              <a:spLocks noChangeArrowheads="1"/>
            </p:cNvSpPr>
            <p:nvPr/>
          </p:nvSpPr>
          <p:spPr bwMode="auto">
            <a:xfrm>
              <a:off x="3552" y="2608"/>
              <a:ext cx="368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>
                  <a:latin typeface="Calibri" pitchFamily="34" charset="0"/>
                </a:rPr>
                <a:t>U2T</a:t>
              </a:r>
            </a:p>
          </p:txBody>
        </p:sp>
        <p:sp>
          <p:nvSpPr>
            <p:cNvPr id="20603" name="Line 118"/>
            <p:cNvSpPr>
              <a:spLocks noChangeShapeType="1"/>
            </p:cNvSpPr>
            <p:nvPr/>
          </p:nvSpPr>
          <p:spPr bwMode="auto">
            <a:xfrm flipH="1" flipV="1">
              <a:off x="3264" y="270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4" name="Line 119"/>
            <p:cNvSpPr>
              <a:spLocks noChangeShapeType="1"/>
            </p:cNvSpPr>
            <p:nvPr/>
          </p:nvSpPr>
          <p:spPr bwMode="auto">
            <a:xfrm flipH="1">
              <a:off x="3936" y="2696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23"/>
          <p:cNvGrpSpPr>
            <a:grpSpLocks/>
          </p:cNvGrpSpPr>
          <p:nvPr/>
        </p:nvGrpSpPr>
        <p:grpSpPr bwMode="auto">
          <a:xfrm>
            <a:off x="5181600" y="3098800"/>
            <a:ext cx="1574800" cy="279400"/>
            <a:chOff x="3264" y="2128"/>
            <a:chExt cx="992" cy="176"/>
          </a:xfrm>
        </p:grpSpPr>
        <p:sp>
          <p:nvSpPr>
            <p:cNvPr id="20599" name="Rectangle 120"/>
            <p:cNvSpPr>
              <a:spLocks noChangeArrowheads="1"/>
            </p:cNvSpPr>
            <p:nvPr/>
          </p:nvSpPr>
          <p:spPr bwMode="auto">
            <a:xfrm>
              <a:off x="3552" y="2128"/>
              <a:ext cx="368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>
                  <a:latin typeface="Calibri" pitchFamily="34" charset="0"/>
                </a:rPr>
                <a:t>T2U</a:t>
              </a:r>
            </a:p>
          </p:txBody>
        </p:sp>
        <p:sp>
          <p:nvSpPr>
            <p:cNvPr id="20600" name="Line 121"/>
            <p:cNvSpPr>
              <a:spLocks noChangeShapeType="1"/>
            </p:cNvSpPr>
            <p:nvPr/>
          </p:nvSpPr>
          <p:spPr bwMode="auto">
            <a:xfrm flipH="1" flipV="1">
              <a:off x="3264" y="222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1" name="Line 122"/>
            <p:cNvSpPr>
              <a:spLocks noChangeShapeType="1"/>
            </p:cNvSpPr>
            <p:nvPr/>
          </p:nvSpPr>
          <p:spPr bwMode="auto">
            <a:xfrm flipH="1">
              <a:off x="3936" y="2216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9497224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247650"/>
            <a:ext cx="6824662" cy="55562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/>
              <a:t>Mapping Signed </a:t>
            </a:r>
            <a:r>
              <a:rPr lang="en-US">
                <a:sym typeface="Symbol" pitchFamily="18" charset="2"/>
              </a:rPr>
              <a:t></a:t>
            </a:r>
            <a:r>
              <a:rPr lang="en-US"/>
              <a:t> Unsigned</a:t>
            </a:r>
          </a:p>
        </p:txBody>
      </p:sp>
      <p:graphicFrame>
        <p:nvGraphicFramePr>
          <p:cNvPr id="203779" name="Group 3"/>
          <p:cNvGraphicFramePr>
            <a:graphicFrameLocks noGrp="1"/>
          </p:cNvGraphicFramePr>
          <p:nvPr/>
        </p:nvGraphicFramePr>
        <p:xfrm>
          <a:off x="3733800" y="990600"/>
          <a:ext cx="1143000" cy="5597589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203817" name="Group 41"/>
          <p:cNvGraphicFramePr>
            <a:graphicFrameLocks noGrp="1"/>
          </p:cNvGraphicFramePr>
          <p:nvPr/>
        </p:nvGraphicFramePr>
        <p:xfrm>
          <a:off x="7010400" y="990600"/>
          <a:ext cx="1143000" cy="5597589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Unsigned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9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203855" name="Group 79"/>
          <p:cNvGraphicFramePr>
            <a:graphicFrameLocks noGrp="1"/>
          </p:cNvGraphicFramePr>
          <p:nvPr/>
        </p:nvGraphicFramePr>
        <p:xfrm>
          <a:off x="1752600" y="990600"/>
          <a:ext cx="1143000" cy="5597589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Bits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pSp>
        <p:nvGrpSpPr>
          <p:cNvPr id="14" name="Group 126"/>
          <p:cNvGrpSpPr>
            <a:grpSpLocks/>
          </p:cNvGrpSpPr>
          <p:nvPr/>
        </p:nvGrpSpPr>
        <p:grpSpPr bwMode="auto">
          <a:xfrm>
            <a:off x="5257800" y="2286000"/>
            <a:ext cx="1447800" cy="584200"/>
            <a:chOff x="3312" y="1226"/>
            <a:chExt cx="912" cy="368"/>
          </a:xfrm>
        </p:grpSpPr>
        <p:sp>
          <p:nvSpPr>
            <p:cNvPr id="15" name="Line 121"/>
            <p:cNvSpPr>
              <a:spLocks noChangeShapeType="1"/>
            </p:cNvSpPr>
            <p:nvPr/>
          </p:nvSpPr>
          <p:spPr bwMode="auto">
            <a:xfrm flipH="1" flipV="1">
              <a:off x="3312" y="1536"/>
              <a:ext cx="91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lg" len="lg"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24"/>
            <p:cNvSpPr txBox="1">
              <a:spLocks noChangeArrowheads="1"/>
            </p:cNvSpPr>
            <p:nvPr/>
          </p:nvSpPr>
          <p:spPr bwMode="auto">
            <a:xfrm>
              <a:off x="3696" y="1226"/>
              <a:ext cx="187" cy="36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wrap="none" lIns="45720" rIns="45720">
              <a:spAutoFit/>
            </a:bodyPr>
            <a:lstStyle/>
            <a:p>
              <a:pPr algn="ctr"/>
              <a:r>
                <a:rPr lang="en-US" sz="3200">
                  <a:latin typeface="Calibri" pitchFamily="34" charset="0"/>
                </a:rPr>
                <a:t>=</a:t>
              </a:r>
            </a:p>
          </p:txBody>
        </p:sp>
      </p:grpSp>
      <p:grpSp>
        <p:nvGrpSpPr>
          <p:cNvPr id="17" name="Group 127"/>
          <p:cNvGrpSpPr>
            <a:grpSpLocks/>
          </p:cNvGrpSpPr>
          <p:nvPr/>
        </p:nvGrpSpPr>
        <p:grpSpPr bwMode="auto">
          <a:xfrm>
            <a:off x="5257800" y="4724396"/>
            <a:ext cx="1447800" cy="492124"/>
            <a:chOff x="3312" y="2762"/>
            <a:chExt cx="912" cy="310"/>
          </a:xfrm>
        </p:grpSpPr>
        <p:sp>
          <p:nvSpPr>
            <p:cNvPr id="18" name="Line 123"/>
            <p:cNvSpPr>
              <a:spLocks noChangeShapeType="1"/>
            </p:cNvSpPr>
            <p:nvPr/>
          </p:nvSpPr>
          <p:spPr bwMode="auto">
            <a:xfrm flipH="1" flipV="1">
              <a:off x="3312" y="3072"/>
              <a:ext cx="91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lg" len="lg"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25"/>
            <p:cNvSpPr txBox="1">
              <a:spLocks noChangeArrowheads="1"/>
            </p:cNvSpPr>
            <p:nvPr/>
          </p:nvSpPr>
          <p:spPr bwMode="auto">
            <a:xfrm>
              <a:off x="3504" y="2762"/>
              <a:ext cx="329" cy="291"/>
            </a:xfrm>
            <a:prstGeom prst="rect">
              <a:avLst/>
            </a:prstGeom>
            <a:noFill/>
            <a:ln w="57150">
              <a:noFill/>
              <a:round/>
              <a:headEnd type="triangle" w="lg" len="lg"/>
              <a:tailEnd type="triangle" w="lg" len="lg"/>
            </a:ln>
          </p:spPr>
          <p:txBody>
            <a:bodyPr wrap="none" anchor="ctr"/>
            <a:lstStyle/>
            <a:p>
              <a:r>
                <a:rPr lang="en-US">
                  <a:latin typeface="Calibri" pitchFamily="34" charset="0"/>
                </a:rPr>
                <a:t>+/- 16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7602794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1752600" y="3810000"/>
            <a:ext cx="2743200" cy="228600"/>
            <a:chOff x="2832" y="2208"/>
            <a:chExt cx="1728" cy="144"/>
          </a:xfrm>
        </p:grpSpPr>
        <p:sp>
          <p:nvSpPr>
            <p:cNvPr id="5142" name="Rectangle 17"/>
            <p:cNvSpPr>
              <a:spLocks noChangeArrowheads="1"/>
            </p:cNvSpPr>
            <p:nvPr/>
          </p:nvSpPr>
          <p:spPr bwMode="auto">
            <a:xfrm>
              <a:off x="283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3" name="Rectangle 18"/>
            <p:cNvSpPr>
              <a:spLocks noChangeArrowheads="1"/>
            </p:cNvSpPr>
            <p:nvPr/>
          </p:nvSpPr>
          <p:spPr bwMode="auto">
            <a:xfrm>
              <a:off x="297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4" name="Rectangle 19"/>
            <p:cNvSpPr>
              <a:spLocks noChangeArrowheads="1"/>
            </p:cNvSpPr>
            <p:nvPr/>
          </p:nvSpPr>
          <p:spPr bwMode="auto">
            <a:xfrm>
              <a:off x="3120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5" name="Rectangle 20"/>
            <p:cNvSpPr>
              <a:spLocks noChangeArrowheads="1"/>
            </p:cNvSpPr>
            <p:nvPr/>
          </p:nvSpPr>
          <p:spPr bwMode="auto">
            <a:xfrm>
              <a:off x="4128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6" name="Rectangle 21"/>
            <p:cNvSpPr>
              <a:spLocks noChangeArrowheads="1"/>
            </p:cNvSpPr>
            <p:nvPr/>
          </p:nvSpPr>
          <p:spPr bwMode="auto">
            <a:xfrm>
              <a:off x="427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7" name="Rectangle 22"/>
            <p:cNvSpPr>
              <a:spLocks noChangeArrowheads="1"/>
            </p:cNvSpPr>
            <p:nvPr/>
          </p:nvSpPr>
          <p:spPr bwMode="auto">
            <a:xfrm>
              <a:off x="441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8" name="Rectangle 23"/>
            <p:cNvSpPr>
              <a:spLocks noChangeArrowheads="1"/>
            </p:cNvSpPr>
            <p:nvPr/>
          </p:nvSpPr>
          <p:spPr bwMode="auto">
            <a:xfrm>
              <a:off x="3264" y="2208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1752600" y="4267200"/>
            <a:ext cx="2743200" cy="228600"/>
            <a:chOff x="2832" y="2208"/>
            <a:chExt cx="1728" cy="144"/>
          </a:xfrm>
        </p:grpSpPr>
        <p:sp>
          <p:nvSpPr>
            <p:cNvPr id="5135" name="Rectangle 25"/>
            <p:cNvSpPr>
              <a:spLocks noChangeArrowheads="1"/>
            </p:cNvSpPr>
            <p:nvPr/>
          </p:nvSpPr>
          <p:spPr bwMode="auto">
            <a:xfrm>
              <a:off x="283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-</a:t>
              </a:r>
            </a:p>
          </p:txBody>
        </p:sp>
        <p:sp>
          <p:nvSpPr>
            <p:cNvPr id="5136" name="Rectangle 26"/>
            <p:cNvSpPr>
              <a:spLocks noChangeArrowheads="1"/>
            </p:cNvSpPr>
            <p:nvPr/>
          </p:nvSpPr>
          <p:spPr bwMode="auto">
            <a:xfrm>
              <a:off x="297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37" name="Rectangle 27"/>
            <p:cNvSpPr>
              <a:spLocks noChangeArrowheads="1"/>
            </p:cNvSpPr>
            <p:nvPr/>
          </p:nvSpPr>
          <p:spPr bwMode="auto">
            <a:xfrm>
              <a:off x="3120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38" name="Rectangle 28"/>
            <p:cNvSpPr>
              <a:spLocks noChangeArrowheads="1"/>
            </p:cNvSpPr>
            <p:nvPr/>
          </p:nvSpPr>
          <p:spPr bwMode="auto">
            <a:xfrm>
              <a:off x="4128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39" name="Rectangle 29"/>
            <p:cNvSpPr>
              <a:spLocks noChangeArrowheads="1"/>
            </p:cNvSpPr>
            <p:nvPr/>
          </p:nvSpPr>
          <p:spPr bwMode="auto">
            <a:xfrm>
              <a:off x="427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0" name="Rectangle 30"/>
            <p:cNvSpPr>
              <a:spLocks noChangeArrowheads="1"/>
            </p:cNvSpPr>
            <p:nvPr/>
          </p:nvSpPr>
          <p:spPr bwMode="auto">
            <a:xfrm>
              <a:off x="441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1" name="Rectangle 31"/>
            <p:cNvSpPr>
              <a:spLocks noChangeArrowheads="1"/>
            </p:cNvSpPr>
            <p:nvPr/>
          </p:nvSpPr>
          <p:spPr bwMode="auto">
            <a:xfrm>
              <a:off x="3264" y="2208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5126" name="Rectangle 32"/>
          <p:cNvSpPr>
            <a:spLocks noChangeArrowheads="1"/>
          </p:cNvSpPr>
          <p:nvPr/>
        </p:nvSpPr>
        <p:spPr bwMode="auto">
          <a:xfrm>
            <a:off x="1219200" y="3657600"/>
            <a:ext cx="4000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ux</a:t>
            </a:r>
          </a:p>
        </p:txBody>
      </p:sp>
      <p:sp>
        <p:nvSpPr>
          <p:cNvPr id="5127" name="Rectangle 33"/>
          <p:cNvSpPr>
            <a:spLocks noChangeArrowheads="1"/>
          </p:cNvSpPr>
          <p:nvPr/>
        </p:nvSpPr>
        <p:spPr bwMode="auto">
          <a:xfrm>
            <a:off x="1219200" y="41148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</a:t>
            </a:r>
          </a:p>
        </p:txBody>
      </p:sp>
      <p:sp>
        <p:nvSpPr>
          <p:cNvPr id="5128" name="Rectangle 36"/>
          <p:cNvSpPr>
            <a:spLocks noChangeArrowheads="1"/>
          </p:cNvSpPr>
          <p:nvPr/>
        </p:nvSpPr>
        <p:spPr bwMode="auto">
          <a:xfrm>
            <a:off x="1600200" y="3429000"/>
            <a:ext cx="5651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i="1">
                <a:latin typeface="Times" pitchFamily="18" charset="0"/>
              </a:rPr>
              <a:t>w</a:t>
            </a:r>
            <a:r>
              <a:rPr lang="en-US" sz="1800" b="0">
                <a:latin typeface="Times" pitchFamily="18" charset="0"/>
              </a:rPr>
              <a:t>–1</a:t>
            </a:r>
            <a:endParaRPr lang="en-US" sz="1800" b="0" i="1">
              <a:latin typeface="Times" pitchFamily="18" charset="0"/>
            </a:endParaRPr>
          </a:p>
        </p:txBody>
      </p:sp>
      <p:sp>
        <p:nvSpPr>
          <p:cNvPr id="5129" name="Rectangle 37"/>
          <p:cNvSpPr>
            <a:spLocks noChangeArrowheads="1"/>
          </p:cNvSpPr>
          <p:nvPr/>
        </p:nvSpPr>
        <p:spPr bwMode="auto">
          <a:xfrm>
            <a:off x="4267200" y="342900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>
                <a:latin typeface="Times" pitchFamily="18" charset="0"/>
              </a:rPr>
              <a:t>0</a:t>
            </a:r>
          </a:p>
        </p:txBody>
      </p:sp>
      <p:sp>
        <p:nvSpPr>
          <p:cNvPr id="189482" name="Rectangle 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Relation between Signed &amp; Unsigned</a:t>
            </a:r>
          </a:p>
        </p:txBody>
      </p:sp>
      <p:sp>
        <p:nvSpPr>
          <p:cNvPr id="5132" name="Line 43"/>
          <p:cNvSpPr>
            <a:spLocks noChangeShapeType="1"/>
          </p:cNvSpPr>
          <p:nvPr/>
        </p:nvSpPr>
        <p:spPr bwMode="auto">
          <a:xfrm flipV="1">
            <a:off x="1828800" y="4648200"/>
            <a:ext cx="0" cy="533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5133" name="Text Box 44"/>
          <p:cNvSpPr txBox="1">
            <a:spLocks noChangeArrowheads="1"/>
          </p:cNvSpPr>
          <p:nvPr/>
        </p:nvSpPr>
        <p:spPr bwMode="auto">
          <a:xfrm>
            <a:off x="582613" y="5257800"/>
            <a:ext cx="2880725" cy="120032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>
                <a:latin typeface="Calibri" pitchFamily="34" charset="0"/>
              </a:rPr>
              <a:t>Large negative weight</a:t>
            </a:r>
          </a:p>
          <a:p>
            <a:pPr algn="ctr"/>
            <a:r>
              <a:rPr lang="en-US" b="0" i="1">
                <a:latin typeface="Calibri" pitchFamily="34" charset="0"/>
                <a:sym typeface="Symbol" pitchFamily="18" charset="2"/>
              </a:rPr>
              <a:t>becomes</a:t>
            </a:r>
          </a:p>
          <a:p>
            <a:pPr algn="ctr"/>
            <a:r>
              <a:rPr lang="en-US">
                <a:latin typeface="Calibri" pitchFamily="34" charset="0"/>
              </a:rPr>
              <a:t>Large positive weight</a:t>
            </a:r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3587750" y="1753394"/>
            <a:ext cx="2336800" cy="1041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Ctr="1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T2U</a:t>
            </a:r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3892550" y="2134394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T2B</a:t>
            </a:r>
          </a:p>
        </p:txBody>
      </p:sp>
      <p:sp>
        <p:nvSpPr>
          <p:cNvPr id="43" name="Rectangle 5"/>
          <p:cNvSpPr>
            <a:spLocks noChangeArrowheads="1"/>
          </p:cNvSpPr>
          <p:nvPr/>
        </p:nvSpPr>
        <p:spPr bwMode="auto">
          <a:xfrm>
            <a:off x="5035550" y="2134394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B2U</a:t>
            </a:r>
          </a:p>
        </p:txBody>
      </p:sp>
      <p:sp>
        <p:nvSpPr>
          <p:cNvPr id="44" name="Line 6"/>
          <p:cNvSpPr>
            <a:spLocks noChangeShapeType="1"/>
          </p:cNvSpPr>
          <p:nvPr/>
        </p:nvSpPr>
        <p:spPr bwMode="auto">
          <a:xfrm>
            <a:off x="2901950" y="2274094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5" name="Line 7"/>
          <p:cNvSpPr>
            <a:spLocks noChangeShapeType="1"/>
          </p:cNvSpPr>
          <p:nvPr/>
        </p:nvSpPr>
        <p:spPr bwMode="auto">
          <a:xfrm>
            <a:off x="5645150" y="2274094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6" name="Line 8"/>
          <p:cNvSpPr>
            <a:spLocks noChangeShapeType="1"/>
          </p:cNvSpPr>
          <p:nvPr/>
        </p:nvSpPr>
        <p:spPr bwMode="auto">
          <a:xfrm>
            <a:off x="4502150" y="2274094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7" name="Rectangle 9"/>
          <p:cNvSpPr>
            <a:spLocks noChangeArrowheads="1"/>
          </p:cNvSpPr>
          <p:nvPr/>
        </p:nvSpPr>
        <p:spPr bwMode="auto">
          <a:xfrm>
            <a:off x="374650" y="1586707"/>
            <a:ext cx="2622550" cy="4587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alibri" pitchFamily="34" charset="0"/>
              </a:rPr>
              <a:t>Two’s Complement</a:t>
            </a:r>
          </a:p>
        </p:txBody>
      </p:sp>
      <p:sp>
        <p:nvSpPr>
          <p:cNvPr id="48" name="Rectangle 10"/>
          <p:cNvSpPr>
            <a:spLocks noChangeArrowheads="1"/>
          </p:cNvSpPr>
          <p:nvPr/>
        </p:nvSpPr>
        <p:spPr bwMode="auto">
          <a:xfrm>
            <a:off x="6699250" y="1524000"/>
            <a:ext cx="1377950" cy="4587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alibri" pitchFamily="34" charset="0"/>
              </a:rPr>
              <a:t>Unsigned</a:t>
            </a:r>
          </a:p>
        </p:txBody>
      </p:sp>
      <p:sp>
        <p:nvSpPr>
          <p:cNvPr id="49" name="Rectangle 11"/>
          <p:cNvSpPr>
            <a:spLocks noChangeArrowheads="1"/>
          </p:cNvSpPr>
          <p:nvPr/>
        </p:nvSpPr>
        <p:spPr bwMode="auto">
          <a:xfrm>
            <a:off x="3322638" y="2861469"/>
            <a:ext cx="2919413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Maintain Same Bit Pattern</a:t>
            </a:r>
          </a:p>
        </p:txBody>
      </p:sp>
      <p:sp>
        <p:nvSpPr>
          <p:cNvPr id="50" name="Rectangle 12"/>
          <p:cNvSpPr>
            <a:spLocks noChangeArrowheads="1"/>
          </p:cNvSpPr>
          <p:nvPr/>
        </p:nvSpPr>
        <p:spPr bwMode="auto">
          <a:xfrm>
            <a:off x="2417763" y="2043595"/>
            <a:ext cx="318997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</a:t>
            </a:r>
          </a:p>
        </p:txBody>
      </p:sp>
      <p:sp>
        <p:nvSpPr>
          <p:cNvPr id="51" name="Rectangle 13"/>
          <p:cNvSpPr>
            <a:spLocks noChangeArrowheads="1"/>
          </p:cNvSpPr>
          <p:nvPr/>
        </p:nvSpPr>
        <p:spPr bwMode="auto">
          <a:xfrm>
            <a:off x="6684963" y="2043595"/>
            <a:ext cx="47288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ux</a:t>
            </a:r>
          </a:p>
        </p:txBody>
      </p:sp>
      <p:sp>
        <p:nvSpPr>
          <p:cNvPr id="52" name="Rectangle 14"/>
          <p:cNvSpPr>
            <a:spLocks noChangeArrowheads="1"/>
          </p:cNvSpPr>
          <p:nvPr/>
        </p:nvSpPr>
        <p:spPr bwMode="auto">
          <a:xfrm>
            <a:off x="4551363" y="2216779"/>
            <a:ext cx="370293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31275269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3"/>
          <p:cNvSpPr>
            <a:spLocks noChangeArrowheads="1"/>
          </p:cNvSpPr>
          <p:nvPr/>
        </p:nvSpPr>
        <p:spPr bwMode="auto">
          <a:xfrm>
            <a:off x="5675314" y="3124200"/>
            <a:ext cx="457200" cy="1828800"/>
          </a:xfrm>
          <a:prstGeom prst="rect">
            <a:avLst/>
          </a:prstGeom>
          <a:solidFill>
            <a:srgbClr val="CDF1C5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Rectangle 4"/>
          <p:cNvSpPr>
            <a:spLocks noChangeArrowheads="1"/>
          </p:cNvSpPr>
          <p:nvPr/>
        </p:nvSpPr>
        <p:spPr bwMode="auto">
          <a:xfrm>
            <a:off x="3998914" y="3124200"/>
            <a:ext cx="457200" cy="1828800"/>
          </a:xfrm>
          <a:prstGeom prst="rect">
            <a:avLst/>
          </a:prstGeom>
          <a:solidFill>
            <a:srgbClr val="CDF1C5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Rectangle 5"/>
          <p:cNvSpPr>
            <a:spLocks noChangeArrowheads="1"/>
          </p:cNvSpPr>
          <p:nvPr/>
        </p:nvSpPr>
        <p:spPr bwMode="auto">
          <a:xfrm>
            <a:off x="3998914" y="4953000"/>
            <a:ext cx="457200" cy="1524000"/>
          </a:xfrm>
          <a:prstGeom prst="rect">
            <a:avLst/>
          </a:prstGeom>
          <a:solidFill>
            <a:srgbClr val="EFBFBF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Rectangle 6"/>
          <p:cNvSpPr>
            <a:spLocks noChangeArrowheads="1"/>
          </p:cNvSpPr>
          <p:nvPr/>
        </p:nvSpPr>
        <p:spPr bwMode="auto">
          <a:xfrm>
            <a:off x="5675314" y="1600200"/>
            <a:ext cx="457200" cy="1524000"/>
          </a:xfrm>
          <a:prstGeom prst="rect">
            <a:avLst/>
          </a:prstGeom>
          <a:solidFill>
            <a:srgbClr val="EFBFBF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Oval 8"/>
          <p:cNvSpPr>
            <a:spLocks noChangeArrowheads="1"/>
          </p:cNvSpPr>
          <p:nvPr/>
        </p:nvSpPr>
        <p:spPr bwMode="auto">
          <a:xfrm>
            <a:off x="4075114" y="4724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Text Box 9"/>
          <p:cNvSpPr txBox="1">
            <a:spLocks noChangeArrowheads="1"/>
          </p:cNvSpPr>
          <p:nvPr/>
        </p:nvSpPr>
        <p:spPr bwMode="auto">
          <a:xfrm>
            <a:off x="3160714" y="4648200"/>
            <a:ext cx="762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>
                <a:latin typeface="Calibri" pitchFamily="34" charset="0"/>
              </a:rPr>
              <a:t>0</a:t>
            </a:r>
          </a:p>
        </p:txBody>
      </p:sp>
      <p:sp>
        <p:nvSpPr>
          <p:cNvPr id="24592" name="Line 10"/>
          <p:cNvSpPr>
            <a:spLocks noChangeShapeType="1"/>
          </p:cNvSpPr>
          <p:nvPr/>
        </p:nvSpPr>
        <p:spPr bwMode="auto">
          <a:xfrm>
            <a:off x="4227514" y="48006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3" name="Oval 11"/>
          <p:cNvSpPr>
            <a:spLocks noChangeArrowheads="1"/>
          </p:cNvSpPr>
          <p:nvPr/>
        </p:nvSpPr>
        <p:spPr bwMode="auto">
          <a:xfrm>
            <a:off x="4075114" y="3200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4" name="Text Box 12"/>
          <p:cNvSpPr txBox="1">
            <a:spLocks noChangeArrowheads="1"/>
          </p:cNvSpPr>
          <p:nvPr/>
        </p:nvSpPr>
        <p:spPr bwMode="auto">
          <a:xfrm>
            <a:off x="3101976" y="3124200"/>
            <a:ext cx="890588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 err="1">
                <a:latin typeface="Calibri" pitchFamily="34" charset="0"/>
              </a:rPr>
              <a:t>TMax</a:t>
            </a:r>
            <a:endParaRPr lang="en-US" b="0" i="1">
              <a:latin typeface="Calibri" pitchFamily="34" charset="0"/>
            </a:endParaRPr>
          </a:p>
        </p:txBody>
      </p:sp>
      <p:sp>
        <p:nvSpPr>
          <p:cNvPr id="24595" name="Line 13"/>
          <p:cNvSpPr>
            <a:spLocks noChangeShapeType="1"/>
          </p:cNvSpPr>
          <p:nvPr/>
        </p:nvSpPr>
        <p:spPr bwMode="auto">
          <a:xfrm>
            <a:off x="4227514" y="32766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6" name="Oval 14"/>
          <p:cNvSpPr>
            <a:spLocks noChangeArrowheads="1"/>
          </p:cNvSpPr>
          <p:nvPr/>
        </p:nvSpPr>
        <p:spPr bwMode="auto">
          <a:xfrm>
            <a:off x="4075114" y="6248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7" name="Text Box 15"/>
          <p:cNvSpPr txBox="1">
            <a:spLocks noChangeArrowheads="1"/>
          </p:cNvSpPr>
          <p:nvPr/>
        </p:nvSpPr>
        <p:spPr bwMode="auto">
          <a:xfrm>
            <a:off x="3089276" y="6172200"/>
            <a:ext cx="827088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 err="1">
                <a:latin typeface="Calibri" pitchFamily="34" charset="0"/>
              </a:rPr>
              <a:t>TMin</a:t>
            </a:r>
            <a:endParaRPr lang="en-US" b="0" i="1">
              <a:latin typeface="Calibri" pitchFamily="34" charset="0"/>
            </a:endParaRPr>
          </a:p>
        </p:txBody>
      </p:sp>
      <p:sp>
        <p:nvSpPr>
          <p:cNvPr id="24598" name="Oval 16"/>
          <p:cNvSpPr>
            <a:spLocks noChangeArrowheads="1"/>
          </p:cNvSpPr>
          <p:nvPr/>
        </p:nvSpPr>
        <p:spPr bwMode="auto">
          <a:xfrm>
            <a:off x="4075114" y="50292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9" name="Text Box 17"/>
          <p:cNvSpPr txBox="1">
            <a:spLocks noChangeArrowheads="1"/>
          </p:cNvSpPr>
          <p:nvPr/>
        </p:nvSpPr>
        <p:spPr bwMode="auto">
          <a:xfrm>
            <a:off x="3160714" y="4953000"/>
            <a:ext cx="762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>
                <a:latin typeface="Calibri" pitchFamily="34" charset="0"/>
              </a:rPr>
              <a:t>–1</a:t>
            </a:r>
          </a:p>
        </p:txBody>
      </p:sp>
      <p:sp>
        <p:nvSpPr>
          <p:cNvPr id="24600" name="Oval 18"/>
          <p:cNvSpPr>
            <a:spLocks noChangeArrowheads="1"/>
          </p:cNvSpPr>
          <p:nvPr/>
        </p:nvSpPr>
        <p:spPr bwMode="auto">
          <a:xfrm>
            <a:off x="4075114" y="53340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1" name="Text Box 19"/>
          <p:cNvSpPr txBox="1">
            <a:spLocks noChangeArrowheads="1"/>
          </p:cNvSpPr>
          <p:nvPr/>
        </p:nvSpPr>
        <p:spPr bwMode="auto">
          <a:xfrm>
            <a:off x="3160714" y="5257800"/>
            <a:ext cx="762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>
                <a:latin typeface="Calibri" pitchFamily="34" charset="0"/>
              </a:rPr>
              <a:t>–2</a:t>
            </a:r>
          </a:p>
        </p:txBody>
      </p:sp>
      <p:sp>
        <p:nvSpPr>
          <p:cNvPr id="24602" name="Oval 20"/>
          <p:cNvSpPr>
            <a:spLocks noChangeArrowheads="1"/>
          </p:cNvSpPr>
          <p:nvPr/>
        </p:nvSpPr>
        <p:spPr bwMode="auto">
          <a:xfrm>
            <a:off x="5903914" y="4724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3" name="Oval 21"/>
          <p:cNvSpPr>
            <a:spLocks noChangeArrowheads="1"/>
          </p:cNvSpPr>
          <p:nvPr/>
        </p:nvSpPr>
        <p:spPr bwMode="auto">
          <a:xfrm>
            <a:off x="5903914" y="3200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4" name="Oval 22"/>
          <p:cNvSpPr>
            <a:spLocks noChangeArrowheads="1"/>
          </p:cNvSpPr>
          <p:nvPr/>
        </p:nvSpPr>
        <p:spPr bwMode="auto">
          <a:xfrm>
            <a:off x="5903914" y="28956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5" name="Oval 23"/>
          <p:cNvSpPr>
            <a:spLocks noChangeArrowheads="1"/>
          </p:cNvSpPr>
          <p:nvPr/>
        </p:nvSpPr>
        <p:spPr bwMode="auto">
          <a:xfrm>
            <a:off x="5903914" y="1676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6" name="Oval 24"/>
          <p:cNvSpPr>
            <a:spLocks noChangeArrowheads="1"/>
          </p:cNvSpPr>
          <p:nvPr/>
        </p:nvSpPr>
        <p:spPr bwMode="auto">
          <a:xfrm>
            <a:off x="5903914" y="19812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7" name="Freeform 25"/>
          <p:cNvSpPr>
            <a:spLocks/>
          </p:cNvSpPr>
          <p:nvPr/>
        </p:nvSpPr>
        <p:spPr bwMode="auto">
          <a:xfrm>
            <a:off x="4227514" y="1752600"/>
            <a:ext cx="1676400" cy="3352800"/>
          </a:xfrm>
          <a:custGeom>
            <a:avLst/>
            <a:gdLst>
              <a:gd name="T0" fmla="*/ 0 w 1056"/>
              <a:gd name="T1" fmla="*/ 2112 h 2112"/>
              <a:gd name="T2" fmla="*/ 144 w 1056"/>
              <a:gd name="T3" fmla="*/ 2112 h 2112"/>
              <a:gd name="T4" fmla="*/ 912 w 1056"/>
              <a:gd name="T5" fmla="*/ 0 h 2112"/>
              <a:gd name="T6" fmla="*/ 1056 w 1056"/>
              <a:gd name="T7" fmla="*/ 0 h 2112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2112"/>
              <a:gd name="T14" fmla="*/ 1056 w 1056"/>
              <a:gd name="T15" fmla="*/ 2112 h 2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2112">
                <a:moveTo>
                  <a:pt x="0" y="2112"/>
                </a:moveTo>
                <a:lnTo>
                  <a:pt x="144" y="2112"/>
                </a:lnTo>
                <a:lnTo>
                  <a:pt x="912" y="0"/>
                </a:lnTo>
                <a:lnTo>
                  <a:pt x="1056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8" name="Freeform 26"/>
          <p:cNvSpPr>
            <a:spLocks/>
          </p:cNvSpPr>
          <p:nvPr/>
        </p:nvSpPr>
        <p:spPr bwMode="auto">
          <a:xfrm>
            <a:off x="4227514" y="2057400"/>
            <a:ext cx="1676400" cy="3352800"/>
          </a:xfrm>
          <a:custGeom>
            <a:avLst/>
            <a:gdLst>
              <a:gd name="T0" fmla="*/ 0 w 1056"/>
              <a:gd name="T1" fmla="*/ 2112 h 2112"/>
              <a:gd name="T2" fmla="*/ 144 w 1056"/>
              <a:gd name="T3" fmla="*/ 2112 h 2112"/>
              <a:gd name="T4" fmla="*/ 912 w 1056"/>
              <a:gd name="T5" fmla="*/ 0 h 2112"/>
              <a:gd name="T6" fmla="*/ 1056 w 1056"/>
              <a:gd name="T7" fmla="*/ 0 h 2112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2112"/>
              <a:gd name="T14" fmla="*/ 1056 w 1056"/>
              <a:gd name="T15" fmla="*/ 2112 h 2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2112">
                <a:moveTo>
                  <a:pt x="0" y="2112"/>
                </a:moveTo>
                <a:lnTo>
                  <a:pt x="144" y="2112"/>
                </a:lnTo>
                <a:lnTo>
                  <a:pt x="912" y="0"/>
                </a:lnTo>
                <a:lnTo>
                  <a:pt x="1056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9" name="Freeform 27"/>
          <p:cNvSpPr>
            <a:spLocks/>
          </p:cNvSpPr>
          <p:nvPr/>
        </p:nvSpPr>
        <p:spPr bwMode="auto">
          <a:xfrm>
            <a:off x="4227514" y="2971800"/>
            <a:ext cx="1676400" cy="3352800"/>
          </a:xfrm>
          <a:custGeom>
            <a:avLst/>
            <a:gdLst>
              <a:gd name="T0" fmla="*/ 0 w 1056"/>
              <a:gd name="T1" fmla="*/ 2112 h 2112"/>
              <a:gd name="T2" fmla="*/ 144 w 1056"/>
              <a:gd name="T3" fmla="*/ 2112 h 2112"/>
              <a:gd name="T4" fmla="*/ 912 w 1056"/>
              <a:gd name="T5" fmla="*/ 0 h 2112"/>
              <a:gd name="T6" fmla="*/ 1056 w 1056"/>
              <a:gd name="T7" fmla="*/ 0 h 2112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2112"/>
              <a:gd name="T14" fmla="*/ 1056 w 1056"/>
              <a:gd name="T15" fmla="*/ 2112 h 2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2112">
                <a:moveTo>
                  <a:pt x="0" y="2112"/>
                </a:moveTo>
                <a:lnTo>
                  <a:pt x="144" y="2112"/>
                </a:lnTo>
                <a:lnTo>
                  <a:pt x="912" y="0"/>
                </a:lnTo>
                <a:lnTo>
                  <a:pt x="1056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10" name="Text Box 28"/>
          <p:cNvSpPr txBox="1">
            <a:spLocks noChangeArrowheads="1"/>
          </p:cNvSpPr>
          <p:nvPr/>
        </p:nvSpPr>
        <p:spPr bwMode="auto">
          <a:xfrm>
            <a:off x="6208714" y="4648200"/>
            <a:ext cx="762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Calibri" pitchFamily="34" charset="0"/>
              </a:rPr>
              <a:t>0</a:t>
            </a:r>
          </a:p>
        </p:txBody>
      </p:sp>
      <p:sp>
        <p:nvSpPr>
          <p:cNvPr id="24611" name="Text Box 29"/>
          <p:cNvSpPr txBox="1">
            <a:spLocks noChangeArrowheads="1"/>
          </p:cNvSpPr>
          <p:nvPr/>
        </p:nvSpPr>
        <p:spPr bwMode="auto">
          <a:xfrm>
            <a:off x="6132514" y="1524000"/>
            <a:ext cx="1143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err="1">
                <a:latin typeface="Calibri" pitchFamily="34" charset="0"/>
              </a:rPr>
              <a:t>UMax</a:t>
            </a:r>
            <a:endParaRPr lang="en-US" b="0" i="1">
              <a:latin typeface="Calibri" pitchFamily="34" charset="0"/>
            </a:endParaRPr>
          </a:p>
        </p:txBody>
      </p:sp>
      <p:sp>
        <p:nvSpPr>
          <p:cNvPr id="24612" name="Text Box 30"/>
          <p:cNvSpPr txBox="1">
            <a:spLocks noChangeArrowheads="1"/>
          </p:cNvSpPr>
          <p:nvPr/>
        </p:nvSpPr>
        <p:spPr bwMode="auto">
          <a:xfrm>
            <a:off x="6132514" y="1828800"/>
            <a:ext cx="14478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err="1">
                <a:latin typeface="Calibri" pitchFamily="34" charset="0"/>
              </a:rPr>
              <a:t>UMax</a:t>
            </a:r>
            <a:r>
              <a:rPr lang="en-US" b="0">
                <a:latin typeface="Calibri" pitchFamily="34" charset="0"/>
              </a:rPr>
              <a:t> – 1</a:t>
            </a:r>
            <a:endParaRPr lang="en-US" b="0" i="1">
              <a:latin typeface="Calibri" pitchFamily="34" charset="0"/>
            </a:endParaRPr>
          </a:p>
        </p:txBody>
      </p:sp>
      <p:sp>
        <p:nvSpPr>
          <p:cNvPr id="24613" name="Text Box 31"/>
          <p:cNvSpPr txBox="1">
            <a:spLocks noChangeArrowheads="1"/>
          </p:cNvSpPr>
          <p:nvPr/>
        </p:nvSpPr>
        <p:spPr bwMode="auto">
          <a:xfrm>
            <a:off x="6208714" y="3124200"/>
            <a:ext cx="890588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err="1">
                <a:latin typeface="Calibri" pitchFamily="34" charset="0"/>
              </a:rPr>
              <a:t>TMax</a:t>
            </a:r>
            <a:endParaRPr lang="en-US" b="0" i="1">
              <a:latin typeface="Calibri" pitchFamily="34" charset="0"/>
            </a:endParaRPr>
          </a:p>
        </p:txBody>
      </p:sp>
      <p:sp>
        <p:nvSpPr>
          <p:cNvPr id="24614" name="Text Box 32"/>
          <p:cNvSpPr txBox="1">
            <a:spLocks noChangeArrowheads="1"/>
          </p:cNvSpPr>
          <p:nvPr/>
        </p:nvSpPr>
        <p:spPr bwMode="auto">
          <a:xfrm>
            <a:off x="6208714" y="2819400"/>
            <a:ext cx="1406525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err="1">
                <a:latin typeface="Calibri" pitchFamily="34" charset="0"/>
              </a:rPr>
              <a:t>TMax</a:t>
            </a:r>
            <a:r>
              <a:rPr lang="en-US" b="0" i="1">
                <a:latin typeface="Calibri" pitchFamily="34" charset="0"/>
              </a:rPr>
              <a:t>  </a:t>
            </a:r>
            <a:r>
              <a:rPr lang="en-US" b="0">
                <a:latin typeface="Calibri" pitchFamily="34" charset="0"/>
              </a:rPr>
              <a:t>+ 1</a:t>
            </a:r>
            <a:endParaRPr lang="en-US" b="0" i="1">
              <a:latin typeface="Calibri" pitchFamily="34" charset="0"/>
            </a:endParaRPr>
          </a:p>
        </p:txBody>
      </p:sp>
      <p:sp>
        <p:nvSpPr>
          <p:cNvPr id="24586" name="Rectangle 33"/>
          <p:cNvSpPr>
            <a:spLocks noChangeArrowheads="1"/>
          </p:cNvSpPr>
          <p:nvPr/>
        </p:nvSpPr>
        <p:spPr bwMode="auto">
          <a:xfrm>
            <a:off x="685801" y="4549775"/>
            <a:ext cx="2133600" cy="708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2’s Complement Range</a:t>
            </a:r>
          </a:p>
        </p:txBody>
      </p:sp>
      <p:sp>
        <p:nvSpPr>
          <p:cNvPr id="24587" name="Freeform 34"/>
          <p:cNvSpPr>
            <a:spLocks/>
          </p:cNvSpPr>
          <p:nvPr/>
        </p:nvSpPr>
        <p:spPr bwMode="auto">
          <a:xfrm>
            <a:off x="2971801" y="3200400"/>
            <a:ext cx="152400" cy="3352800"/>
          </a:xfrm>
          <a:custGeom>
            <a:avLst/>
            <a:gdLst>
              <a:gd name="T0" fmla="*/ 96 w 144"/>
              <a:gd name="T1" fmla="*/ 2160 h 2160"/>
              <a:gd name="T2" fmla="*/ 0 w 144"/>
              <a:gd name="T3" fmla="*/ 2160 h 2160"/>
              <a:gd name="T4" fmla="*/ 0 w 144"/>
              <a:gd name="T5" fmla="*/ 0 h 2160"/>
              <a:gd name="T6" fmla="*/ 144 w 144"/>
              <a:gd name="T7" fmla="*/ 0 h 2160"/>
              <a:gd name="T8" fmla="*/ 0 60000 65536"/>
              <a:gd name="T9" fmla="*/ 0 60000 65536"/>
              <a:gd name="T10" fmla="*/ 0 60000 65536"/>
              <a:gd name="T11" fmla="*/ 0 60000 65536"/>
              <a:gd name="T12" fmla="*/ 0 w 144"/>
              <a:gd name="T13" fmla="*/ 0 h 2160"/>
              <a:gd name="T14" fmla="*/ 144 w 144"/>
              <a:gd name="T15" fmla="*/ 2160 h 21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" h="2160">
                <a:moveTo>
                  <a:pt x="96" y="2160"/>
                </a:moveTo>
                <a:lnTo>
                  <a:pt x="0" y="2160"/>
                </a:lnTo>
                <a:lnTo>
                  <a:pt x="0" y="0"/>
                </a:lnTo>
                <a:lnTo>
                  <a:pt x="144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Freeform 35"/>
          <p:cNvSpPr>
            <a:spLocks/>
          </p:cNvSpPr>
          <p:nvPr/>
        </p:nvSpPr>
        <p:spPr bwMode="auto">
          <a:xfrm flipH="1">
            <a:off x="7564439" y="1600200"/>
            <a:ext cx="152400" cy="3352800"/>
          </a:xfrm>
          <a:custGeom>
            <a:avLst/>
            <a:gdLst>
              <a:gd name="T0" fmla="*/ 96 w 144"/>
              <a:gd name="T1" fmla="*/ 2160 h 2160"/>
              <a:gd name="T2" fmla="*/ 0 w 144"/>
              <a:gd name="T3" fmla="*/ 2160 h 2160"/>
              <a:gd name="T4" fmla="*/ 0 w 144"/>
              <a:gd name="T5" fmla="*/ 0 h 2160"/>
              <a:gd name="T6" fmla="*/ 144 w 144"/>
              <a:gd name="T7" fmla="*/ 0 h 2160"/>
              <a:gd name="T8" fmla="*/ 0 60000 65536"/>
              <a:gd name="T9" fmla="*/ 0 60000 65536"/>
              <a:gd name="T10" fmla="*/ 0 60000 65536"/>
              <a:gd name="T11" fmla="*/ 0 60000 65536"/>
              <a:gd name="T12" fmla="*/ 0 w 144"/>
              <a:gd name="T13" fmla="*/ 0 h 2160"/>
              <a:gd name="T14" fmla="*/ 144 w 144"/>
              <a:gd name="T15" fmla="*/ 2160 h 21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" h="2160">
                <a:moveTo>
                  <a:pt x="96" y="2160"/>
                </a:moveTo>
                <a:lnTo>
                  <a:pt x="0" y="2160"/>
                </a:lnTo>
                <a:lnTo>
                  <a:pt x="0" y="0"/>
                </a:lnTo>
                <a:lnTo>
                  <a:pt x="144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Rectangle 36"/>
          <p:cNvSpPr>
            <a:spLocks noChangeArrowheads="1"/>
          </p:cNvSpPr>
          <p:nvPr/>
        </p:nvSpPr>
        <p:spPr bwMode="auto">
          <a:xfrm>
            <a:off x="7753352" y="2895600"/>
            <a:ext cx="1162050" cy="708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Unsigned</a:t>
            </a:r>
          </a:p>
          <a:p>
            <a:pPr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Range</a:t>
            </a:r>
          </a:p>
        </p:txBody>
      </p:sp>
      <p:sp>
        <p:nvSpPr>
          <p:cNvPr id="123941" name="Rectangle 37"/>
          <p:cNvSpPr>
            <a:spLocks noGrp="1" noChangeArrowheads="1"/>
          </p:cNvSpPr>
          <p:nvPr>
            <p:ph type="title"/>
          </p:nvPr>
        </p:nvSpPr>
        <p:spPr>
          <a:xfrm>
            <a:off x="270412" y="533400"/>
            <a:ext cx="7945438" cy="57308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Conversion Visualized</a:t>
            </a:r>
          </a:p>
        </p:txBody>
      </p:sp>
      <p:sp>
        <p:nvSpPr>
          <p:cNvPr id="123942" name="Rectangle 38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4159250" cy="1716087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2’s Comp. </a:t>
            </a:r>
            <a:r>
              <a:rPr lang="en-US">
                <a:sym typeface="Symbol" pitchFamily="18" charset="2"/>
              </a:rPr>
              <a:t></a:t>
            </a:r>
            <a:r>
              <a:rPr lang="en-US"/>
              <a:t> Unsigned</a:t>
            </a:r>
          </a:p>
          <a:p>
            <a:pPr lvl="1" eaLnBrk="1" hangingPunct="1">
              <a:defRPr/>
            </a:pPr>
            <a:r>
              <a:rPr lang="en-US"/>
              <a:t>Ordering Inversion</a:t>
            </a:r>
          </a:p>
          <a:p>
            <a:pPr lvl="1" eaLnBrk="1" hangingPunct="1">
              <a:defRPr/>
            </a:pPr>
            <a:r>
              <a:rPr lang="en-US"/>
              <a:t>Negative </a:t>
            </a:r>
            <a:r>
              <a:rPr lang="en-US">
                <a:sym typeface="Symbol" pitchFamily="18" charset="2"/>
              </a:rPr>
              <a:t></a:t>
            </a:r>
            <a:r>
              <a:rPr lang="en-US"/>
              <a:t> Big Positive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9545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0" grpId="0" animBg="1"/>
      <p:bldP spid="24592" grpId="0" animBg="1"/>
      <p:bldP spid="24593" grpId="0" animBg="1"/>
      <p:bldP spid="24595" grpId="0" animBg="1"/>
      <p:bldP spid="24596" grpId="0" animBg="1"/>
      <p:bldP spid="24598" grpId="0" animBg="1"/>
      <p:bldP spid="24600" grpId="0" animBg="1"/>
      <p:bldP spid="24602" grpId="0" animBg="1"/>
      <p:bldP spid="24603" grpId="0" animBg="1"/>
      <p:bldP spid="24604" grpId="0" animBg="1"/>
      <p:bldP spid="24605" grpId="0" animBg="1"/>
      <p:bldP spid="24606" grpId="0" animBg="1"/>
      <p:bldP spid="24607" grpId="0" animBg="1"/>
      <p:bldP spid="24608" grpId="0" animBg="1"/>
      <p:bldP spid="24609" grpId="0" animBg="1"/>
      <p:bldP spid="24587" grpId="0" animBg="1"/>
      <p:bldP spid="2458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7323138" cy="55562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Signed vs. Unsigned in C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853487" cy="5224462"/>
          </a:xfrm>
        </p:spPr>
        <p:txBody>
          <a:bodyPr lIns="90487" tIns="44450" rIns="90487" bIns="44450">
            <a:normAutofit lnSpcReduction="10000"/>
          </a:bodyPr>
          <a:lstStyle/>
          <a:p>
            <a:pPr eaLnBrk="1" hangingPunct="1">
              <a:defRPr/>
            </a:pPr>
            <a:r>
              <a:rPr lang="en-US"/>
              <a:t>Constants</a:t>
            </a:r>
          </a:p>
          <a:p>
            <a:pPr lvl="1" eaLnBrk="1" hangingPunct="1">
              <a:defRPr/>
            </a:pPr>
            <a:r>
              <a:rPr lang="en-US"/>
              <a:t>By default are considered to be signed integers</a:t>
            </a:r>
          </a:p>
          <a:p>
            <a:pPr lvl="1" eaLnBrk="1" hangingPunct="1">
              <a:defRPr/>
            </a:pPr>
            <a:r>
              <a:rPr lang="en-US"/>
              <a:t>Unsigned if have “U” as suffix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b="1">
                <a:latin typeface="Courier New" pitchFamily="49" charset="0"/>
              </a:rPr>
              <a:t>0U, 4294967259U</a:t>
            </a:r>
          </a:p>
          <a:p>
            <a:pPr eaLnBrk="1" hangingPunct="1">
              <a:defRPr/>
            </a:pPr>
            <a:r>
              <a:rPr lang="en-US"/>
              <a:t>Casting</a:t>
            </a:r>
          </a:p>
          <a:p>
            <a:pPr lvl="1" eaLnBrk="1" hangingPunct="1">
              <a:defRPr/>
            </a:pPr>
            <a:r>
              <a:rPr lang="en-US"/>
              <a:t>Explicit casting between signed &amp; unsigned same as U2T and T2U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err="1"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 err="1">
                <a:latin typeface="Courier New" pitchFamily="49" charset="0"/>
              </a:rPr>
              <a:t>tx</a:t>
            </a:r>
            <a:r>
              <a:rPr lang="en-US" sz="1800" b="1">
                <a:latin typeface="Courier New" pitchFamily="49" charset="0"/>
              </a:rPr>
              <a:t>, </a:t>
            </a:r>
            <a:r>
              <a:rPr lang="en-US" sz="1800" b="1" err="1">
                <a:latin typeface="Courier New" pitchFamily="49" charset="0"/>
              </a:rPr>
              <a:t>ty</a:t>
            </a:r>
            <a:r>
              <a:rPr lang="en-US" sz="1800" b="1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>
                <a:latin typeface="Courier New" pitchFamily="49" charset="0"/>
              </a:rPr>
              <a:t>unsigned </a:t>
            </a:r>
            <a:r>
              <a:rPr lang="en-US" sz="1800" b="1" err="1">
                <a:latin typeface="Courier New" pitchFamily="49" charset="0"/>
              </a:rPr>
              <a:t>ux</a:t>
            </a:r>
            <a:r>
              <a:rPr lang="en-US" sz="1800" b="1">
                <a:latin typeface="Courier New" pitchFamily="49" charset="0"/>
              </a:rPr>
              <a:t>, </a:t>
            </a:r>
            <a:r>
              <a:rPr lang="en-US" sz="1800" b="1" err="1">
                <a:latin typeface="Courier New" pitchFamily="49" charset="0"/>
              </a:rPr>
              <a:t>uy</a:t>
            </a:r>
            <a:r>
              <a:rPr lang="en-US" sz="1800" b="1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err="1">
                <a:latin typeface="Courier New" pitchFamily="49" charset="0"/>
              </a:rPr>
              <a:t>tx</a:t>
            </a:r>
            <a:r>
              <a:rPr lang="en-US" sz="1800" b="1">
                <a:latin typeface="Courier New" pitchFamily="49" charset="0"/>
              </a:rPr>
              <a:t> = (</a:t>
            </a:r>
            <a:r>
              <a:rPr lang="en-US" sz="1800" b="1" err="1"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) </a:t>
            </a:r>
            <a:r>
              <a:rPr lang="en-US" sz="1800" b="1" err="1">
                <a:latin typeface="Courier New" pitchFamily="49" charset="0"/>
              </a:rPr>
              <a:t>ux</a:t>
            </a:r>
            <a:r>
              <a:rPr lang="en-US" sz="1800" b="1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err="1">
                <a:latin typeface="Courier New" pitchFamily="49" charset="0"/>
              </a:rPr>
              <a:t>uy</a:t>
            </a:r>
            <a:r>
              <a:rPr lang="en-US" sz="1800" b="1">
                <a:latin typeface="Courier New" pitchFamily="49" charset="0"/>
              </a:rPr>
              <a:t> = (unsigned) </a:t>
            </a:r>
            <a:r>
              <a:rPr lang="en-US" sz="1800" b="1" err="1">
                <a:latin typeface="Courier New" pitchFamily="49" charset="0"/>
              </a:rPr>
              <a:t>ty</a:t>
            </a:r>
            <a:r>
              <a:rPr lang="en-US" sz="1800" b="1">
                <a:latin typeface="Courier New" pitchFamily="49" charset="0"/>
              </a:rPr>
              <a:t>;</a:t>
            </a:r>
          </a:p>
          <a:p>
            <a:pPr lvl="1" eaLnBrk="1" hangingPunct="1">
              <a:defRPr/>
            </a:pPr>
            <a:endParaRPr lang="en-US"/>
          </a:p>
          <a:p>
            <a:pPr lvl="1" eaLnBrk="1" hangingPunct="1">
              <a:defRPr/>
            </a:pPr>
            <a:r>
              <a:rPr lang="en-US"/>
              <a:t>Implicit casting also occurs via assignments and procedure calls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err="1">
                <a:latin typeface="Courier New" pitchFamily="49" charset="0"/>
              </a:rPr>
              <a:t>tx</a:t>
            </a:r>
            <a:r>
              <a:rPr lang="en-US" sz="1800" b="1">
                <a:latin typeface="Courier New" pitchFamily="49" charset="0"/>
              </a:rPr>
              <a:t> = </a:t>
            </a:r>
            <a:r>
              <a:rPr lang="en-US" sz="1800" b="1" err="1">
                <a:latin typeface="Courier New" pitchFamily="49" charset="0"/>
              </a:rPr>
              <a:t>ux</a:t>
            </a:r>
            <a:r>
              <a:rPr lang="en-US" sz="1800" b="1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err="1">
                <a:latin typeface="Courier New" pitchFamily="49" charset="0"/>
              </a:rPr>
              <a:t>uy</a:t>
            </a:r>
            <a:r>
              <a:rPr lang="en-US" sz="1800" b="1">
                <a:latin typeface="Courier New" pitchFamily="49" charset="0"/>
              </a:rPr>
              <a:t> = </a:t>
            </a:r>
            <a:r>
              <a:rPr lang="en-US" sz="1800" b="1" err="1">
                <a:latin typeface="Courier New" pitchFamily="49" charset="0"/>
              </a:rPr>
              <a:t>ty</a:t>
            </a:r>
            <a:r>
              <a:rPr lang="en-US" sz="1800" b="1">
                <a:latin typeface="Courier New" pitchFamily="49" charset="0"/>
              </a:rPr>
              <a:t>;</a:t>
            </a:r>
          </a:p>
          <a:p>
            <a:pPr eaLnBrk="1" hangingPunct="1">
              <a:defRPr/>
            </a:pPr>
            <a:endParaRPr lang="en-US" sz="1800" b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02472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ChangeArrowheads="1"/>
          </p:cNvSpPr>
          <p:nvPr/>
        </p:nvSpPr>
        <p:spPr bwMode="auto">
          <a:xfrm>
            <a:off x="290513" y="3276600"/>
            <a:ext cx="8853487" cy="3581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>
                <a:solidFill>
                  <a:schemeClr val="bg1"/>
                </a:solidFill>
              </a:rPr>
              <a:t>	0	0U	</a:t>
            </a:r>
            <a:r>
              <a:rPr lang="en-US" sz="2000"/>
              <a:t>==	</a:t>
            </a:r>
            <a:r>
              <a:rPr lang="en-US" sz="2000">
                <a:latin typeface="Calibri" pitchFamily="34" charset="0"/>
              </a:rPr>
              <a:t>unsigned</a:t>
            </a:r>
            <a:endParaRPr lang="en-US" sz="200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>
                <a:solidFill>
                  <a:schemeClr val="bg1"/>
                </a:solidFill>
              </a:rPr>
              <a:t>	-1	0	</a:t>
            </a:r>
            <a:r>
              <a:rPr lang="en-US" sz="2000"/>
              <a:t>&lt;	</a:t>
            </a:r>
            <a:r>
              <a:rPr lang="en-US" sz="2000">
                <a:latin typeface="Calibri" pitchFamily="34" charset="0"/>
              </a:rPr>
              <a:t>signed</a:t>
            </a:r>
            <a:endParaRPr lang="en-US" sz="200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>
                <a:solidFill>
                  <a:schemeClr val="bg1"/>
                </a:solidFill>
              </a:rPr>
              <a:t>	-1	0U	</a:t>
            </a:r>
            <a:r>
              <a:rPr lang="en-US" sz="2000"/>
              <a:t>&gt;	</a:t>
            </a:r>
            <a:r>
              <a:rPr lang="en-US" sz="2000">
                <a:latin typeface="Calibri" pitchFamily="34" charset="0"/>
              </a:rPr>
              <a:t>unsigned</a:t>
            </a:r>
            <a:endParaRPr lang="en-US" sz="200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>
                <a:solidFill>
                  <a:schemeClr val="bg1"/>
                </a:solidFill>
              </a:rPr>
              <a:t>	2147483647	-2147483648</a:t>
            </a:r>
            <a:r>
              <a:rPr lang="en-US" sz="2000"/>
              <a:t> 	&gt;	</a:t>
            </a:r>
            <a:r>
              <a:rPr lang="en-US" sz="2000">
                <a:latin typeface="Calibri" pitchFamily="34" charset="0"/>
              </a:rPr>
              <a:t>signed</a:t>
            </a:r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>
                <a:solidFill>
                  <a:schemeClr val="bg1"/>
                </a:solidFill>
              </a:rPr>
              <a:t>	2147483647U	-2147483648</a:t>
            </a:r>
            <a:r>
              <a:rPr lang="en-US" sz="2000"/>
              <a:t> 	&lt;	</a:t>
            </a:r>
            <a:r>
              <a:rPr lang="en-US" sz="2000">
                <a:latin typeface="Calibri" pitchFamily="34" charset="0"/>
              </a:rPr>
              <a:t>unsigned</a:t>
            </a:r>
            <a:endParaRPr lang="en-US" sz="200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>
                <a:solidFill>
                  <a:schemeClr val="bg1"/>
                </a:solidFill>
              </a:rPr>
              <a:t>	-1	-2</a:t>
            </a:r>
            <a:r>
              <a:rPr lang="en-US" sz="2000"/>
              <a:t> 	&gt;	</a:t>
            </a:r>
            <a:r>
              <a:rPr lang="en-US" sz="2000">
                <a:latin typeface="Calibri" pitchFamily="34" charset="0"/>
              </a:rPr>
              <a:t>signed</a:t>
            </a:r>
            <a:endParaRPr lang="en-US" sz="200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>
                <a:solidFill>
                  <a:schemeClr val="bg1"/>
                </a:solidFill>
              </a:rPr>
              <a:t>	(unsigned) -1	-2</a:t>
            </a:r>
            <a:r>
              <a:rPr lang="en-US" sz="2000"/>
              <a:t> 	&gt;	</a:t>
            </a:r>
            <a:r>
              <a:rPr lang="en-US" sz="2000">
                <a:latin typeface="Calibri" pitchFamily="34" charset="0"/>
              </a:rPr>
              <a:t>unsigned</a:t>
            </a:r>
            <a:endParaRPr lang="en-US" sz="200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>
                <a:solidFill>
                  <a:schemeClr val="bg1"/>
                </a:solidFill>
              </a:rPr>
              <a:t>	 2147483647 	2147483648U</a:t>
            </a:r>
            <a:r>
              <a:rPr lang="en-US" sz="2000"/>
              <a:t> 	&lt;	</a:t>
            </a:r>
            <a:r>
              <a:rPr lang="en-US" sz="2000">
                <a:latin typeface="Calibri" pitchFamily="34" charset="0"/>
              </a:rPr>
              <a:t>unsigned</a:t>
            </a:r>
            <a:endParaRPr lang="en-US" sz="200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>
                <a:solidFill>
                  <a:schemeClr val="bg1"/>
                </a:solidFill>
              </a:rPr>
              <a:t>	 2147483647 	(</a:t>
            </a:r>
            <a:r>
              <a:rPr lang="en-US" sz="2000" err="1">
                <a:solidFill>
                  <a:schemeClr val="bg1"/>
                </a:solidFill>
              </a:rPr>
              <a:t>int</a:t>
            </a:r>
            <a:r>
              <a:rPr lang="en-US" sz="2000">
                <a:solidFill>
                  <a:schemeClr val="bg1"/>
                </a:solidFill>
              </a:rPr>
              <a:t>) 2147483648U</a:t>
            </a:r>
            <a:r>
              <a:rPr lang="en-US" sz="2000"/>
              <a:t>	&gt;	</a:t>
            </a:r>
            <a:r>
              <a:rPr lang="en-US" sz="2000">
                <a:latin typeface="Calibri" pitchFamily="34" charset="0"/>
              </a:rPr>
              <a:t>signed</a:t>
            </a:r>
            <a:endParaRPr lang="en-US" sz="2000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116632"/>
            <a:ext cx="6524625" cy="55562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Casting Surprises</a:t>
            </a:r>
          </a:p>
        </p:txBody>
      </p:sp>
      <p:sp>
        <p:nvSpPr>
          <p:cNvPr id="1218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764704"/>
            <a:ext cx="9005887" cy="5867400"/>
          </a:xfrm>
        </p:spPr>
        <p:txBody>
          <a:bodyPr lIns="90487" tIns="44450" rIns="90487" bIns="44450">
            <a:normAutofit lnSpcReduction="10000"/>
          </a:bodyPr>
          <a:lstStyle/>
          <a:p>
            <a:pPr eaLnBrk="1" hangingPunct="1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/>
              <a:t>Expression Evaluation</a:t>
            </a:r>
          </a:p>
          <a:p>
            <a:pPr marL="687388" lvl="1" indent="-187325" eaLnBrk="1" hangingPunct="1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/>
              <a:t>If there is a mix of unsigned and signed in single expression, </a:t>
            </a:r>
            <a:br>
              <a:rPr lang="en-US"/>
            </a:br>
            <a:r>
              <a:rPr lang="en-US" b="1" i="1">
                <a:solidFill>
                  <a:srgbClr val="C00000"/>
                </a:solidFill>
              </a:rPr>
              <a:t>signed values implicitly cast to unsigned</a:t>
            </a:r>
          </a:p>
          <a:p>
            <a:pPr marL="687388" lvl="1" indent="-187325" eaLnBrk="1" hangingPunct="1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/>
              <a:t>Including comparison operations </a:t>
            </a:r>
            <a:r>
              <a:rPr lang="en-US" b="1">
                <a:latin typeface="Courier New" pitchFamily="49" charset="0"/>
              </a:rPr>
              <a:t>&lt;</a:t>
            </a:r>
            <a:r>
              <a:rPr lang="en-US" b="1"/>
              <a:t>, </a:t>
            </a:r>
            <a:r>
              <a:rPr lang="en-US" b="1">
                <a:latin typeface="Courier New" pitchFamily="49" charset="0"/>
              </a:rPr>
              <a:t>&gt;</a:t>
            </a:r>
            <a:r>
              <a:rPr lang="en-US" b="1"/>
              <a:t>, </a:t>
            </a:r>
            <a:r>
              <a:rPr lang="en-US" b="1">
                <a:latin typeface="Courier New" pitchFamily="49" charset="0"/>
              </a:rPr>
              <a:t>==</a:t>
            </a:r>
            <a:r>
              <a:rPr lang="en-US" b="1"/>
              <a:t>, </a:t>
            </a:r>
            <a:r>
              <a:rPr lang="en-US" b="1">
                <a:latin typeface="Courier New" pitchFamily="49" charset="0"/>
              </a:rPr>
              <a:t>&lt;=</a:t>
            </a:r>
            <a:r>
              <a:rPr lang="en-US" b="1"/>
              <a:t>, </a:t>
            </a:r>
            <a:r>
              <a:rPr lang="en-US" b="1">
                <a:latin typeface="Courier New" pitchFamily="49" charset="0"/>
              </a:rPr>
              <a:t>&gt;=</a:t>
            </a:r>
          </a:p>
          <a:p>
            <a:pPr marL="687388" lvl="1" indent="-187325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/>
              <a:t>Examples for </a:t>
            </a:r>
            <a:r>
              <a:rPr lang="en-US" i="1"/>
              <a:t>W</a:t>
            </a:r>
            <a:r>
              <a:rPr lang="en-US"/>
              <a:t> = 32:    </a:t>
            </a:r>
            <a:r>
              <a:rPr lang="en-US" b="1">
                <a:solidFill>
                  <a:srgbClr val="C00000"/>
                </a:solidFill>
              </a:rPr>
              <a:t>TMIN = -2,147,483,648 ,     TMAX = 2,147,483,647</a:t>
            </a:r>
          </a:p>
          <a:p>
            <a:pPr eaLnBrk="1" hangingPunct="1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/>
              <a:t>Constant</a:t>
            </a:r>
            <a:r>
              <a:rPr lang="en-US" baseline="-25000"/>
              <a:t>1</a:t>
            </a:r>
            <a:r>
              <a:rPr lang="en-US"/>
              <a:t>	Constant</a:t>
            </a:r>
            <a:r>
              <a:rPr lang="en-US" baseline="-25000"/>
              <a:t>2</a:t>
            </a:r>
            <a:r>
              <a:rPr lang="en-US"/>
              <a:t>	Relation	Evaluation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657850" algn="l"/>
                <a:tab pos="6972300" algn="l"/>
              </a:tabLst>
              <a:defRPr/>
            </a:pPr>
            <a:r>
              <a:rPr lang="en-US" sz="2100"/>
              <a:t>	0	0U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/>
              <a:t>	-1	0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/>
              <a:t>	-1	0U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/>
              <a:t>	2147483647	-2147483647-1 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/>
              <a:t>	2147483647U	-2147483647-1 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/>
              <a:t>	-1	-2 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/>
              <a:t>	(unsigned)-1	-2 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713413" algn="l"/>
                <a:tab pos="6972300" algn="l"/>
              </a:tabLst>
              <a:defRPr/>
            </a:pPr>
            <a:r>
              <a:rPr lang="en-US" sz="2100"/>
              <a:t>	 2147483647 	2147483648U 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/>
              <a:t>	 2147483647 	(</a:t>
            </a:r>
            <a:r>
              <a:rPr lang="en-US" sz="2100" err="1"/>
              <a:t>int</a:t>
            </a:r>
            <a:r>
              <a:rPr lang="en-US" sz="2100"/>
              <a:t>) 2147483648U </a:t>
            </a:r>
            <a:r>
              <a:rPr lang="en-US">
                <a:latin typeface="Courier New" pitchFamily="49" charset="0"/>
              </a:rPr>
              <a:t>	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18092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8" grpId="0" build="p" bldLvl="2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404664"/>
            <a:ext cx="8177382" cy="762000"/>
          </a:xfrm>
        </p:spPr>
        <p:txBody>
          <a:bodyPr>
            <a:normAutofit fontScale="90000"/>
          </a:bodyPr>
          <a:lstStyle/>
          <a:p>
            <a:pPr marL="0" indent="0"/>
            <a:r>
              <a:rPr lang="en-US"/>
              <a:t>Summary</a:t>
            </a:r>
            <a:br>
              <a:rPr lang="en-US"/>
            </a:br>
            <a:r>
              <a:rPr lang="en-US"/>
              <a:t>Casting Signed ↔ Unsigned: Basic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809750"/>
            <a:ext cx="7896225" cy="4972050"/>
          </a:xfrm>
        </p:spPr>
        <p:txBody>
          <a:bodyPr/>
          <a:lstStyle/>
          <a:p>
            <a:r>
              <a:rPr lang="en-US"/>
              <a:t>Bit pattern is maintained</a:t>
            </a:r>
          </a:p>
          <a:p>
            <a:r>
              <a:rPr lang="en-US"/>
              <a:t>But reinterpreted</a:t>
            </a:r>
          </a:p>
          <a:p>
            <a:r>
              <a:rPr lang="en-US"/>
              <a:t>Can have unexpected effects: adding or subtracting 2</a:t>
            </a:r>
            <a:r>
              <a:rPr lang="en-US" baseline="30000"/>
              <a:t>w</a:t>
            </a:r>
          </a:p>
          <a:p>
            <a:endParaRPr lang="en-US"/>
          </a:p>
          <a:p>
            <a:r>
              <a:rPr lang="en-US"/>
              <a:t>Expression containing signed and unsigned </a:t>
            </a:r>
            <a:r>
              <a:rPr lang="en-US" err="1"/>
              <a:t>int</a:t>
            </a:r>
            <a:endParaRPr lang="en-US"/>
          </a:p>
          <a:p>
            <a:pPr lvl="1"/>
            <a:r>
              <a:rPr lang="en-US" err="1">
                <a:latin typeface="Courier New"/>
                <a:cs typeface="Courier New"/>
              </a:rPr>
              <a:t>int</a:t>
            </a:r>
            <a:r>
              <a:rPr lang="en-US"/>
              <a:t> is cast to </a:t>
            </a:r>
            <a:r>
              <a:rPr lang="en-US">
                <a:latin typeface="Courier New"/>
                <a:cs typeface="Courier New"/>
              </a:rPr>
              <a:t>unsigned</a:t>
            </a:r>
            <a:r>
              <a:rPr lang="en-US"/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10698639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1.1|29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2|1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4.3|39.1|29.8|1.4|82.6|25.7|10.5|90.3|12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A3374477DC904A8914984759FED13C" ma:contentTypeVersion="2" ma:contentTypeDescription="Create a new document." ma:contentTypeScope="" ma:versionID="c36956cb8cdfa95e7aabf8da0e14df2a">
  <xsd:schema xmlns:xsd="http://www.w3.org/2001/XMLSchema" xmlns:xs="http://www.w3.org/2001/XMLSchema" xmlns:p="http://schemas.microsoft.com/office/2006/metadata/properties" xmlns:ns2="7f96ee09-9bf4-4fa0-9e29-210a31088195" targetNamespace="http://schemas.microsoft.com/office/2006/metadata/properties" ma:root="true" ma:fieldsID="f63e60c24e1647699c180ad2004d9183" ns2:_="">
    <xsd:import namespace="7f96ee09-9bf4-4fa0-9e29-210a310881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96ee09-9bf4-4fa0-9e29-210a310881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F5DD1C1-85AA-420F-A013-00ED2B7A30F5}"/>
</file>

<file path=customXml/itemProps2.xml><?xml version="1.0" encoding="utf-8"?>
<ds:datastoreItem xmlns:ds="http://schemas.openxmlformats.org/officeDocument/2006/customXml" ds:itemID="{200B2652-C7F9-4897-A40D-97A041E712FB}"/>
</file>

<file path=customXml/itemProps3.xml><?xml version="1.0" encoding="utf-8"?>
<ds:datastoreItem xmlns:ds="http://schemas.openxmlformats.org/officeDocument/2006/customXml" ds:itemID="{76A48A1F-8F98-4F7E-B6EC-63E9B43D32B3}"/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3215</TotalTime>
  <Words>620</Words>
  <Application>Microsoft Macintosh PowerPoint</Application>
  <PresentationFormat>On-screen Show (4:3)</PresentationFormat>
  <Paragraphs>233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Bookman Old Style</vt:lpstr>
      <vt:lpstr>Calibri</vt:lpstr>
      <vt:lpstr>Courier New</vt:lpstr>
      <vt:lpstr>Gill Sans MT</vt:lpstr>
      <vt:lpstr>Symbol</vt:lpstr>
      <vt:lpstr>Times</vt:lpstr>
      <vt:lpstr>Wingdings</vt:lpstr>
      <vt:lpstr>Wingdings 3</vt:lpstr>
      <vt:lpstr>Origin</vt:lpstr>
      <vt:lpstr>IF2130/II2130 – Organisasi dan Arsitektur Komputer sumber: Greg Kesden, CMU 15-213, 2012</vt:lpstr>
      <vt:lpstr>Mapping Between Signed &amp; Unsigned</vt:lpstr>
      <vt:lpstr>Mapping Signed  Unsigned</vt:lpstr>
      <vt:lpstr>Mapping Signed  Unsigned</vt:lpstr>
      <vt:lpstr>Relation between Signed &amp; Unsigned</vt:lpstr>
      <vt:lpstr>Conversion Visualized</vt:lpstr>
      <vt:lpstr>Signed vs. Unsigned in C</vt:lpstr>
      <vt:lpstr>Casting Surprises</vt:lpstr>
      <vt:lpstr>Summary Casting Signed ↔ Unsigned: Basic Rules</vt:lpstr>
      <vt:lpstr>End of Segment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Komputer</dc:title>
  <dc:creator>imam</dc:creator>
  <cp:lastModifiedBy>Infall Syafalni</cp:lastModifiedBy>
  <cp:revision>77</cp:revision>
  <dcterms:created xsi:type="dcterms:W3CDTF">2012-07-25T10:08:47Z</dcterms:created>
  <dcterms:modified xsi:type="dcterms:W3CDTF">2020-09-04T03:43:52Z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0x01010093A3374477DC904A8914984759FED13C</vt:lpwstr>
  </property>
</Properties>
</file>