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335" r:id="rId2"/>
    <p:sldId id="293" r:id="rId3"/>
    <p:sldId id="294" r:id="rId4"/>
    <p:sldId id="295" r:id="rId5"/>
    <p:sldId id="330" r:id="rId6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FD14A0-3860-4F3E-8FEC-44CE708EA302}" v="3" dt="2020-09-04T03:36:27.732"/>
    <p1510:client id="{BC2A3362-7AAE-AF43-BEE7-8B14A12EB379}" v="2" dt="2020-09-04T03:46:29.9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2789"/>
  </p:normalViewPr>
  <p:slideViewPr>
    <p:cSldViewPr>
      <p:cViewPr varScale="1">
        <p:scale>
          <a:sx n="118" d="100"/>
          <a:sy n="118" d="100"/>
        </p:scale>
        <p:origin x="1016" y="2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fall Syafalni" userId="37839ce6-2079-4a6b-b127-6844b03b8fbc" providerId="ADAL" clId="{BC2A3362-7AAE-AF43-BEE7-8B14A12EB379}"/>
    <pc:docChg chg="modSld">
      <pc:chgData name="Infall Syafalni" userId="37839ce6-2079-4a6b-b127-6844b03b8fbc" providerId="ADAL" clId="{BC2A3362-7AAE-AF43-BEE7-8B14A12EB379}" dt="2020-09-04T03:46:29.968" v="2"/>
      <pc:docMkLst>
        <pc:docMk/>
      </pc:docMkLst>
      <pc:sldChg chg="delSp modTransition modAnim">
        <pc:chgData name="Infall Syafalni" userId="37839ce6-2079-4a6b-b127-6844b03b8fbc" providerId="ADAL" clId="{BC2A3362-7AAE-AF43-BEE7-8B14A12EB379}" dt="2020-09-04T03:46:29.968" v="2"/>
        <pc:sldMkLst>
          <pc:docMk/>
          <pc:sldMk cId="3397953806" sldId="293"/>
        </pc:sldMkLst>
        <pc:picChg chg="del">
          <ac:chgData name="Infall Syafalni" userId="37839ce6-2079-4a6b-b127-6844b03b8fbc" providerId="ADAL" clId="{BC2A3362-7AAE-AF43-BEE7-8B14A12EB379}" dt="2020-09-04T03:46:29.968" v="2"/>
          <ac:picMkLst>
            <pc:docMk/>
            <pc:sldMk cId="3397953806" sldId="293"/>
            <ac:picMk id="8" creationId="{F772E5A0-3A3B-4D10-A5F5-0FEC888C76B7}"/>
          </ac:picMkLst>
        </pc:picChg>
        <pc:inkChg chg="del">
          <ac:chgData name="Infall Syafalni" userId="37839ce6-2079-4a6b-b127-6844b03b8fbc" providerId="ADAL" clId="{BC2A3362-7AAE-AF43-BEE7-8B14A12EB379}" dt="2020-09-04T03:46:29.968" v="2"/>
          <ac:inkMkLst>
            <pc:docMk/>
            <pc:sldMk cId="3397953806" sldId="293"/>
            <ac:inkMk id="7" creationId="{76EE98FB-2643-4CD3-AFB6-188555BFF5EA}"/>
          </ac:inkMkLst>
        </pc:inkChg>
      </pc:sldChg>
      <pc:sldChg chg="delSp modTransition modAnim">
        <pc:chgData name="Infall Syafalni" userId="37839ce6-2079-4a6b-b127-6844b03b8fbc" providerId="ADAL" clId="{BC2A3362-7AAE-AF43-BEE7-8B14A12EB379}" dt="2020-09-04T03:46:29.968" v="2"/>
        <pc:sldMkLst>
          <pc:docMk/>
          <pc:sldMk cId="3179731401" sldId="294"/>
        </pc:sldMkLst>
        <pc:picChg chg="del">
          <ac:chgData name="Infall Syafalni" userId="37839ce6-2079-4a6b-b127-6844b03b8fbc" providerId="ADAL" clId="{BC2A3362-7AAE-AF43-BEE7-8B14A12EB379}" dt="2020-09-04T03:46:29.968" v="2"/>
          <ac:picMkLst>
            <pc:docMk/>
            <pc:sldMk cId="3179731401" sldId="294"/>
            <ac:picMk id="4" creationId="{5AF2335C-F957-42CF-AD8B-D3AF3611A200}"/>
          </ac:picMkLst>
        </pc:picChg>
        <pc:inkChg chg="del">
          <ac:chgData name="Infall Syafalni" userId="37839ce6-2079-4a6b-b127-6844b03b8fbc" providerId="ADAL" clId="{BC2A3362-7AAE-AF43-BEE7-8B14A12EB379}" dt="2020-09-04T03:46:29.968" v="2"/>
          <ac:inkMkLst>
            <pc:docMk/>
            <pc:sldMk cId="3179731401" sldId="294"/>
            <ac:inkMk id="3" creationId="{B83D9FE8-4028-46C2-87E8-75470CAB63A3}"/>
          </ac:inkMkLst>
        </pc:inkChg>
      </pc:sldChg>
      <pc:sldChg chg="delSp modTransition modAnim">
        <pc:chgData name="Infall Syafalni" userId="37839ce6-2079-4a6b-b127-6844b03b8fbc" providerId="ADAL" clId="{BC2A3362-7AAE-AF43-BEE7-8B14A12EB379}" dt="2020-09-04T03:46:29.968" v="2"/>
        <pc:sldMkLst>
          <pc:docMk/>
          <pc:sldMk cId="3736570293" sldId="295"/>
        </pc:sldMkLst>
        <pc:picChg chg="del">
          <ac:chgData name="Infall Syafalni" userId="37839ce6-2079-4a6b-b127-6844b03b8fbc" providerId="ADAL" clId="{BC2A3362-7AAE-AF43-BEE7-8B14A12EB379}" dt="2020-09-04T03:46:29.968" v="2"/>
          <ac:picMkLst>
            <pc:docMk/>
            <pc:sldMk cId="3736570293" sldId="295"/>
            <ac:picMk id="8" creationId="{4FD17B21-7C92-4F6F-8E8A-3C396BD7105E}"/>
          </ac:picMkLst>
        </pc:picChg>
        <pc:inkChg chg="del">
          <ac:chgData name="Infall Syafalni" userId="37839ce6-2079-4a6b-b127-6844b03b8fbc" providerId="ADAL" clId="{BC2A3362-7AAE-AF43-BEE7-8B14A12EB379}" dt="2020-09-04T03:46:29.968" v="2"/>
          <ac:inkMkLst>
            <pc:docMk/>
            <pc:sldMk cId="3736570293" sldId="295"/>
            <ac:inkMk id="7" creationId="{6740D637-666A-40ED-9977-5147E74EAE48}"/>
          </ac:inkMkLst>
        </pc:inkChg>
      </pc:sldChg>
      <pc:sldChg chg="delSp modTransition modAnim">
        <pc:chgData name="Infall Syafalni" userId="37839ce6-2079-4a6b-b127-6844b03b8fbc" providerId="ADAL" clId="{BC2A3362-7AAE-AF43-BEE7-8B14A12EB379}" dt="2020-09-04T03:46:29.968" v="2"/>
        <pc:sldMkLst>
          <pc:docMk/>
          <pc:sldMk cId="1271606147" sldId="330"/>
        </pc:sldMkLst>
        <pc:picChg chg="del">
          <ac:chgData name="Infall Syafalni" userId="37839ce6-2079-4a6b-b127-6844b03b8fbc" providerId="ADAL" clId="{BC2A3362-7AAE-AF43-BEE7-8B14A12EB379}" dt="2020-09-04T03:46:29.968" v="2"/>
          <ac:picMkLst>
            <pc:docMk/>
            <pc:sldMk cId="1271606147" sldId="330"/>
            <ac:picMk id="4" creationId="{9ECC4580-69A1-467E-A22D-9A34ED9997A7}"/>
          </ac:picMkLst>
        </pc:picChg>
      </pc:sldChg>
      <pc:sldChg chg="delSp modTransition modAnim modNotesTx">
        <pc:chgData name="Infall Syafalni" userId="37839ce6-2079-4a6b-b127-6844b03b8fbc" providerId="ADAL" clId="{BC2A3362-7AAE-AF43-BEE7-8B14A12EB379}" dt="2020-09-04T03:46:29.968" v="2"/>
        <pc:sldMkLst>
          <pc:docMk/>
          <pc:sldMk cId="2641788735" sldId="335"/>
        </pc:sldMkLst>
        <pc:picChg chg="del">
          <ac:chgData name="Infall Syafalni" userId="37839ce6-2079-4a6b-b127-6844b03b8fbc" providerId="ADAL" clId="{BC2A3362-7AAE-AF43-BEE7-8B14A12EB379}" dt="2020-09-04T03:46:29.968" v="2"/>
          <ac:picMkLst>
            <pc:docMk/>
            <pc:sldMk cId="2641788735" sldId="335"/>
            <ac:picMk id="3" creationId="{2FAFF193-DE52-4C1A-B612-A301BC0A54EB}"/>
          </ac:picMkLst>
        </pc:picChg>
      </pc:sldChg>
    </pc:docChg>
  </pc:docChgLst>
  <pc:docChgLst>
    <pc:chgData name="Infall Syafalni" userId="37839ce6-2079-4a6b-b127-6844b03b8fbc" providerId="ADAL" clId="{94FD14A0-3860-4F3E-8FEC-44CE708EA302}"/>
    <pc:docChg chg="modSld">
      <pc:chgData name="Infall Syafalni" userId="37839ce6-2079-4a6b-b127-6844b03b8fbc" providerId="ADAL" clId="{94FD14A0-3860-4F3E-8FEC-44CE708EA302}" dt="2020-09-04T03:36:27.732" v="2"/>
      <pc:docMkLst>
        <pc:docMk/>
      </pc:docMkLst>
      <pc:sldChg chg="addSp modSp modNotes">
        <pc:chgData name="Infall Syafalni" userId="37839ce6-2079-4a6b-b127-6844b03b8fbc" providerId="ADAL" clId="{94FD14A0-3860-4F3E-8FEC-44CE708EA302}" dt="2020-09-04T03:28:52.711" v="0"/>
        <pc:sldMkLst>
          <pc:docMk/>
          <pc:sldMk cId="3397953806" sldId="293"/>
        </pc:sldMkLst>
        <pc:picChg chg="add mod">
          <ac:chgData name="Infall Syafalni" userId="37839ce6-2079-4a6b-b127-6844b03b8fbc" providerId="ADAL" clId="{94FD14A0-3860-4F3E-8FEC-44CE708EA302}" dt="2020-09-04T03:28:52.711" v="0"/>
          <ac:picMkLst>
            <pc:docMk/>
            <pc:sldMk cId="3397953806" sldId="293"/>
            <ac:picMk id="8" creationId="{F772E5A0-3A3B-4D10-A5F5-0FEC888C76B7}"/>
          </ac:picMkLst>
        </pc:picChg>
        <pc:inkChg chg="add">
          <ac:chgData name="Infall Syafalni" userId="37839ce6-2079-4a6b-b127-6844b03b8fbc" providerId="ADAL" clId="{94FD14A0-3860-4F3E-8FEC-44CE708EA302}" dt="2020-09-04T03:28:52.711" v="0"/>
          <ac:inkMkLst>
            <pc:docMk/>
            <pc:sldMk cId="3397953806" sldId="293"/>
            <ac:inkMk id="7" creationId="{76EE98FB-2643-4CD3-AFB6-188555BFF5EA}"/>
          </ac:inkMkLst>
        </pc:inkChg>
      </pc:sldChg>
      <pc:sldChg chg="addSp modSp modNotes">
        <pc:chgData name="Infall Syafalni" userId="37839ce6-2079-4a6b-b127-6844b03b8fbc" providerId="ADAL" clId="{94FD14A0-3860-4F3E-8FEC-44CE708EA302}" dt="2020-09-04T03:28:52.711" v="0"/>
        <pc:sldMkLst>
          <pc:docMk/>
          <pc:sldMk cId="3179731401" sldId="294"/>
        </pc:sldMkLst>
        <pc:picChg chg="add mod">
          <ac:chgData name="Infall Syafalni" userId="37839ce6-2079-4a6b-b127-6844b03b8fbc" providerId="ADAL" clId="{94FD14A0-3860-4F3E-8FEC-44CE708EA302}" dt="2020-09-04T03:28:52.711" v="0"/>
          <ac:picMkLst>
            <pc:docMk/>
            <pc:sldMk cId="3179731401" sldId="294"/>
            <ac:picMk id="4" creationId="{5AF2335C-F957-42CF-AD8B-D3AF3611A200}"/>
          </ac:picMkLst>
        </pc:picChg>
        <pc:inkChg chg="add">
          <ac:chgData name="Infall Syafalni" userId="37839ce6-2079-4a6b-b127-6844b03b8fbc" providerId="ADAL" clId="{94FD14A0-3860-4F3E-8FEC-44CE708EA302}" dt="2020-09-04T03:28:52.711" v="0"/>
          <ac:inkMkLst>
            <pc:docMk/>
            <pc:sldMk cId="3179731401" sldId="294"/>
            <ac:inkMk id="3" creationId="{B83D9FE8-4028-46C2-87E8-75470CAB63A3}"/>
          </ac:inkMkLst>
        </pc:inkChg>
      </pc:sldChg>
      <pc:sldChg chg="addSp delSp modSp">
        <pc:chgData name="Infall Syafalni" userId="37839ce6-2079-4a6b-b127-6844b03b8fbc" providerId="ADAL" clId="{94FD14A0-3860-4F3E-8FEC-44CE708EA302}" dt="2020-09-04T03:36:27.732" v="2"/>
        <pc:sldMkLst>
          <pc:docMk/>
          <pc:sldMk cId="3736570293" sldId="295"/>
        </pc:sldMkLst>
        <pc:picChg chg="add del mod">
          <ac:chgData name="Infall Syafalni" userId="37839ce6-2079-4a6b-b127-6844b03b8fbc" providerId="ADAL" clId="{94FD14A0-3860-4F3E-8FEC-44CE708EA302}" dt="2020-09-04T03:32:14.317" v="1"/>
          <ac:picMkLst>
            <pc:docMk/>
            <pc:sldMk cId="3736570293" sldId="295"/>
            <ac:picMk id="4" creationId="{4D717808-F51D-4E5C-93A4-ECDDB824C12E}"/>
          </ac:picMkLst>
        </pc:picChg>
        <pc:picChg chg="add del mod">
          <ac:chgData name="Infall Syafalni" userId="37839ce6-2079-4a6b-b127-6844b03b8fbc" providerId="ADAL" clId="{94FD14A0-3860-4F3E-8FEC-44CE708EA302}" dt="2020-09-04T03:36:27.732" v="2"/>
          <ac:picMkLst>
            <pc:docMk/>
            <pc:sldMk cId="3736570293" sldId="295"/>
            <ac:picMk id="6" creationId="{838D0D68-BF8A-4598-9B45-CB2F55D81FD0}"/>
          </ac:picMkLst>
        </pc:picChg>
        <pc:picChg chg="add mod">
          <ac:chgData name="Infall Syafalni" userId="37839ce6-2079-4a6b-b127-6844b03b8fbc" providerId="ADAL" clId="{94FD14A0-3860-4F3E-8FEC-44CE708EA302}" dt="2020-09-04T03:36:27.732" v="2"/>
          <ac:picMkLst>
            <pc:docMk/>
            <pc:sldMk cId="3736570293" sldId="295"/>
            <ac:picMk id="8" creationId="{4FD17B21-7C92-4F6F-8E8A-3C396BD7105E}"/>
          </ac:picMkLst>
        </pc:picChg>
        <pc:inkChg chg="add del">
          <ac:chgData name="Infall Syafalni" userId="37839ce6-2079-4a6b-b127-6844b03b8fbc" providerId="ADAL" clId="{94FD14A0-3860-4F3E-8FEC-44CE708EA302}" dt="2020-09-04T03:36:27.732" v="2"/>
          <ac:inkMkLst>
            <pc:docMk/>
            <pc:sldMk cId="3736570293" sldId="295"/>
            <ac:inkMk id="5" creationId="{E1597F30-5BBE-4A29-ABDD-CCEB15ADF7A4}"/>
          </ac:inkMkLst>
        </pc:inkChg>
        <pc:inkChg chg="add">
          <ac:chgData name="Infall Syafalni" userId="37839ce6-2079-4a6b-b127-6844b03b8fbc" providerId="ADAL" clId="{94FD14A0-3860-4F3E-8FEC-44CE708EA302}" dt="2020-09-04T03:36:27.732" v="2"/>
          <ac:inkMkLst>
            <pc:docMk/>
            <pc:sldMk cId="3736570293" sldId="295"/>
            <ac:inkMk id="7" creationId="{6740D637-666A-40ED-9977-5147E74EAE48}"/>
          </ac:inkMkLst>
        </pc:inkChg>
      </pc:sldChg>
      <pc:sldChg chg="addSp modSp">
        <pc:chgData name="Infall Syafalni" userId="37839ce6-2079-4a6b-b127-6844b03b8fbc" providerId="ADAL" clId="{94FD14A0-3860-4F3E-8FEC-44CE708EA302}" dt="2020-09-04T03:36:27.732" v="2"/>
        <pc:sldMkLst>
          <pc:docMk/>
          <pc:sldMk cId="1271606147" sldId="330"/>
        </pc:sldMkLst>
        <pc:picChg chg="add mod">
          <ac:chgData name="Infall Syafalni" userId="37839ce6-2079-4a6b-b127-6844b03b8fbc" providerId="ADAL" clId="{94FD14A0-3860-4F3E-8FEC-44CE708EA302}" dt="2020-09-04T03:36:27.732" v="2"/>
          <ac:picMkLst>
            <pc:docMk/>
            <pc:sldMk cId="1271606147" sldId="330"/>
            <ac:picMk id="4" creationId="{9ECC4580-69A1-467E-A22D-9A34ED9997A7}"/>
          </ac:picMkLst>
        </pc:picChg>
      </pc:sldChg>
      <pc:sldChg chg="addSp modSp">
        <pc:chgData name="Infall Syafalni" userId="37839ce6-2079-4a6b-b127-6844b03b8fbc" providerId="ADAL" clId="{94FD14A0-3860-4F3E-8FEC-44CE708EA302}" dt="2020-09-04T03:28:52.711" v="0"/>
        <pc:sldMkLst>
          <pc:docMk/>
          <pc:sldMk cId="2641788735" sldId="335"/>
        </pc:sldMkLst>
        <pc:picChg chg="add mod">
          <ac:chgData name="Infall Syafalni" userId="37839ce6-2079-4a6b-b127-6844b03b8fbc" providerId="ADAL" clId="{94FD14A0-3860-4F3E-8FEC-44CE708EA302}" dt="2020-09-04T03:28:52.711" v="0"/>
          <ac:picMkLst>
            <pc:docMk/>
            <pc:sldMk cId="2641788735" sldId="335"/>
            <ac:picMk id="3" creationId="{2FAFF193-DE52-4C1A-B612-A301BC0A54E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8D013F-81E6-4F78-B90A-D70FBA9EADA9}" type="datetimeFigureOut">
              <a:rPr lang="id-ID" smtClean="0"/>
              <a:pPr/>
              <a:t>04/09/20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EF572F-EBF0-4D16-BB2C-8D9508D9CC54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35033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F572F-EBF0-4D16-BB2C-8D9508D9CC54}" type="slidenum">
              <a:rPr lang="id-ID" smtClean="0"/>
              <a:pPr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51915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7888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5214"/>
            <a:ext cx="5030390" cy="4113893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7888"/>
          </a:xfr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5214"/>
            <a:ext cx="5030390" cy="4113893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46B0B9B1-2CF0-4C68-93A2-C925BF0094A0}" type="datetimeFigureOut">
              <a:rPr lang="id-ID" smtClean="0"/>
              <a:pPr/>
              <a:t>04/09/20</a:t>
            </a:fld>
            <a:endParaRPr lang="id-ID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id-ID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4C4C21A-0393-4EA8-8AEB-AF4E0BE66E71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B9B1-2CF0-4C68-93A2-C925BF0094A0}" type="datetimeFigureOut">
              <a:rPr lang="id-ID" smtClean="0"/>
              <a:pPr/>
              <a:t>04/09/20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C21A-0393-4EA8-8AEB-AF4E0BE66E71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B9B1-2CF0-4C68-93A2-C925BF0094A0}" type="datetimeFigureOut">
              <a:rPr lang="id-ID" smtClean="0"/>
              <a:pPr/>
              <a:t>04/09/20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C21A-0393-4EA8-8AEB-AF4E0BE66E71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B9B1-2CF0-4C68-93A2-C925BF0094A0}" type="datetimeFigureOut">
              <a:rPr lang="id-ID" smtClean="0"/>
              <a:pPr/>
              <a:t>04/09/20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C21A-0393-4EA8-8AEB-AF4E0BE66E71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46B0B9B1-2CF0-4C68-93A2-C925BF0094A0}" type="datetimeFigureOut">
              <a:rPr lang="id-ID" smtClean="0"/>
              <a:pPr/>
              <a:t>04/09/20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4C4C21A-0393-4EA8-8AEB-AF4E0BE66E71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B9B1-2CF0-4C68-93A2-C925BF0094A0}" type="datetimeFigureOut">
              <a:rPr lang="id-ID" smtClean="0"/>
              <a:pPr/>
              <a:t>04/09/20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C21A-0393-4EA8-8AEB-AF4E0BE66E71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B9B1-2CF0-4C68-93A2-C925BF0094A0}" type="datetimeFigureOut">
              <a:rPr lang="id-ID" smtClean="0"/>
              <a:pPr/>
              <a:t>04/09/20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C21A-0393-4EA8-8AEB-AF4E0BE66E71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B9B1-2CF0-4C68-93A2-C925BF0094A0}" type="datetimeFigureOut">
              <a:rPr lang="id-ID" smtClean="0"/>
              <a:pPr/>
              <a:t>04/09/20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C21A-0393-4EA8-8AEB-AF4E0BE66E71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B9B1-2CF0-4C68-93A2-C925BF0094A0}" type="datetimeFigureOut">
              <a:rPr lang="id-ID" smtClean="0"/>
              <a:pPr/>
              <a:t>04/09/20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C21A-0393-4EA8-8AEB-AF4E0BE66E71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B9B1-2CF0-4C68-93A2-C925BF0094A0}" type="datetimeFigureOut">
              <a:rPr lang="id-ID" smtClean="0"/>
              <a:pPr/>
              <a:t>04/09/20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C21A-0393-4EA8-8AEB-AF4E0BE66E71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B9B1-2CF0-4C68-93A2-C925BF0094A0}" type="datetimeFigureOut">
              <a:rPr lang="id-ID" smtClean="0"/>
              <a:pPr/>
              <a:t>04/09/20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C21A-0393-4EA8-8AEB-AF4E0BE66E71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6B0B9B1-2CF0-4C68-93A2-C925BF0094A0}" type="datetimeFigureOut">
              <a:rPr lang="id-ID" smtClean="0"/>
              <a:pPr/>
              <a:t>04/09/20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4C4C21A-0393-4EA8-8AEB-AF4E0BE66E71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645024"/>
            <a:ext cx="6858000" cy="1224136"/>
          </a:xfrm>
        </p:spPr>
        <p:txBody>
          <a:bodyPr>
            <a:noAutofit/>
          </a:bodyPr>
          <a:lstStyle/>
          <a:p>
            <a:pPr algn="l"/>
            <a:r>
              <a:rPr lang="id-ID" sz="2800" dirty="0"/>
              <a:t>IF2130/II2130 – Organisasi dan Arsitektur Komputer</a:t>
            </a:r>
            <a:br>
              <a:rPr lang="id-ID" sz="2800" dirty="0"/>
            </a:br>
            <a:r>
              <a:rPr lang="id-ID" sz="1400" dirty="0"/>
              <a:t>sumber: </a:t>
            </a:r>
            <a:r>
              <a:rPr lang="en-US" sz="1400" kern="0" dirty="0">
                <a:latin typeface="Calibri" pitchFamily="34" charset="0"/>
              </a:rPr>
              <a:t>Greg </a:t>
            </a:r>
            <a:r>
              <a:rPr lang="en-US" sz="1400" kern="0" dirty="0" err="1">
                <a:latin typeface="Calibri" pitchFamily="34" charset="0"/>
              </a:rPr>
              <a:t>Kesden</a:t>
            </a:r>
            <a:r>
              <a:rPr lang="id-ID" sz="1400" kern="0" dirty="0">
                <a:latin typeface="Calibri" pitchFamily="34" charset="0"/>
              </a:rPr>
              <a:t>, CMU 15-213, 2012</a:t>
            </a:r>
            <a:endParaRPr lang="id-ID" sz="28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5D38F4C-2AD7-6D45-91C0-1D31964BB68A}"/>
              </a:ext>
            </a:extLst>
          </p:cNvPr>
          <p:cNvSpPr txBox="1">
            <a:spLocks/>
          </p:cNvSpPr>
          <p:nvPr/>
        </p:nvSpPr>
        <p:spPr>
          <a:xfrm>
            <a:off x="737659" y="1401822"/>
            <a:ext cx="7457256" cy="18002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/>
              <a:t>Achmad Imam </a:t>
            </a:r>
            <a:r>
              <a:rPr lang="id-ID" dirty="0" err="1"/>
              <a:t>Kistijantoro</a:t>
            </a:r>
            <a:endParaRPr lang="id-ID" dirty="0"/>
          </a:p>
          <a:p>
            <a:r>
              <a:rPr lang="id-ID" dirty="0" err="1"/>
              <a:t>Anggrahita</a:t>
            </a:r>
            <a:r>
              <a:rPr lang="id-ID" dirty="0"/>
              <a:t> Bayu Sasmita</a:t>
            </a:r>
          </a:p>
          <a:p>
            <a:r>
              <a:rPr lang="id-ID" dirty="0"/>
              <a:t>Yudistira Dwi Wardhana </a:t>
            </a:r>
            <a:r>
              <a:rPr lang="id-ID" dirty="0" err="1"/>
              <a:t>Asnar</a:t>
            </a:r>
            <a:endParaRPr lang="id-ID" dirty="0"/>
          </a:p>
          <a:p>
            <a:r>
              <a:rPr lang="id-ID" dirty="0"/>
              <a:t>Rahmat Mulyawan</a:t>
            </a:r>
          </a:p>
          <a:p>
            <a:r>
              <a:rPr lang="id-ID" b="1" dirty="0" err="1"/>
              <a:t>Infall</a:t>
            </a:r>
            <a:r>
              <a:rPr lang="id-ID" b="1" dirty="0"/>
              <a:t> </a:t>
            </a:r>
            <a:r>
              <a:rPr lang="id-ID" b="1" dirty="0" err="1"/>
              <a:t>Syafalni</a:t>
            </a:r>
            <a:endParaRPr lang="id-ID" b="1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ACFB8D-A58F-774C-8DAD-6C9636117269}"/>
              </a:ext>
            </a:extLst>
          </p:cNvPr>
          <p:cNvSpPr/>
          <p:nvPr/>
        </p:nvSpPr>
        <p:spPr>
          <a:xfrm>
            <a:off x="1204190" y="5157192"/>
            <a:ext cx="69682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b="1" dirty="0"/>
              <a:t>Representasi Informasi – </a:t>
            </a:r>
            <a:r>
              <a:rPr lang="id-ID" b="1" dirty="0" err="1"/>
              <a:t>Integers</a:t>
            </a:r>
            <a:r>
              <a:rPr lang="id-ID" b="1" dirty="0"/>
              <a:t> </a:t>
            </a:r>
            <a:r>
              <a:rPr lang="id-ID" b="1" dirty="0" err="1"/>
              <a:t>Expanding</a:t>
            </a:r>
            <a:r>
              <a:rPr lang="id-ID" b="1" dirty="0"/>
              <a:t> &amp; </a:t>
            </a:r>
            <a:r>
              <a:rPr lang="id-ID" b="1" dirty="0" err="1"/>
              <a:t>Truncating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2641788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6110288" cy="5556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Sign Extension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213" y="1220788"/>
            <a:ext cx="8294687" cy="5224462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/>
              <a:t>Task:</a:t>
            </a:r>
          </a:p>
          <a:p>
            <a:pPr lvl="1" eaLnBrk="1" hangingPunct="1">
              <a:defRPr/>
            </a:pPr>
            <a:r>
              <a:rPr lang="en-US"/>
              <a:t>Given </a:t>
            </a:r>
            <a:r>
              <a:rPr lang="en-US" i="1"/>
              <a:t>w</a:t>
            </a:r>
            <a:r>
              <a:rPr lang="en-US"/>
              <a:t>-bit signed integer </a:t>
            </a:r>
            <a:r>
              <a:rPr lang="en-US" i="1"/>
              <a:t>x</a:t>
            </a:r>
            <a:endParaRPr lang="en-US"/>
          </a:p>
          <a:p>
            <a:pPr lvl="1" eaLnBrk="1" hangingPunct="1">
              <a:defRPr/>
            </a:pPr>
            <a:r>
              <a:rPr lang="en-US"/>
              <a:t>Convert it to </a:t>
            </a:r>
            <a:r>
              <a:rPr lang="en-US" i="1"/>
              <a:t>w</a:t>
            </a:r>
            <a:r>
              <a:rPr lang="en-US"/>
              <a:t>+</a:t>
            </a:r>
            <a:r>
              <a:rPr lang="en-US" i="1"/>
              <a:t>k</a:t>
            </a:r>
            <a:r>
              <a:rPr lang="en-US"/>
              <a:t>-bit integer with same value</a:t>
            </a:r>
          </a:p>
          <a:p>
            <a:pPr eaLnBrk="1" hangingPunct="1">
              <a:defRPr/>
            </a:pPr>
            <a:r>
              <a:rPr lang="en-US"/>
              <a:t>Rule:</a:t>
            </a:r>
          </a:p>
          <a:p>
            <a:pPr lvl="1" eaLnBrk="1" hangingPunct="1">
              <a:defRPr/>
            </a:pPr>
            <a:r>
              <a:rPr lang="en-US"/>
              <a:t>Make </a:t>
            </a:r>
            <a:r>
              <a:rPr lang="en-US" i="1"/>
              <a:t>k</a:t>
            </a:r>
            <a:r>
              <a:rPr lang="en-US"/>
              <a:t> copies of sign bit:</a:t>
            </a:r>
          </a:p>
          <a:p>
            <a:pPr lvl="1" eaLnBrk="1" hangingPunct="1">
              <a:defRPr/>
            </a:pPr>
            <a:r>
              <a:rPr lang="en-US" b="0" i="1"/>
              <a:t>X</a:t>
            </a:r>
            <a:r>
              <a:rPr lang="en-US"/>
              <a:t> </a:t>
            </a:r>
            <a:r>
              <a:rPr lang="en-US">
                <a:latin typeface="Symbol" pitchFamily="18" charset="2"/>
              </a:rPr>
              <a:t></a:t>
            </a:r>
            <a:r>
              <a:rPr lang="en-US"/>
              <a:t> =  </a:t>
            </a:r>
            <a:r>
              <a:rPr lang="en-US" b="0" i="1"/>
              <a:t>x</a:t>
            </a:r>
            <a:r>
              <a:rPr lang="en-US" b="0" i="1" baseline="-25000"/>
              <a:t>w</a:t>
            </a:r>
            <a:r>
              <a:rPr lang="en-US" b="0" baseline="-25000"/>
              <a:t>–1 </a:t>
            </a:r>
            <a:r>
              <a:rPr lang="en-US"/>
              <a:t>,…, </a:t>
            </a:r>
            <a:r>
              <a:rPr lang="en-US" b="0" i="1"/>
              <a:t>x</a:t>
            </a:r>
            <a:r>
              <a:rPr lang="en-US" b="0" i="1" baseline="-25000"/>
              <a:t>w</a:t>
            </a:r>
            <a:r>
              <a:rPr lang="en-US" b="0" baseline="-25000"/>
              <a:t>–1 </a:t>
            </a:r>
            <a:r>
              <a:rPr lang="en-US"/>
              <a:t>, </a:t>
            </a:r>
            <a:r>
              <a:rPr lang="en-US" b="0" i="1"/>
              <a:t>x</a:t>
            </a:r>
            <a:r>
              <a:rPr lang="en-US" b="0" i="1" baseline="-25000"/>
              <a:t>w</a:t>
            </a:r>
            <a:r>
              <a:rPr lang="en-US" b="0" baseline="-25000"/>
              <a:t>–1 </a:t>
            </a:r>
            <a:r>
              <a:rPr lang="en-US"/>
              <a:t>, </a:t>
            </a:r>
            <a:r>
              <a:rPr lang="en-US" b="0" i="1"/>
              <a:t>x</a:t>
            </a:r>
            <a:r>
              <a:rPr lang="en-US" b="0" i="1" baseline="-25000"/>
              <a:t>w</a:t>
            </a:r>
            <a:r>
              <a:rPr lang="en-US" b="0" baseline="-25000"/>
              <a:t>–2 </a:t>
            </a:r>
            <a:r>
              <a:rPr lang="en-US"/>
              <a:t>,…, </a:t>
            </a:r>
            <a:r>
              <a:rPr lang="en-US" b="0" i="1"/>
              <a:t>x</a:t>
            </a:r>
            <a:r>
              <a:rPr lang="en-US" b="0" baseline="-25000"/>
              <a:t>0</a:t>
            </a:r>
          </a:p>
          <a:p>
            <a:pPr eaLnBrk="1" hangingPunct="1">
              <a:defRPr/>
            </a:pPr>
            <a:endParaRPr lang="en-US"/>
          </a:p>
        </p:txBody>
      </p:sp>
      <p:sp>
        <p:nvSpPr>
          <p:cNvPr id="28676" name="Freeform 4"/>
          <p:cNvSpPr>
            <a:spLocks/>
          </p:cNvSpPr>
          <p:nvPr/>
        </p:nvSpPr>
        <p:spPr bwMode="auto">
          <a:xfrm>
            <a:off x="1752600" y="3733800"/>
            <a:ext cx="1296988" cy="77788"/>
          </a:xfrm>
          <a:custGeom>
            <a:avLst/>
            <a:gdLst>
              <a:gd name="T0" fmla="*/ 0 w 817"/>
              <a:gd name="T1" fmla="*/ 0 h 49"/>
              <a:gd name="T2" fmla="*/ 0 w 817"/>
              <a:gd name="T3" fmla="*/ 48 h 49"/>
              <a:gd name="T4" fmla="*/ 816 w 817"/>
              <a:gd name="T5" fmla="*/ 48 h 49"/>
              <a:gd name="T6" fmla="*/ 816 w 817"/>
              <a:gd name="T7" fmla="*/ 0 h 49"/>
              <a:gd name="T8" fmla="*/ 0 60000 65536"/>
              <a:gd name="T9" fmla="*/ 0 60000 65536"/>
              <a:gd name="T10" fmla="*/ 0 60000 65536"/>
              <a:gd name="T11" fmla="*/ 0 60000 65536"/>
              <a:gd name="T12" fmla="*/ 0 w 817"/>
              <a:gd name="T13" fmla="*/ 0 h 49"/>
              <a:gd name="T14" fmla="*/ 817 w 817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7" h="49">
                <a:moveTo>
                  <a:pt x="0" y="0"/>
                </a:moveTo>
                <a:lnTo>
                  <a:pt x="0" y="48"/>
                </a:lnTo>
                <a:lnTo>
                  <a:pt x="816" y="48"/>
                </a:lnTo>
                <a:lnTo>
                  <a:pt x="81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1447800" y="3962400"/>
            <a:ext cx="1529841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k</a:t>
            </a:r>
            <a:r>
              <a:rPr lang="en-US" sz="1600" dirty="0">
                <a:latin typeface="Calibri" pitchFamily="34" charset="0"/>
              </a:rPr>
              <a:t> copies of MSB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905000" y="3887788"/>
            <a:ext cx="5181600" cy="2913062"/>
            <a:chOff x="1392" y="2104"/>
            <a:chExt cx="3264" cy="1835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1392" y="2352"/>
              <a:ext cx="3264" cy="1248"/>
              <a:chOff x="1392" y="2352"/>
              <a:chExt cx="3264" cy="1248"/>
            </a:xfrm>
          </p:grpSpPr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2928" y="2400"/>
                <a:ext cx="1728" cy="144"/>
                <a:chOff x="2928" y="2400"/>
                <a:chExt cx="1728" cy="144"/>
              </a:xfrm>
            </p:grpSpPr>
            <p:sp>
              <p:nvSpPr>
                <p:cNvPr id="28714" name="Rectangle 9"/>
                <p:cNvSpPr>
                  <a:spLocks noChangeArrowheads="1"/>
                </p:cNvSpPr>
                <p:nvPr/>
              </p:nvSpPr>
              <p:spPr bwMode="auto">
                <a:xfrm>
                  <a:off x="2928" y="2400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5" name="Rectangle 10"/>
                <p:cNvSpPr>
                  <a:spLocks noChangeArrowheads="1"/>
                </p:cNvSpPr>
                <p:nvPr/>
              </p:nvSpPr>
              <p:spPr bwMode="auto">
                <a:xfrm>
                  <a:off x="3072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6" name="Rectangle 11"/>
                <p:cNvSpPr>
                  <a:spLocks noChangeArrowheads="1"/>
                </p:cNvSpPr>
                <p:nvPr/>
              </p:nvSpPr>
              <p:spPr bwMode="auto">
                <a:xfrm>
                  <a:off x="3216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7" name="Rectangle 12"/>
                <p:cNvSpPr>
                  <a:spLocks noChangeArrowheads="1"/>
                </p:cNvSpPr>
                <p:nvPr/>
              </p:nvSpPr>
              <p:spPr bwMode="auto">
                <a:xfrm>
                  <a:off x="4224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8" name="Rectangle 13"/>
                <p:cNvSpPr>
                  <a:spLocks noChangeArrowheads="1"/>
                </p:cNvSpPr>
                <p:nvPr/>
              </p:nvSpPr>
              <p:spPr bwMode="auto">
                <a:xfrm>
                  <a:off x="4368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9" name="Rectangle 14"/>
                <p:cNvSpPr>
                  <a:spLocks noChangeArrowheads="1"/>
                </p:cNvSpPr>
                <p:nvPr/>
              </p:nvSpPr>
              <p:spPr bwMode="auto">
                <a:xfrm>
                  <a:off x="4512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20" name="Rectangle 15"/>
                <p:cNvSpPr>
                  <a:spLocks noChangeArrowheads="1"/>
                </p:cNvSpPr>
                <p:nvPr/>
              </p:nvSpPr>
              <p:spPr bwMode="auto">
                <a:xfrm>
                  <a:off x="3360" y="2400"/>
                  <a:ext cx="86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b="0"/>
                    <a:t>• • •</a:t>
                  </a:r>
                </a:p>
              </p:txBody>
            </p:sp>
          </p:grpSp>
          <p:sp>
            <p:nvSpPr>
              <p:cNvPr id="28687" name="Rectangle 16"/>
              <p:cNvSpPr>
                <a:spLocks noChangeArrowheads="1"/>
              </p:cNvSpPr>
              <p:nvPr/>
            </p:nvSpPr>
            <p:spPr bwMode="auto">
              <a:xfrm>
                <a:off x="2544" y="2352"/>
                <a:ext cx="248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i="1">
                    <a:latin typeface="Times" pitchFamily="18" charset="0"/>
                  </a:rPr>
                  <a:t>X</a:t>
                </a:r>
                <a:r>
                  <a:rPr lang="en-US" b="0">
                    <a:latin typeface="Times" pitchFamily="18" charset="0"/>
                  </a:rPr>
                  <a:t> </a:t>
                </a:r>
                <a:endParaRPr lang="en-US" b="0">
                  <a:latin typeface="Symbol" pitchFamily="18" charset="2"/>
                </a:endParaRPr>
              </a:p>
            </p:txBody>
          </p:sp>
          <p:sp>
            <p:nvSpPr>
              <p:cNvPr id="28688" name="Rectangle 17"/>
              <p:cNvSpPr>
                <a:spLocks noChangeArrowheads="1"/>
              </p:cNvSpPr>
              <p:nvPr/>
            </p:nvSpPr>
            <p:spPr bwMode="auto">
              <a:xfrm>
                <a:off x="1392" y="3360"/>
                <a:ext cx="284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i="1">
                    <a:latin typeface="Times" pitchFamily="18" charset="0"/>
                  </a:rPr>
                  <a:t>X</a:t>
                </a:r>
                <a:r>
                  <a:rPr lang="en-US" b="0">
                    <a:latin typeface="Times" pitchFamily="18" charset="0"/>
                  </a:rPr>
                  <a:t> </a:t>
                </a:r>
                <a:r>
                  <a:rPr lang="en-US" b="0">
                    <a:latin typeface="Symbol" pitchFamily="18" charset="2"/>
                  </a:rPr>
                  <a:t></a:t>
                </a:r>
              </a:p>
            </p:txBody>
          </p:sp>
          <p:sp>
            <p:nvSpPr>
              <p:cNvPr id="28689" name="Line 18"/>
              <p:cNvSpPr>
                <a:spLocks noChangeShapeType="1"/>
              </p:cNvSpPr>
              <p:nvPr/>
            </p:nvSpPr>
            <p:spPr bwMode="auto">
              <a:xfrm>
                <a:off x="3024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0" name="Line 19"/>
              <p:cNvSpPr>
                <a:spLocks noChangeShapeType="1"/>
              </p:cNvSpPr>
              <p:nvPr/>
            </p:nvSpPr>
            <p:spPr bwMode="auto">
              <a:xfrm flipH="1">
                <a:off x="2880" y="2592"/>
                <a:ext cx="144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" name="Group 20"/>
              <p:cNvGrpSpPr>
                <a:grpSpLocks/>
              </p:cNvGrpSpPr>
              <p:nvPr/>
            </p:nvGrpSpPr>
            <p:grpSpPr bwMode="auto">
              <a:xfrm>
                <a:off x="1824" y="3456"/>
                <a:ext cx="2832" cy="144"/>
                <a:chOff x="1824" y="3456"/>
                <a:chExt cx="2832" cy="144"/>
              </a:xfrm>
            </p:grpSpPr>
            <p:sp>
              <p:nvSpPr>
                <p:cNvPr id="28701" name="Rectangle 21"/>
                <p:cNvSpPr>
                  <a:spLocks noChangeArrowheads="1"/>
                </p:cNvSpPr>
                <p:nvPr/>
              </p:nvSpPr>
              <p:spPr bwMode="auto">
                <a:xfrm>
                  <a:off x="2112" y="3456"/>
                  <a:ext cx="528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b="0"/>
                    <a:t>• • •</a:t>
                  </a:r>
                </a:p>
              </p:txBody>
            </p:sp>
            <p:sp>
              <p:nvSpPr>
                <p:cNvPr id="28702" name="Rectangle 22"/>
                <p:cNvSpPr>
                  <a:spLocks noChangeArrowheads="1"/>
                </p:cNvSpPr>
                <p:nvPr/>
              </p:nvSpPr>
              <p:spPr bwMode="auto">
                <a:xfrm>
                  <a:off x="2784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03" name="Rectangle 23"/>
                <p:cNvSpPr>
                  <a:spLocks noChangeArrowheads="1"/>
                </p:cNvSpPr>
                <p:nvPr/>
              </p:nvSpPr>
              <p:spPr bwMode="auto">
                <a:xfrm>
                  <a:off x="2640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04" name="Rectangle 24"/>
                <p:cNvSpPr>
                  <a:spLocks noChangeArrowheads="1"/>
                </p:cNvSpPr>
                <p:nvPr/>
              </p:nvSpPr>
              <p:spPr bwMode="auto">
                <a:xfrm>
                  <a:off x="1968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05" name="Rectangle 25"/>
                <p:cNvSpPr>
                  <a:spLocks noChangeArrowheads="1"/>
                </p:cNvSpPr>
                <p:nvPr/>
              </p:nvSpPr>
              <p:spPr bwMode="auto">
                <a:xfrm>
                  <a:off x="1824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grpSp>
              <p:nvGrpSpPr>
                <p:cNvPr id="6" name="Group 26"/>
                <p:cNvGrpSpPr>
                  <a:grpSpLocks/>
                </p:cNvGrpSpPr>
                <p:nvPr/>
              </p:nvGrpSpPr>
              <p:grpSpPr bwMode="auto">
                <a:xfrm>
                  <a:off x="2928" y="3456"/>
                  <a:ext cx="1728" cy="144"/>
                  <a:chOff x="2928" y="3456"/>
                  <a:chExt cx="1728" cy="144"/>
                </a:xfrm>
              </p:grpSpPr>
              <p:sp>
                <p:nvSpPr>
                  <p:cNvPr id="28707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3456"/>
                    <a:ext cx="144" cy="144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08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3072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09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0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1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4368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2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3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3456"/>
                    <a:ext cx="86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b="0"/>
                      <a:t>• • •</a:t>
                    </a:r>
                  </a:p>
                </p:txBody>
              </p:sp>
            </p:grpSp>
          </p:grpSp>
          <p:sp>
            <p:nvSpPr>
              <p:cNvPr id="28692" name="Line 34"/>
              <p:cNvSpPr>
                <a:spLocks noChangeShapeType="1"/>
              </p:cNvSpPr>
              <p:nvPr/>
            </p:nvSpPr>
            <p:spPr bwMode="auto">
              <a:xfrm flipH="1">
                <a:off x="2736" y="2592"/>
                <a:ext cx="288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3" name="Line 35"/>
              <p:cNvSpPr>
                <a:spLocks noChangeShapeType="1"/>
              </p:cNvSpPr>
              <p:nvPr/>
            </p:nvSpPr>
            <p:spPr bwMode="auto">
              <a:xfrm flipH="1">
                <a:off x="2064" y="2592"/>
                <a:ext cx="96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4" name="Line 36"/>
              <p:cNvSpPr>
                <a:spLocks noChangeShapeType="1"/>
              </p:cNvSpPr>
              <p:nvPr/>
            </p:nvSpPr>
            <p:spPr bwMode="auto">
              <a:xfrm flipH="1">
                <a:off x="1920" y="2592"/>
                <a:ext cx="1104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5" name="Line 37"/>
              <p:cNvSpPr>
                <a:spLocks noChangeShapeType="1"/>
              </p:cNvSpPr>
              <p:nvPr/>
            </p:nvSpPr>
            <p:spPr bwMode="auto">
              <a:xfrm>
                <a:off x="3168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6" name="Line 38"/>
              <p:cNvSpPr>
                <a:spLocks noChangeShapeType="1"/>
              </p:cNvSpPr>
              <p:nvPr/>
            </p:nvSpPr>
            <p:spPr bwMode="auto">
              <a:xfrm>
                <a:off x="3312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7" name="Line 39"/>
              <p:cNvSpPr>
                <a:spLocks noChangeShapeType="1"/>
              </p:cNvSpPr>
              <p:nvPr/>
            </p:nvSpPr>
            <p:spPr bwMode="auto">
              <a:xfrm>
                <a:off x="4320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8" name="Line 40"/>
              <p:cNvSpPr>
                <a:spLocks noChangeShapeType="1"/>
              </p:cNvSpPr>
              <p:nvPr/>
            </p:nvSpPr>
            <p:spPr bwMode="auto">
              <a:xfrm>
                <a:off x="4464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9" name="Line 41"/>
              <p:cNvSpPr>
                <a:spLocks noChangeShapeType="1"/>
              </p:cNvSpPr>
              <p:nvPr/>
            </p:nvSpPr>
            <p:spPr bwMode="auto">
              <a:xfrm>
                <a:off x="4608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0" name="Rectangle 42"/>
              <p:cNvSpPr>
                <a:spLocks noChangeArrowheads="1"/>
              </p:cNvSpPr>
              <p:nvPr/>
            </p:nvSpPr>
            <p:spPr bwMode="auto">
              <a:xfrm>
                <a:off x="2352" y="3120"/>
                <a:ext cx="451" cy="19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400" b="0"/>
                  <a:t>• • •</a:t>
                </a:r>
              </a:p>
            </p:txBody>
          </p:sp>
        </p:grpSp>
        <p:sp>
          <p:nvSpPr>
            <p:cNvPr id="28680" name="Line 43"/>
            <p:cNvSpPr>
              <a:spLocks noChangeShapeType="1"/>
            </p:cNvSpPr>
            <p:nvPr/>
          </p:nvSpPr>
          <p:spPr bwMode="auto">
            <a:xfrm>
              <a:off x="2928" y="2208"/>
              <a:ext cx="17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1" name="Rectangle 44"/>
            <p:cNvSpPr>
              <a:spLocks noChangeArrowheads="1"/>
            </p:cNvSpPr>
            <p:nvPr/>
          </p:nvSpPr>
          <p:spPr bwMode="auto">
            <a:xfrm>
              <a:off x="3696" y="2104"/>
              <a:ext cx="255" cy="291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w</a:t>
              </a:r>
            </a:p>
          </p:txBody>
        </p:sp>
        <p:sp>
          <p:nvSpPr>
            <p:cNvPr id="28682" name="Line 45"/>
            <p:cNvSpPr>
              <a:spLocks noChangeShapeType="1"/>
            </p:cNvSpPr>
            <p:nvPr/>
          </p:nvSpPr>
          <p:spPr bwMode="auto">
            <a:xfrm>
              <a:off x="2928" y="3744"/>
              <a:ext cx="17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3" name="Rectangle 46"/>
            <p:cNvSpPr>
              <a:spLocks noChangeArrowheads="1"/>
            </p:cNvSpPr>
            <p:nvPr/>
          </p:nvSpPr>
          <p:spPr bwMode="auto">
            <a:xfrm>
              <a:off x="3696" y="3640"/>
              <a:ext cx="255" cy="291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w</a:t>
              </a:r>
            </a:p>
          </p:txBody>
        </p:sp>
        <p:sp>
          <p:nvSpPr>
            <p:cNvPr id="28684" name="Line 47"/>
            <p:cNvSpPr>
              <a:spLocks noChangeShapeType="1"/>
            </p:cNvSpPr>
            <p:nvPr/>
          </p:nvSpPr>
          <p:spPr bwMode="auto">
            <a:xfrm>
              <a:off x="1824" y="3744"/>
              <a:ext cx="1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5" name="Rectangle 48"/>
            <p:cNvSpPr>
              <a:spLocks noChangeArrowheads="1"/>
            </p:cNvSpPr>
            <p:nvPr/>
          </p:nvSpPr>
          <p:spPr bwMode="auto">
            <a:xfrm>
              <a:off x="2208" y="3648"/>
              <a:ext cx="204" cy="291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795380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23850"/>
            <a:ext cx="7005638" cy="57308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Sign Extension Example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4803775"/>
            <a:ext cx="8307387" cy="1641475"/>
          </a:xfrm>
        </p:spPr>
        <p:txBody>
          <a:bodyPr/>
          <a:lstStyle/>
          <a:p>
            <a:r>
              <a:rPr lang="en-US" dirty="0"/>
              <a:t>Converting from smaller to larger integer data type</a:t>
            </a:r>
          </a:p>
          <a:p>
            <a:r>
              <a:rPr lang="en-US" dirty="0"/>
              <a:t>C automatically performs sign extension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381000" y="1284982"/>
            <a:ext cx="4191000" cy="1077218"/>
          </a:xfrm>
          <a:prstGeom prst="rect">
            <a:avLst/>
          </a:prstGeom>
          <a:solidFill>
            <a:srgbClr val="CDF1C5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 15213;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   ix =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-15213;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1109663" y="2863850"/>
            <a:ext cx="19050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2082800" y="2863850"/>
            <a:ext cx="17463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3738563" y="2863850"/>
            <a:ext cx="19050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55600" y="2844801"/>
            <a:ext cx="8431213" cy="1427163"/>
            <a:chOff x="224" y="1792"/>
            <a:chExt cx="5311" cy="899"/>
          </a:xfrm>
        </p:grpSpPr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751" y="1808"/>
              <a:ext cx="544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Decimal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1711" y="1808"/>
              <a:ext cx="233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Hex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3742" y="1808"/>
              <a:ext cx="46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Binary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224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9" name="Rectangle 13"/>
            <p:cNvSpPr>
              <a:spLocks noChangeArrowheads="1"/>
            </p:cNvSpPr>
            <p:nvPr/>
          </p:nvSpPr>
          <p:spPr bwMode="auto">
            <a:xfrm>
              <a:off x="224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0" name="Rectangle 14"/>
            <p:cNvSpPr>
              <a:spLocks noChangeArrowheads="1"/>
            </p:cNvSpPr>
            <p:nvPr/>
          </p:nvSpPr>
          <p:spPr bwMode="auto">
            <a:xfrm>
              <a:off x="236" y="1792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1" name="Rectangle 15"/>
            <p:cNvSpPr>
              <a:spLocks noChangeArrowheads="1"/>
            </p:cNvSpPr>
            <p:nvPr/>
          </p:nvSpPr>
          <p:spPr bwMode="auto">
            <a:xfrm>
              <a:off x="699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2" name="Rectangle 16"/>
            <p:cNvSpPr>
              <a:spLocks noChangeArrowheads="1"/>
            </p:cNvSpPr>
            <p:nvPr/>
          </p:nvSpPr>
          <p:spPr bwMode="auto">
            <a:xfrm>
              <a:off x="711" y="1792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3" name="Rectangle 17"/>
            <p:cNvSpPr>
              <a:spLocks noChangeArrowheads="1"/>
            </p:cNvSpPr>
            <p:nvPr/>
          </p:nvSpPr>
          <p:spPr bwMode="auto">
            <a:xfrm>
              <a:off x="1312" y="1792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4" name="Rectangle 18"/>
            <p:cNvSpPr>
              <a:spLocks noChangeArrowheads="1"/>
            </p:cNvSpPr>
            <p:nvPr/>
          </p:nvSpPr>
          <p:spPr bwMode="auto">
            <a:xfrm>
              <a:off x="1323" y="1792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5" name="Rectangle 19"/>
            <p:cNvSpPr>
              <a:spLocks noChangeArrowheads="1"/>
            </p:cNvSpPr>
            <p:nvPr/>
          </p:nvSpPr>
          <p:spPr bwMode="auto">
            <a:xfrm>
              <a:off x="2355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6" name="Rectangle 20"/>
            <p:cNvSpPr>
              <a:spLocks noChangeArrowheads="1"/>
            </p:cNvSpPr>
            <p:nvPr/>
          </p:nvSpPr>
          <p:spPr bwMode="auto">
            <a:xfrm>
              <a:off x="2367" y="1792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7" name="Rectangle 21"/>
            <p:cNvSpPr>
              <a:spLocks noChangeArrowheads="1"/>
            </p:cNvSpPr>
            <p:nvPr/>
          </p:nvSpPr>
          <p:spPr bwMode="auto">
            <a:xfrm>
              <a:off x="5523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8" name="Rectangle 22"/>
            <p:cNvSpPr>
              <a:spLocks noChangeArrowheads="1"/>
            </p:cNvSpPr>
            <p:nvPr/>
          </p:nvSpPr>
          <p:spPr bwMode="auto">
            <a:xfrm>
              <a:off x="5523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9" name="Rectangle 23"/>
            <p:cNvSpPr>
              <a:spLocks noChangeArrowheads="1"/>
            </p:cNvSpPr>
            <p:nvPr/>
          </p:nvSpPr>
          <p:spPr bwMode="auto">
            <a:xfrm>
              <a:off x="224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0" name="Rectangle 24"/>
            <p:cNvSpPr>
              <a:spLocks noChangeArrowheads="1"/>
            </p:cNvSpPr>
            <p:nvPr/>
          </p:nvSpPr>
          <p:spPr bwMode="auto">
            <a:xfrm>
              <a:off x="699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1" name="Rectangle 25"/>
            <p:cNvSpPr>
              <a:spLocks noChangeArrowheads="1"/>
            </p:cNvSpPr>
            <p:nvPr/>
          </p:nvSpPr>
          <p:spPr bwMode="auto">
            <a:xfrm>
              <a:off x="1312" y="1804"/>
              <a:ext cx="11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2" name="Rectangle 26"/>
            <p:cNvSpPr>
              <a:spLocks noChangeArrowheads="1"/>
            </p:cNvSpPr>
            <p:nvPr/>
          </p:nvSpPr>
          <p:spPr bwMode="auto">
            <a:xfrm>
              <a:off x="2355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3" name="Rectangle 27"/>
            <p:cNvSpPr>
              <a:spLocks noChangeArrowheads="1"/>
            </p:cNvSpPr>
            <p:nvPr/>
          </p:nvSpPr>
          <p:spPr bwMode="auto">
            <a:xfrm>
              <a:off x="5523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4" name="Rectangle 28"/>
            <p:cNvSpPr>
              <a:spLocks noChangeArrowheads="1"/>
            </p:cNvSpPr>
            <p:nvPr/>
          </p:nvSpPr>
          <p:spPr bwMode="auto">
            <a:xfrm>
              <a:off x="273" y="1993"/>
              <a:ext cx="7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5" name="Rectangle 29"/>
            <p:cNvSpPr>
              <a:spLocks noChangeArrowheads="1"/>
            </p:cNvSpPr>
            <p:nvPr/>
          </p:nvSpPr>
          <p:spPr bwMode="auto">
            <a:xfrm>
              <a:off x="874" y="1986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6" name="Rectangle 30"/>
            <p:cNvSpPr>
              <a:spLocks noChangeArrowheads="1"/>
            </p:cNvSpPr>
            <p:nvPr/>
          </p:nvSpPr>
          <p:spPr bwMode="auto">
            <a:xfrm>
              <a:off x="1886" y="1993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3B 6D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7" name="Rectangle 31"/>
            <p:cNvSpPr>
              <a:spLocks noChangeArrowheads="1"/>
            </p:cNvSpPr>
            <p:nvPr/>
          </p:nvSpPr>
          <p:spPr bwMode="auto">
            <a:xfrm>
              <a:off x="4017" y="1993"/>
              <a:ext cx="132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00111011 01101101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8" name="Rectangle 32"/>
            <p:cNvSpPr>
              <a:spLocks noChangeArrowheads="1"/>
            </p:cNvSpPr>
            <p:nvPr/>
          </p:nvSpPr>
          <p:spPr bwMode="auto">
            <a:xfrm>
              <a:off x="224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9" name="Rectangle 33"/>
            <p:cNvSpPr>
              <a:spLocks noChangeArrowheads="1"/>
            </p:cNvSpPr>
            <p:nvPr/>
          </p:nvSpPr>
          <p:spPr bwMode="auto">
            <a:xfrm>
              <a:off x="236" y="1970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0" name="Rectangle 34"/>
            <p:cNvSpPr>
              <a:spLocks noChangeArrowheads="1"/>
            </p:cNvSpPr>
            <p:nvPr/>
          </p:nvSpPr>
          <p:spPr bwMode="auto">
            <a:xfrm>
              <a:off x="699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1" name="Rectangle 35"/>
            <p:cNvSpPr>
              <a:spLocks noChangeArrowheads="1"/>
            </p:cNvSpPr>
            <p:nvPr/>
          </p:nvSpPr>
          <p:spPr bwMode="auto">
            <a:xfrm>
              <a:off x="711" y="1970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2" name="Rectangle 36"/>
            <p:cNvSpPr>
              <a:spLocks noChangeArrowheads="1"/>
            </p:cNvSpPr>
            <p:nvPr/>
          </p:nvSpPr>
          <p:spPr bwMode="auto">
            <a:xfrm>
              <a:off x="1312" y="1970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3" name="Rectangle 37"/>
            <p:cNvSpPr>
              <a:spLocks noChangeArrowheads="1"/>
            </p:cNvSpPr>
            <p:nvPr/>
          </p:nvSpPr>
          <p:spPr bwMode="auto">
            <a:xfrm>
              <a:off x="1323" y="1970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4" name="Rectangle 38"/>
            <p:cNvSpPr>
              <a:spLocks noChangeArrowheads="1"/>
            </p:cNvSpPr>
            <p:nvPr/>
          </p:nvSpPr>
          <p:spPr bwMode="auto">
            <a:xfrm>
              <a:off x="2355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5" name="Rectangle 39"/>
            <p:cNvSpPr>
              <a:spLocks noChangeArrowheads="1"/>
            </p:cNvSpPr>
            <p:nvPr/>
          </p:nvSpPr>
          <p:spPr bwMode="auto">
            <a:xfrm>
              <a:off x="2367" y="1970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6" name="Rectangle 40"/>
            <p:cNvSpPr>
              <a:spLocks noChangeArrowheads="1"/>
            </p:cNvSpPr>
            <p:nvPr/>
          </p:nvSpPr>
          <p:spPr bwMode="auto">
            <a:xfrm>
              <a:off x="5523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7" name="Rectangle 41"/>
            <p:cNvSpPr>
              <a:spLocks noChangeArrowheads="1"/>
            </p:cNvSpPr>
            <p:nvPr/>
          </p:nvSpPr>
          <p:spPr bwMode="auto">
            <a:xfrm>
              <a:off x="224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8" name="Rectangle 42"/>
            <p:cNvSpPr>
              <a:spLocks noChangeArrowheads="1"/>
            </p:cNvSpPr>
            <p:nvPr/>
          </p:nvSpPr>
          <p:spPr bwMode="auto">
            <a:xfrm>
              <a:off x="699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9" name="Rectangle 43"/>
            <p:cNvSpPr>
              <a:spLocks noChangeArrowheads="1"/>
            </p:cNvSpPr>
            <p:nvPr/>
          </p:nvSpPr>
          <p:spPr bwMode="auto">
            <a:xfrm>
              <a:off x="1312" y="1982"/>
              <a:ext cx="11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0" name="Rectangle 44"/>
            <p:cNvSpPr>
              <a:spLocks noChangeArrowheads="1"/>
            </p:cNvSpPr>
            <p:nvPr/>
          </p:nvSpPr>
          <p:spPr bwMode="auto">
            <a:xfrm>
              <a:off x="2355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1" name="Rectangle 45"/>
            <p:cNvSpPr>
              <a:spLocks noChangeArrowheads="1"/>
            </p:cNvSpPr>
            <p:nvPr/>
          </p:nvSpPr>
          <p:spPr bwMode="auto">
            <a:xfrm>
              <a:off x="5523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2" name="Rectangle 46"/>
            <p:cNvSpPr>
              <a:spLocks noChangeArrowheads="1"/>
            </p:cNvSpPr>
            <p:nvPr/>
          </p:nvSpPr>
          <p:spPr bwMode="auto">
            <a:xfrm>
              <a:off x="273" y="2170"/>
              <a:ext cx="15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3" name="Rectangle 47"/>
            <p:cNvSpPr>
              <a:spLocks noChangeArrowheads="1"/>
            </p:cNvSpPr>
            <p:nvPr/>
          </p:nvSpPr>
          <p:spPr bwMode="auto">
            <a:xfrm>
              <a:off x="874" y="2164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4" name="Rectangle 48"/>
            <p:cNvSpPr>
              <a:spLocks noChangeArrowheads="1"/>
            </p:cNvSpPr>
            <p:nvPr/>
          </p:nvSpPr>
          <p:spPr bwMode="auto">
            <a:xfrm>
              <a:off x="1419" y="2170"/>
              <a:ext cx="855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00 00 3B 6D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5" name="Rectangle 49"/>
            <p:cNvSpPr>
              <a:spLocks noChangeArrowheads="1"/>
            </p:cNvSpPr>
            <p:nvPr/>
          </p:nvSpPr>
          <p:spPr bwMode="auto">
            <a:xfrm>
              <a:off x="2617" y="2170"/>
              <a:ext cx="272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00000000 00000000 00111011 01101101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6" name="Rectangle 50"/>
            <p:cNvSpPr>
              <a:spLocks noChangeArrowheads="1"/>
            </p:cNvSpPr>
            <p:nvPr/>
          </p:nvSpPr>
          <p:spPr bwMode="auto">
            <a:xfrm>
              <a:off x="224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7" name="Rectangle 51"/>
            <p:cNvSpPr>
              <a:spLocks noChangeArrowheads="1"/>
            </p:cNvSpPr>
            <p:nvPr/>
          </p:nvSpPr>
          <p:spPr bwMode="auto">
            <a:xfrm>
              <a:off x="236" y="2147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8" name="Rectangle 52"/>
            <p:cNvSpPr>
              <a:spLocks noChangeArrowheads="1"/>
            </p:cNvSpPr>
            <p:nvPr/>
          </p:nvSpPr>
          <p:spPr bwMode="auto">
            <a:xfrm>
              <a:off x="699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9" name="Rectangle 53"/>
            <p:cNvSpPr>
              <a:spLocks noChangeArrowheads="1"/>
            </p:cNvSpPr>
            <p:nvPr/>
          </p:nvSpPr>
          <p:spPr bwMode="auto">
            <a:xfrm>
              <a:off x="711" y="2147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0" name="Rectangle 54"/>
            <p:cNvSpPr>
              <a:spLocks noChangeArrowheads="1"/>
            </p:cNvSpPr>
            <p:nvPr/>
          </p:nvSpPr>
          <p:spPr bwMode="auto">
            <a:xfrm>
              <a:off x="1312" y="2147"/>
              <a:ext cx="11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1" name="Rectangle 55"/>
            <p:cNvSpPr>
              <a:spLocks noChangeArrowheads="1"/>
            </p:cNvSpPr>
            <p:nvPr/>
          </p:nvSpPr>
          <p:spPr bwMode="auto">
            <a:xfrm>
              <a:off x="1323" y="2147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2" name="Rectangle 56"/>
            <p:cNvSpPr>
              <a:spLocks noChangeArrowheads="1"/>
            </p:cNvSpPr>
            <p:nvPr/>
          </p:nvSpPr>
          <p:spPr bwMode="auto">
            <a:xfrm>
              <a:off x="2355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3" name="Rectangle 57"/>
            <p:cNvSpPr>
              <a:spLocks noChangeArrowheads="1"/>
            </p:cNvSpPr>
            <p:nvPr/>
          </p:nvSpPr>
          <p:spPr bwMode="auto">
            <a:xfrm>
              <a:off x="2367" y="2147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4" name="Rectangle 58"/>
            <p:cNvSpPr>
              <a:spLocks noChangeArrowheads="1"/>
            </p:cNvSpPr>
            <p:nvPr/>
          </p:nvSpPr>
          <p:spPr bwMode="auto">
            <a:xfrm>
              <a:off x="5523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5" name="Rectangle 59"/>
            <p:cNvSpPr>
              <a:spLocks noChangeArrowheads="1"/>
            </p:cNvSpPr>
            <p:nvPr/>
          </p:nvSpPr>
          <p:spPr bwMode="auto">
            <a:xfrm>
              <a:off x="224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6" name="Rectangle 60"/>
            <p:cNvSpPr>
              <a:spLocks noChangeArrowheads="1"/>
            </p:cNvSpPr>
            <p:nvPr/>
          </p:nvSpPr>
          <p:spPr bwMode="auto">
            <a:xfrm>
              <a:off x="699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7" name="Rectangle 61"/>
            <p:cNvSpPr>
              <a:spLocks noChangeArrowheads="1"/>
            </p:cNvSpPr>
            <p:nvPr/>
          </p:nvSpPr>
          <p:spPr bwMode="auto">
            <a:xfrm>
              <a:off x="1312" y="2160"/>
              <a:ext cx="11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8" name="Rectangle 62"/>
            <p:cNvSpPr>
              <a:spLocks noChangeArrowheads="1"/>
            </p:cNvSpPr>
            <p:nvPr/>
          </p:nvSpPr>
          <p:spPr bwMode="auto">
            <a:xfrm>
              <a:off x="2355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9" name="Rectangle 63"/>
            <p:cNvSpPr>
              <a:spLocks noChangeArrowheads="1"/>
            </p:cNvSpPr>
            <p:nvPr/>
          </p:nvSpPr>
          <p:spPr bwMode="auto">
            <a:xfrm>
              <a:off x="5523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0" name="Rectangle 64"/>
            <p:cNvSpPr>
              <a:spLocks noChangeArrowheads="1"/>
            </p:cNvSpPr>
            <p:nvPr/>
          </p:nvSpPr>
          <p:spPr bwMode="auto">
            <a:xfrm>
              <a:off x="273" y="2348"/>
              <a:ext cx="7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1" name="Rectangle 65"/>
            <p:cNvSpPr>
              <a:spLocks noChangeArrowheads="1"/>
            </p:cNvSpPr>
            <p:nvPr/>
          </p:nvSpPr>
          <p:spPr bwMode="auto">
            <a:xfrm>
              <a:off x="826" y="2341"/>
              <a:ext cx="46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-15213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2" name="Rectangle 66"/>
            <p:cNvSpPr>
              <a:spLocks noChangeArrowheads="1"/>
            </p:cNvSpPr>
            <p:nvPr/>
          </p:nvSpPr>
          <p:spPr bwMode="auto">
            <a:xfrm>
              <a:off x="1886" y="2348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C4 93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3" name="Rectangle 67"/>
            <p:cNvSpPr>
              <a:spLocks noChangeArrowheads="1"/>
            </p:cNvSpPr>
            <p:nvPr/>
          </p:nvSpPr>
          <p:spPr bwMode="auto">
            <a:xfrm>
              <a:off x="4017" y="2348"/>
              <a:ext cx="132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11000100 10010011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4" name="Rectangle 68"/>
            <p:cNvSpPr>
              <a:spLocks noChangeArrowheads="1"/>
            </p:cNvSpPr>
            <p:nvPr/>
          </p:nvSpPr>
          <p:spPr bwMode="auto">
            <a:xfrm>
              <a:off x="224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5" name="Rectangle 69"/>
            <p:cNvSpPr>
              <a:spLocks noChangeArrowheads="1"/>
            </p:cNvSpPr>
            <p:nvPr/>
          </p:nvSpPr>
          <p:spPr bwMode="auto">
            <a:xfrm>
              <a:off x="236" y="2325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6" name="Rectangle 70"/>
            <p:cNvSpPr>
              <a:spLocks noChangeArrowheads="1"/>
            </p:cNvSpPr>
            <p:nvPr/>
          </p:nvSpPr>
          <p:spPr bwMode="auto">
            <a:xfrm>
              <a:off x="699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7" name="Rectangle 71"/>
            <p:cNvSpPr>
              <a:spLocks noChangeArrowheads="1"/>
            </p:cNvSpPr>
            <p:nvPr/>
          </p:nvSpPr>
          <p:spPr bwMode="auto">
            <a:xfrm>
              <a:off x="711" y="2325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8" name="Rectangle 72"/>
            <p:cNvSpPr>
              <a:spLocks noChangeArrowheads="1"/>
            </p:cNvSpPr>
            <p:nvPr/>
          </p:nvSpPr>
          <p:spPr bwMode="auto">
            <a:xfrm>
              <a:off x="1312" y="2325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9" name="Rectangle 73"/>
            <p:cNvSpPr>
              <a:spLocks noChangeArrowheads="1"/>
            </p:cNvSpPr>
            <p:nvPr/>
          </p:nvSpPr>
          <p:spPr bwMode="auto">
            <a:xfrm>
              <a:off x="1323" y="2325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0" name="Rectangle 74"/>
            <p:cNvSpPr>
              <a:spLocks noChangeArrowheads="1"/>
            </p:cNvSpPr>
            <p:nvPr/>
          </p:nvSpPr>
          <p:spPr bwMode="auto">
            <a:xfrm>
              <a:off x="2355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1" name="Rectangle 75"/>
            <p:cNvSpPr>
              <a:spLocks noChangeArrowheads="1"/>
            </p:cNvSpPr>
            <p:nvPr/>
          </p:nvSpPr>
          <p:spPr bwMode="auto">
            <a:xfrm>
              <a:off x="2367" y="2325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2" name="Rectangle 76"/>
            <p:cNvSpPr>
              <a:spLocks noChangeArrowheads="1"/>
            </p:cNvSpPr>
            <p:nvPr/>
          </p:nvSpPr>
          <p:spPr bwMode="auto">
            <a:xfrm>
              <a:off x="5523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3" name="Rectangle 77"/>
            <p:cNvSpPr>
              <a:spLocks noChangeArrowheads="1"/>
            </p:cNvSpPr>
            <p:nvPr/>
          </p:nvSpPr>
          <p:spPr bwMode="auto">
            <a:xfrm>
              <a:off x="224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4" name="Rectangle 78"/>
            <p:cNvSpPr>
              <a:spLocks noChangeArrowheads="1"/>
            </p:cNvSpPr>
            <p:nvPr/>
          </p:nvSpPr>
          <p:spPr bwMode="auto">
            <a:xfrm>
              <a:off x="699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5" name="Rectangle 79"/>
            <p:cNvSpPr>
              <a:spLocks noChangeArrowheads="1"/>
            </p:cNvSpPr>
            <p:nvPr/>
          </p:nvSpPr>
          <p:spPr bwMode="auto">
            <a:xfrm>
              <a:off x="1312" y="2337"/>
              <a:ext cx="11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6" name="Rectangle 80"/>
            <p:cNvSpPr>
              <a:spLocks noChangeArrowheads="1"/>
            </p:cNvSpPr>
            <p:nvPr/>
          </p:nvSpPr>
          <p:spPr bwMode="auto">
            <a:xfrm>
              <a:off x="2355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7" name="Rectangle 81"/>
            <p:cNvSpPr>
              <a:spLocks noChangeArrowheads="1"/>
            </p:cNvSpPr>
            <p:nvPr/>
          </p:nvSpPr>
          <p:spPr bwMode="auto">
            <a:xfrm>
              <a:off x="5523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8" name="Rectangle 82"/>
            <p:cNvSpPr>
              <a:spLocks noChangeArrowheads="1"/>
            </p:cNvSpPr>
            <p:nvPr/>
          </p:nvSpPr>
          <p:spPr bwMode="auto">
            <a:xfrm>
              <a:off x="316" y="2526"/>
              <a:ext cx="15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9" name="Rectangle 83"/>
            <p:cNvSpPr>
              <a:spLocks noChangeArrowheads="1"/>
            </p:cNvSpPr>
            <p:nvPr/>
          </p:nvSpPr>
          <p:spPr bwMode="auto">
            <a:xfrm>
              <a:off x="826" y="2519"/>
              <a:ext cx="46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-15213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0" name="Rectangle 84"/>
            <p:cNvSpPr>
              <a:spLocks noChangeArrowheads="1"/>
            </p:cNvSpPr>
            <p:nvPr/>
          </p:nvSpPr>
          <p:spPr bwMode="auto">
            <a:xfrm>
              <a:off x="1419" y="2526"/>
              <a:ext cx="855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FF </a:t>
              </a:r>
              <a:r>
                <a:rPr lang="en-US" sz="16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FF</a:t>
              </a:r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C4 93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1" name="Rectangle 85"/>
            <p:cNvSpPr>
              <a:spLocks noChangeArrowheads="1"/>
            </p:cNvSpPr>
            <p:nvPr/>
          </p:nvSpPr>
          <p:spPr bwMode="auto">
            <a:xfrm>
              <a:off x="2617" y="2526"/>
              <a:ext cx="272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11111111 11111111 11000100 10010011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2" name="Rectangle 86"/>
            <p:cNvSpPr>
              <a:spLocks noChangeArrowheads="1"/>
            </p:cNvSpPr>
            <p:nvPr/>
          </p:nvSpPr>
          <p:spPr bwMode="auto">
            <a:xfrm>
              <a:off x="224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3" name="Rectangle 87"/>
            <p:cNvSpPr>
              <a:spLocks noChangeArrowheads="1"/>
            </p:cNvSpPr>
            <p:nvPr/>
          </p:nvSpPr>
          <p:spPr bwMode="auto">
            <a:xfrm>
              <a:off x="236" y="2503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4" name="Rectangle 88"/>
            <p:cNvSpPr>
              <a:spLocks noChangeArrowheads="1"/>
            </p:cNvSpPr>
            <p:nvPr/>
          </p:nvSpPr>
          <p:spPr bwMode="auto">
            <a:xfrm>
              <a:off x="699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5" name="Rectangle 89"/>
            <p:cNvSpPr>
              <a:spLocks noChangeArrowheads="1"/>
            </p:cNvSpPr>
            <p:nvPr/>
          </p:nvSpPr>
          <p:spPr bwMode="auto">
            <a:xfrm>
              <a:off x="711" y="2503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6" name="Rectangle 90"/>
            <p:cNvSpPr>
              <a:spLocks noChangeArrowheads="1"/>
            </p:cNvSpPr>
            <p:nvPr/>
          </p:nvSpPr>
          <p:spPr bwMode="auto">
            <a:xfrm>
              <a:off x="1312" y="2503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7" name="Rectangle 91"/>
            <p:cNvSpPr>
              <a:spLocks noChangeArrowheads="1"/>
            </p:cNvSpPr>
            <p:nvPr/>
          </p:nvSpPr>
          <p:spPr bwMode="auto">
            <a:xfrm>
              <a:off x="1323" y="2503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8" name="Rectangle 92"/>
            <p:cNvSpPr>
              <a:spLocks noChangeArrowheads="1"/>
            </p:cNvSpPr>
            <p:nvPr/>
          </p:nvSpPr>
          <p:spPr bwMode="auto">
            <a:xfrm>
              <a:off x="2355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9" name="Rectangle 93"/>
            <p:cNvSpPr>
              <a:spLocks noChangeArrowheads="1"/>
            </p:cNvSpPr>
            <p:nvPr/>
          </p:nvSpPr>
          <p:spPr bwMode="auto">
            <a:xfrm>
              <a:off x="2367" y="2503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0" name="Rectangle 94"/>
            <p:cNvSpPr>
              <a:spLocks noChangeArrowheads="1"/>
            </p:cNvSpPr>
            <p:nvPr/>
          </p:nvSpPr>
          <p:spPr bwMode="auto">
            <a:xfrm>
              <a:off x="5523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1" name="Rectangle 95"/>
            <p:cNvSpPr>
              <a:spLocks noChangeArrowheads="1"/>
            </p:cNvSpPr>
            <p:nvPr/>
          </p:nvSpPr>
          <p:spPr bwMode="auto">
            <a:xfrm>
              <a:off x="224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2" name="Rectangle 96"/>
            <p:cNvSpPr>
              <a:spLocks noChangeArrowheads="1"/>
            </p:cNvSpPr>
            <p:nvPr/>
          </p:nvSpPr>
          <p:spPr bwMode="auto">
            <a:xfrm>
              <a:off x="224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3" name="Rectangle 97"/>
            <p:cNvSpPr>
              <a:spLocks noChangeArrowheads="1"/>
            </p:cNvSpPr>
            <p:nvPr/>
          </p:nvSpPr>
          <p:spPr bwMode="auto">
            <a:xfrm>
              <a:off x="224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4" name="Rectangle 98"/>
            <p:cNvSpPr>
              <a:spLocks noChangeArrowheads="1"/>
            </p:cNvSpPr>
            <p:nvPr/>
          </p:nvSpPr>
          <p:spPr bwMode="auto">
            <a:xfrm>
              <a:off x="236" y="2679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5" name="Rectangle 99"/>
            <p:cNvSpPr>
              <a:spLocks noChangeArrowheads="1"/>
            </p:cNvSpPr>
            <p:nvPr/>
          </p:nvSpPr>
          <p:spPr bwMode="auto">
            <a:xfrm>
              <a:off x="699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6" name="Rectangle 100"/>
            <p:cNvSpPr>
              <a:spLocks noChangeArrowheads="1"/>
            </p:cNvSpPr>
            <p:nvPr/>
          </p:nvSpPr>
          <p:spPr bwMode="auto">
            <a:xfrm>
              <a:off x="699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7" name="Rectangle 101"/>
            <p:cNvSpPr>
              <a:spLocks noChangeArrowheads="1"/>
            </p:cNvSpPr>
            <p:nvPr/>
          </p:nvSpPr>
          <p:spPr bwMode="auto">
            <a:xfrm>
              <a:off x="711" y="2679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8" name="Rectangle 102"/>
            <p:cNvSpPr>
              <a:spLocks noChangeArrowheads="1"/>
            </p:cNvSpPr>
            <p:nvPr/>
          </p:nvSpPr>
          <p:spPr bwMode="auto">
            <a:xfrm>
              <a:off x="1312" y="2515"/>
              <a:ext cx="11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9" name="Rectangle 103"/>
            <p:cNvSpPr>
              <a:spLocks noChangeArrowheads="1"/>
            </p:cNvSpPr>
            <p:nvPr/>
          </p:nvSpPr>
          <p:spPr bwMode="auto">
            <a:xfrm>
              <a:off x="1312" y="2679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0" name="Rectangle 104"/>
            <p:cNvSpPr>
              <a:spLocks noChangeArrowheads="1"/>
            </p:cNvSpPr>
            <p:nvPr/>
          </p:nvSpPr>
          <p:spPr bwMode="auto">
            <a:xfrm>
              <a:off x="1323" y="2679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1" name="Rectangle 105"/>
            <p:cNvSpPr>
              <a:spLocks noChangeArrowheads="1"/>
            </p:cNvSpPr>
            <p:nvPr/>
          </p:nvSpPr>
          <p:spPr bwMode="auto">
            <a:xfrm>
              <a:off x="2355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2" name="Rectangle 106"/>
            <p:cNvSpPr>
              <a:spLocks noChangeArrowheads="1"/>
            </p:cNvSpPr>
            <p:nvPr/>
          </p:nvSpPr>
          <p:spPr bwMode="auto">
            <a:xfrm>
              <a:off x="2355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3" name="Rectangle 107"/>
            <p:cNvSpPr>
              <a:spLocks noChangeArrowheads="1"/>
            </p:cNvSpPr>
            <p:nvPr/>
          </p:nvSpPr>
          <p:spPr bwMode="auto">
            <a:xfrm>
              <a:off x="2367" y="2679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4" name="Rectangle 108"/>
            <p:cNvSpPr>
              <a:spLocks noChangeArrowheads="1"/>
            </p:cNvSpPr>
            <p:nvPr/>
          </p:nvSpPr>
          <p:spPr bwMode="auto">
            <a:xfrm>
              <a:off x="5523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5" name="Rectangle 109"/>
            <p:cNvSpPr>
              <a:spLocks noChangeArrowheads="1"/>
            </p:cNvSpPr>
            <p:nvPr/>
          </p:nvSpPr>
          <p:spPr bwMode="auto">
            <a:xfrm>
              <a:off x="5523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6" name="Rectangle 110"/>
            <p:cNvSpPr>
              <a:spLocks noChangeArrowheads="1"/>
            </p:cNvSpPr>
            <p:nvPr/>
          </p:nvSpPr>
          <p:spPr bwMode="auto">
            <a:xfrm>
              <a:off x="5523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973140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685800"/>
            <a:ext cx="7592093" cy="762000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US" dirty="0"/>
              <a:t>Summary:</a:t>
            </a:r>
            <a:br>
              <a:rPr lang="en-US" dirty="0"/>
            </a:br>
            <a:r>
              <a:rPr lang="en-US" dirty="0"/>
              <a:t>Expanding, Truncating: Basic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885950"/>
            <a:ext cx="7896225" cy="4972050"/>
          </a:xfrm>
        </p:spPr>
        <p:txBody>
          <a:bodyPr/>
          <a:lstStyle/>
          <a:p>
            <a:r>
              <a:rPr lang="en-US" dirty="0"/>
              <a:t>Expanding (e.g., short </a:t>
            </a:r>
            <a:r>
              <a:rPr lang="en-US" dirty="0" err="1"/>
              <a:t>int</a:t>
            </a:r>
            <a:r>
              <a:rPr lang="en-US" dirty="0"/>
              <a:t> to </a:t>
            </a:r>
            <a:r>
              <a:rPr lang="en-US" dirty="0" err="1"/>
              <a:t>int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Unsigned: zeros added</a:t>
            </a:r>
          </a:p>
          <a:p>
            <a:pPr lvl="1"/>
            <a:r>
              <a:rPr lang="en-US" dirty="0"/>
              <a:t>Signed: sign extension</a:t>
            </a:r>
          </a:p>
          <a:p>
            <a:pPr lvl="1"/>
            <a:r>
              <a:rPr lang="en-US" dirty="0"/>
              <a:t>Both yield expected result</a:t>
            </a:r>
          </a:p>
          <a:p>
            <a:pPr lvl="1"/>
            <a:endParaRPr lang="en-US" dirty="0"/>
          </a:p>
          <a:p>
            <a:r>
              <a:rPr lang="en-US" dirty="0"/>
              <a:t>Truncating (e.g., unsigned to unsigned short)</a:t>
            </a:r>
          </a:p>
          <a:p>
            <a:pPr lvl="1"/>
            <a:r>
              <a:rPr lang="en-US" dirty="0"/>
              <a:t>Unsigned/signed: bits are truncated</a:t>
            </a:r>
          </a:p>
          <a:p>
            <a:pPr lvl="1"/>
            <a:r>
              <a:rPr lang="en-US" dirty="0"/>
              <a:t>Result reinterpreted</a:t>
            </a:r>
          </a:p>
          <a:p>
            <a:pPr lvl="1"/>
            <a:r>
              <a:rPr lang="en-US" dirty="0"/>
              <a:t>Unsigned: mod operation</a:t>
            </a:r>
          </a:p>
          <a:p>
            <a:pPr lvl="1"/>
            <a:r>
              <a:rPr lang="en-US" dirty="0"/>
              <a:t>Signed: similar to mod</a:t>
            </a:r>
          </a:p>
          <a:p>
            <a:pPr lvl="1"/>
            <a:r>
              <a:rPr lang="en-US" dirty="0"/>
              <a:t>For small numbers yields expected </a:t>
            </a:r>
            <a:r>
              <a:rPr lang="en-US" dirty="0" err="1"/>
              <a:t>behav</a:t>
            </a:r>
            <a:r>
              <a:rPr lang="id-ID" dirty="0"/>
              <a:t>i</a:t>
            </a:r>
            <a:r>
              <a:rPr lang="en-US" dirty="0"/>
              <a:t>our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6570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D42A6-DFB8-D940-97AE-2E55C12EC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End of Segment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4D133-1292-CC4A-9442-A7DA94BC16B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12716061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0.7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A3374477DC904A8914984759FED13C" ma:contentTypeVersion="2" ma:contentTypeDescription="Create a new document." ma:contentTypeScope="" ma:versionID="c36956cb8cdfa95e7aabf8da0e14df2a">
  <xsd:schema xmlns:xsd="http://www.w3.org/2001/XMLSchema" xmlns:xs="http://www.w3.org/2001/XMLSchema" xmlns:p="http://schemas.microsoft.com/office/2006/metadata/properties" xmlns:ns2="7f96ee09-9bf4-4fa0-9e29-210a31088195" targetNamespace="http://schemas.microsoft.com/office/2006/metadata/properties" ma:root="true" ma:fieldsID="f63e60c24e1647699c180ad2004d9183" ns2:_="">
    <xsd:import namespace="7f96ee09-9bf4-4fa0-9e29-210a310881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96ee09-9bf4-4fa0-9e29-210a310881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39F2E1F-8256-4293-BE55-A9DC1C1FE1D3}"/>
</file>

<file path=customXml/itemProps2.xml><?xml version="1.0" encoding="utf-8"?>
<ds:datastoreItem xmlns:ds="http://schemas.openxmlformats.org/officeDocument/2006/customXml" ds:itemID="{01EDEE5B-63E0-40ED-B8F4-082CFDF11261}"/>
</file>

<file path=customXml/itemProps3.xml><?xml version="1.0" encoding="utf-8"?>
<ds:datastoreItem xmlns:ds="http://schemas.openxmlformats.org/officeDocument/2006/customXml" ds:itemID="{C4BF2FC8-E6F9-42EF-A7D0-4320ACD0CB6D}"/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3192</TotalTime>
  <Words>269</Words>
  <Application>Microsoft Macintosh PowerPoint</Application>
  <PresentationFormat>On-screen Show (4:3)</PresentationFormat>
  <Paragraphs>66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Bookman Old Style</vt:lpstr>
      <vt:lpstr>Calibri</vt:lpstr>
      <vt:lpstr>Courier New</vt:lpstr>
      <vt:lpstr>Gill Sans MT</vt:lpstr>
      <vt:lpstr>Symbol</vt:lpstr>
      <vt:lpstr>Times</vt:lpstr>
      <vt:lpstr>Wingdings</vt:lpstr>
      <vt:lpstr>Wingdings 3</vt:lpstr>
      <vt:lpstr>Origin</vt:lpstr>
      <vt:lpstr>IF2130/II2130 – Organisasi dan Arsitektur Komputer sumber: Greg Kesden, CMU 15-213, 2012</vt:lpstr>
      <vt:lpstr>Sign Extension</vt:lpstr>
      <vt:lpstr>Sign Extension Example</vt:lpstr>
      <vt:lpstr>Summary: Expanding, Truncating: Basic Rules</vt:lpstr>
      <vt:lpstr>End of Segment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Komputer</dc:title>
  <dc:creator>imam</dc:creator>
  <cp:lastModifiedBy>Infall Syafalni</cp:lastModifiedBy>
  <cp:revision>77</cp:revision>
  <dcterms:created xsi:type="dcterms:W3CDTF">2012-07-25T10:08:47Z</dcterms:created>
  <dcterms:modified xsi:type="dcterms:W3CDTF">2020-09-04T03:46:38Z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0x01010093A3374477DC904A8914984759FED13C</vt:lpwstr>
  </property>
</Properties>
</file>