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tags/tag1.xml" ContentType="application/vnd.openxmlformats-officedocument.presentationml.tag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6" r:id="rId2"/>
    <p:sldId id="297" r:id="rId3"/>
    <p:sldId id="298" r:id="rId4"/>
    <p:sldId id="299" r:id="rId5"/>
    <p:sldId id="300" r:id="rId6"/>
    <p:sldId id="301" r:id="rId7"/>
    <p:sldId id="302" r:id="rId8"/>
    <p:sldId id="331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14616-FE7E-4375-8C1D-665D4EDB08D9}" v="13" dt="2020-09-08T00:13:32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789"/>
  </p:normalViewPr>
  <p:slideViewPr>
    <p:cSldViewPr>
      <p:cViewPr varScale="1">
        <p:scale>
          <a:sx n="118" d="100"/>
          <a:sy n="118" d="100"/>
        </p:scale>
        <p:origin x="101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all Syafalni" userId="37839ce6-2079-4a6b-b127-6844b03b8fbc" providerId="ADAL" clId="{E98F555F-3ECB-A849-B806-6A65535C5A9D}"/>
    <pc:docChg chg="delSld modSld">
      <pc:chgData name="Infall Syafalni" userId="37839ce6-2079-4a6b-b127-6844b03b8fbc" providerId="ADAL" clId="{E98F555F-3ECB-A849-B806-6A65535C5A9D}" dt="2020-09-07T23:14:03.848" v="38" actId="20577"/>
      <pc:docMkLst>
        <pc:docMk/>
      </pc:docMkLst>
      <pc:sldChg chg="del">
        <pc:chgData name="Infall Syafalni" userId="37839ce6-2079-4a6b-b127-6844b03b8fbc" providerId="ADAL" clId="{E98F555F-3ECB-A849-B806-6A65535C5A9D}" dt="2020-09-07T23:07:03.415" v="9" actId="2696"/>
        <pc:sldMkLst>
          <pc:docMk/>
          <pc:sldMk cId="2191060563" sldId="266"/>
        </pc:sldMkLst>
      </pc:sldChg>
      <pc:sldChg chg="del">
        <pc:chgData name="Infall Syafalni" userId="37839ce6-2079-4a6b-b127-6844b03b8fbc" providerId="ADAL" clId="{E98F555F-3ECB-A849-B806-6A65535C5A9D}" dt="2020-09-07T23:07:03.321" v="3" actId="2696"/>
        <pc:sldMkLst>
          <pc:docMk/>
          <pc:sldMk cId="1262621667" sldId="303"/>
        </pc:sldMkLst>
      </pc:sldChg>
      <pc:sldChg chg="del">
        <pc:chgData name="Infall Syafalni" userId="37839ce6-2079-4a6b-b127-6844b03b8fbc" providerId="ADAL" clId="{E98F555F-3ECB-A849-B806-6A65535C5A9D}" dt="2020-09-07T23:07:03.397" v="7" actId="2696"/>
        <pc:sldMkLst>
          <pc:docMk/>
          <pc:sldMk cId="364841310" sldId="304"/>
        </pc:sldMkLst>
      </pc:sldChg>
      <pc:sldChg chg="del">
        <pc:chgData name="Infall Syafalni" userId="37839ce6-2079-4a6b-b127-6844b03b8fbc" providerId="ADAL" clId="{E98F555F-3ECB-A849-B806-6A65535C5A9D}" dt="2020-09-07T23:07:03.489" v="13" actId="2696"/>
        <pc:sldMkLst>
          <pc:docMk/>
          <pc:sldMk cId="1222973870" sldId="305"/>
        </pc:sldMkLst>
      </pc:sldChg>
      <pc:sldChg chg="del">
        <pc:chgData name="Infall Syafalni" userId="37839ce6-2079-4a6b-b127-6844b03b8fbc" providerId="ADAL" clId="{E98F555F-3ECB-A849-B806-6A65535C5A9D}" dt="2020-09-07T23:07:03.431" v="11" actId="2696"/>
        <pc:sldMkLst>
          <pc:docMk/>
          <pc:sldMk cId="2171975889" sldId="306"/>
        </pc:sldMkLst>
      </pc:sldChg>
      <pc:sldChg chg="del">
        <pc:chgData name="Infall Syafalni" userId="37839ce6-2079-4a6b-b127-6844b03b8fbc" providerId="ADAL" clId="{E98F555F-3ECB-A849-B806-6A65535C5A9D}" dt="2020-09-07T23:07:03.351" v="5" actId="2696"/>
        <pc:sldMkLst>
          <pc:docMk/>
          <pc:sldMk cId="2155831356" sldId="307"/>
        </pc:sldMkLst>
      </pc:sldChg>
      <pc:sldChg chg="del">
        <pc:chgData name="Infall Syafalni" userId="37839ce6-2079-4a6b-b127-6844b03b8fbc" providerId="ADAL" clId="{E98F555F-3ECB-A849-B806-6A65535C5A9D}" dt="2020-09-07T23:07:03.555" v="14" actId="2696"/>
        <pc:sldMkLst>
          <pc:docMk/>
          <pc:sldMk cId="3854477654" sldId="308"/>
        </pc:sldMkLst>
      </pc:sldChg>
      <pc:sldChg chg="del">
        <pc:chgData name="Infall Syafalni" userId="37839ce6-2079-4a6b-b127-6844b03b8fbc" providerId="ADAL" clId="{E98F555F-3ECB-A849-B806-6A65535C5A9D}" dt="2020-09-07T23:07:03.410" v="8" actId="2696"/>
        <pc:sldMkLst>
          <pc:docMk/>
          <pc:sldMk cId="2850427225" sldId="309"/>
        </pc:sldMkLst>
      </pc:sldChg>
      <pc:sldChg chg="del">
        <pc:chgData name="Infall Syafalni" userId="37839ce6-2079-4a6b-b127-6844b03b8fbc" providerId="ADAL" clId="{E98F555F-3ECB-A849-B806-6A65535C5A9D}" dt="2020-09-07T23:07:03.590" v="15" actId="2696"/>
        <pc:sldMkLst>
          <pc:docMk/>
          <pc:sldMk cId="785773442" sldId="310"/>
        </pc:sldMkLst>
      </pc:sldChg>
      <pc:sldChg chg="del">
        <pc:chgData name="Infall Syafalni" userId="37839ce6-2079-4a6b-b127-6844b03b8fbc" providerId="ADAL" clId="{E98F555F-3ECB-A849-B806-6A65535C5A9D}" dt="2020-09-07T23:07:03.421" v="10" actId="2696"/>
        <pc:sldMkLst>
          <pc:docMk/>
          <pc:sldMk cId="831195624" sldId="311"/>
        </pc:sldMkLst>
      </pc:sldChg>
      <pc:sldChg chg="del">
        <pc:chgData name="Infall Syafalni" userId="37839ce6-2079-4a6b-b127-6844b03b8fbc" providerId="ADAL" clId="{E98F555F-3ECB-A849-B806-6A65535C5A9D}" dt="2020-09-07T23:07:03.357" v="6" actId="2696"/>
        <pc:sldMkLst>
          <pc:docMk/>
          <pc:sldMk cId="851475485" sldId="312"/>
        </pc:sldMkLst>
      </pc:sldChg>
      <pc:sldChg chg="del">
        <pc:chgData name="Infall Syafalni" userId="37839ce6-2079-4a6b-b127-6844b03b8fbc" providerId="ADAL" clId="{E98F555F-3ECB-A849-B806-6A65535C5A9D}" dt="2020-09-07T23:07:03.613" v="16" actId="2696"/>
        <pc:sldMkLst>
          <pc:docMk/>
          <pc:sldMk cId="174510434" sldId="313"/>
        </pc:sldMkLst>
      </pc:sldChg>
      <pc:sldChg chg="modSp mod">
        <pc:chgData name="Infall Syafalni" userId="37839ce6-2079-4a6b-b127-6844b03b8fbc" providerId="ADAL" clId="{E98F555F-3ECB-A849-B806-6A65535C5A9D}" dt="2020-09-07T23:07:07.059" v="17" actId="20577"/>
        <pc:sldMkLst>
          <pc:docMk/>
          <pc:sldMk cId="1376901277" sldId="331"/>
        </pc:sldMkLst>
        <pc:spChg chg="mod">
          <ac:chgData name="Infall Syafalni" userId="37839ce6-2079-4a6b-b127-6844b03b8fbc" providerId="ADAL" clId="{E98F555F-3ECB-A849-B806-6A65535C5A9D}" dt="2020-09-07T23:07:07.059" v="17" actId="20577"/>
          <ac:spMkLst>
            <pc:docMk/>
            <pc:sldMk cId="1376901277" sldId="331"/>
            <ac:spMk id="2" creationId="{C17D42A6-DFB8-D940-97AE-2E55C12ECEE7}"/>
          </ac:spMkLst>
        </pc:spChg>
      </pc:sldChg>
      <pc:sldChg chg="del">
        <pc:chgData name="Infall Syafalni" userId="37839ce6-2079-4a6b-b127-6844b03b8fbc" providerId="ADAL" clId="{E98F555F-3ECB-A849-B806-6A65535C5A9D}" dt="2020-09-07T23:07:03.283" v="2" actId="2696"/>
        <pc:sldMkLst>
          <pc:docMk/>
          <pc:sldMk cId="3771903203" sldId="332"/>
        </pc:sldMkLst>
      </pc:sldChg>
      <pc:sldChg chg="del">
        <pc:chgData name="Infall Syafalni" userId="37839ce6-2079-4a6b-b127-6844b03b8fbc" providerId="ADAL" clId="{E98F555F-3ECB-A849-B806-6A65535C5A9D}" dt="2020-09-07T23:07:03.436" v="12" actId="2696"/>
        <pc:sldMkLst>
          <pc:docMk/>
          <pc:sldMk cId="409904847" sldId="333"/>
        </pc:sldMkLst>
      </pc:sldChg>
      <pc:sldChg chg="modSp mod modNotesTx">
        <pc:chgData name="Infall Syafalni" userId="37839ce6-2079-4a6b-b127-6844b03b8fbc" providerId="ADAL" clId="{E98F555F-3ECB-A849-B806-6A65535C5A9D}" dt="2020-09-07T23:14:03.848" v="38" actId="20577"/>
        <pc:sldMkLst>
          <pc:docMk/>
          <pc:sldMk cId="1358105412" sldId="336"/>
        </pc:sldMkLst>
        <pc:spChg chg="mod">
          <ac:chgData name="Infall Syafalni" userId="37839ce6-2079-4a6b-b127-6844b03b8fbc" providerId="ADAL" clId="{E98F555F-3ECB-A849-B806-6A65535C5A9D}" dt="2020-09-07T23:14:03.848" v="38" actId="20577"/>
          <ac:spMkLst>
            <pc:docMk/>
            <pc:sldMk cId="1358105412" sldId="336"/>
            <ac:spMk id="5" creationId="{2DACFB8D-A58F-774C-8DAD-6C9636117269}"/>
          </ac:spMkLst>
        </pc:spChg>
      </pc:sldChg>
      <pc:sldChg chg="del">
        <pc:chgData name="Infall Syafalni" userId="37839ce6-2079-4a6b-b127-6844b03b8fbc" providerId="ADAL" clId="{E98F555F-3ECB-A849-B806-6A65535C5A9D}" dt="2020-09-07T23:07:03.278" v="1" actId="2696"/>
        <pc:sldMkLst>
          <pc:docMk/>
          <pc:sldMk cId="3675339881" sldId="337"/>
        </pc:sldMkLst>
      </pc:sldChg>
      <pc:sldChg chg="del">
        <pc:chgData name="Infall Syafalni" userId="37839ce6-2079-4a6b-b127-6844b03b8fbc" providerId="ADAL" clId="{E98F555F-3ECB-A849-B806-6A65535C5A9D}" dt="2020-09-07T23:07:03.328" v="4" actId="2696"/>
        <pc:sldMkLst>
          <pc:docMk/>
          <pc:sldMk cId="1358533743" sldId="338"/>
        </pc:sldMkLst>
      </pc:sldChg>
    </pc:docChg>
  </pc:docChgLst>
  <pc:docChgLst>
    <pc:chgData name="Infall Syafalni" userId="37839ce6-2079-4a6b-b127-6844b03b8fbc" providerId="ADAL" clId="{67414616-FE7E-4375-8C1D-665D4EDB08D9}"/>
    <pc:docChg chg="modSld">
      <pc:chgData name="Infall Syafalni" userId="37839ce6-2079-4a6b-b127-6844b03b8fbc" providerId="ADAL" clId="{67414616-FE7E-4375-8C1D-665D4EDB08D9}" dt="2020-09-08T00:13:32.497" v="12"/>
      <pc:docMkLst>
        <pc:docMk/>
      </pc:docMkLst>
      <pc:sldChg chg="addSp modSp">
        <pc:chgData name="Infall Syafalni" userId="37839ce6-2079-4a6b-b127-6844b03b8fbc" providerId="ADAL" clId="{67414616-FE7E-4375-8C1D-665D4EDB08D9}" dt="2020-09-07T23:20:27.635" v="1"/>
        <pc:sldMkLst>
          <pc:docMk/>
          <pc:sldMk cId="4028696507" sldId="297"/>
        </pc:sldMkLst>
        <pc:picChg chg="add mod">
          <ac:chgData name="Infall Syafalni" userId="37839ce6-2079-4a6b-b127-6844b03b8fbc" providerId="ADAL" clId="{67414616-FE7E-4375-8C1D-665D4EDB08D9}" dt="2020-09-07T23:20:27.635" v="1"/>
          <ac:picMkLst>
            <pc:docMk/>
            <pc:sldMk cId="4028696507" sldId="297"/>
            <ac:picMk id="8" creationId="{79E052FA-5170-480E-AAC6-92C0BD41A7A3}"/>
          </ac:picMkLst>
        </pc:picChg>
        <pc:inkChg chg="add">
          <ac:chgData name="Infall Syafalni" userId="37839ce6-2079-4a6b-b127-6844b03b8fbc" providerId="ADAL" clId="{67414616-FE7E-4375-8C1D-665D4EDB08D9}" dt="2020-09-07T23:20:27.635" v="1"/>
          <ac:inkMkLst>
            <pc:docMk/>
            <pc:sldMk cId="4028696507" sldId="297"/>
            <ac:inkMk id="7" creationId="{845FF70F-A3B9-44A8-9D4B-F438154F94D7}"/>
          </ac:inkMkLst>
        </pc:inkChg>
      </pc:sldChg>
      <pc:sldChg chg="addSp delSp modSp">
        <pc:chgData name="Infall Syafalni" userId="37839ce6-2079-4a6b-b127-6844b03b8fbc" providerId="ADAL" clId="{67414616-FE7E-4375-8C1D-665D4EDB08D9}" dt="2020-09-07T23:38:56.237" v="7"/>
        <pc:sldMkLst>
          <pc:docMk/>
          <pc:sldMk cId="282396036" sldId="298"/>
        </pc:sldMkLst>
        <pc:picChg chg="add del mod">
          <ac:chgData name="Infall Syafalni" userId="37839ce6-2079-4a6b-b127-6844b03b8fbc" providerId="ADAL" clId="{67414616-FE7E-4375-8C1D-665D4EDB08D9}" dt="2020-09-07T23:24:05.394" v="3"/>
          <ac:picMkLst>
            <pc:docMk/>
            <pc:sldMk cId="282396036" sldId="298"/>
            <ac:picMk id="2" creationId="{B486641B-3C02-4957-A802-38EF5999AD97}"/>
          </ac:picMkLst>
        </pc:picChg>
        <pc:picChg chg="add del mod">
          <ac:chgData name="Infall Syafalni" userId="37839ce6-2079-4a6b-b127-6844b03b8fbc" providerId="ADAL" clId="{67414616-FE7E-4375-8C1D-665D4EDB08D9}" dt="2020-09-07T23:24:21.087" v="4"/>
          <ac:picMkLst>
            <pc:docMk/>
            <pc:sldMk cId="282396036" sldId="298"/>
            <ac:picMk id="3" creationId="{B715A4F2-28CD-4268-AEDA-4247C7DB3959}"/>
          </ac:picMkLst>
        </pc:picChg>
        <pc:picChg chg="add del mod">
          <ac:chgData name="Infall Syafalni" userId="37839ce6-2079-4a6b-b127-6844b03b8fbc" providerId="ADAL" clId="{67414616-FE7E-4375-8C1D-665D4EDB08D9}" dt="2020-09-07T23:27:12.417" v="5"/>
          <ac:picMkLst>
            <pc:docMk/>
            <pc:sldMk cId="282396036" sldId="298"/>
            <ac:picMk id="4" creationId="{794AE314-4EF8-4911-A896-92D66092DBB2}"/>
          </ac:picMkLst>
        </pc:picChg>
        <pc:picChg chg="add del mod">
          <ac:chgData name="Infall Syafalni" userId="37839ce6-2079-4a6b-b127-6844b03b8fbc" providerId="ADAL" clId="{67414616-FE7E-4375-8C1D-665D4EDB08D9}" dt="2020-09-07T23:38:56.237" v="7"/>
          <ac:picMkLst>
            <pc:docMk/>
            <pc:sldMk cId="282396036" sldId="298"/>
            <ac:picMk id="6" creationId="{9E4DF5DD-35DE-47F2-BA02-62E0B826AF33}"/>
          </ac:picMkLst>
        </pc:picChg>
        <pc:picChg chg="add mod">
          <ac:chgData name="Infall Syafalni" userId="37839ce6-2079-4a6b-b127-6844b03b8fbc" providerId="ADAL" clId="{67414616-FE7E-4375-8C1D-665D4EDB08D9}" dt="2020-09-07T23:38:56.237" v="7"/>
          <ac:picMkLst>
            <pc:docMk/>
            <pc:sldMk cId="282396036" sldId="298"/>
            <ac:picMk id="8" creationId="{FD16C15D-E816-4874-B55A-957EF2F850F8}"/>
          </ac:picMkLst>
        </pc:picChg>
        <pc:inkChg chg="add del">
          <ac:chgData name="Infall Syafalni" userId="37839ce6-2079-4a6b-b127-6844b03b8fbc" providerId="ADAL" clId="{67414616-FE7E-4375-8C1D-665D4EDB08D9}" dt="2020-09-07T23:38:56.237" v="7"/>
          <ac:inkMkLst>
            <pc:docMk/>
            <pc:sldMk cId="282396036" sldId="298"/>
            <ac:inkMk id="5" creationId="{B72A3100-5C47-411F-AD80-4CE9643854B8}"/>
          </ac:inkMkLst>
        </pc:inkChg>
        <pc:inkChg chg="add">
          <ac:chgData name="Infall Syafalni" userId="37839ce6-2079-4a6b-b127-6844b03b8fbc" providerId="ADAL" clId="{67414616-FE7E-4375-8C1D-665D4EDB08D9}" dt="2020-09-07T23:38:56.237" v="7"/>
          <ac:inkMkLst>
            <pc:docMk/>
            <pc:sldMk cId="282396036" sldId="298"/>
            <ac:inkMk id="7" creationId="{12C4C2BB-4149-42FC-91D3-B082E79A8293}"/>
          </ac:inkMkLst>
        </pc:inkChg>
      </pc:sldChg>
      <pc:sldChg chg="addSp delSp modSp">
        <pc:chgData name="Infall Syafalni" userId="37839ce6-2079-4a6b-b127-6844b03b8fbc" providerId="ADAL" clId="{67414616-FE7E-4375-8C1D-665D4EDB08D9}" dt="2020-09-07T23:34:28.170" v="6"/>
        <pc:sldMkLst>
          <pc:docMk/>
          <pc:sldMk cId="2162453195" sldId="299"/>
        </pc:sldMkLst>
        <pc:picChg chg="add del mod">
          <ac:chgData name="Infall Syafalni" userId="37839ce6-2079-4a6b-b127-6844b03b8fbc" providerId="ADAL" clId="{67414616-FE7E-4375-8C1D-665D4EDB08D9}" dt="2020-09-07T23:34:28.170" v="6"/>
          <ac:picMkLst>
            <pc:docMk/>
            <pc:sldMk cId="2162453195" sldId="299"/>
            <ac:picMk id="5" creationId="{DE474DE7-66F6-4836-95E1-2889F79437F2}"/>
          </ac:picMkLst>
        </pc:picChg>
        <pc:picChg chg="add mod">
          <ac:chgData name="Infall Syafalni" userId="37839ce6-2079-4a6b-b127-6844b03b8fbc" providerId="ADAL" clId="{67414616-FE7E-4375-8C1D-665D4EDB08D9}" dt="2020-09-07T23:34:28.170" v="6"/>
          <ac:picMkLst>
            <pc:docMk/>
            <pc:sldMk cId="2162453195" sldId="299"/>
            <ac:picMk id="7" creationId="{C61C9762-F2F3-43E0-BA2C-A5C9A84F9C35}"/>
          </ac:picMkLst>
        </pc:picChg>
        <pc:inkChg chg="add">
          <ac:chgData name="Infall Syafalni" userId="37839ce6-2079-4a6b-b127-6844b03b8fbc" providerId="ADAL" clId="{67414616-FE7E-4375-8C1D-665D4EDB08D9}" dt="2020-09-07T23:34:28.170" v="6"/>
          <ac:inkMkLst>
            <pc:docMk/>
            <pc:sldMk cId="2162453195" sldId="299"/>
            <ac:inkMk id="6" creationId="{68E9494A-FFD0-4E21-B1AE-19B42F4E31CF}"/>
          </ac:inkMkLst>
        </pc:inkChg>
      </pc:sldChg>
      <pc:sldChg chg="addSp modSp">
        <pc:chgData name="Infall Syafalni" userId="37839ce6-2079-4a6b-b127-6844b03b8fbc" providerId="ADAL" clId="{67414616-FE7E-4375-8C1D-665D4EDB08D9}" dt="2020-09-07T23:58:20.252" v="8"/>
        <pc:sldMkLst>
          <pc:docMk/>
          <pc:sldMk cId="3604877902" sldId="300"/>
        </pc:sldMkLst>
        <pc:picChg chg="add mod">
          <ac:chgData name="Infall Syafalni" userId="37839ce6-2079-4a6b-b127-6844b03b8fbc" providerId="ADAL" clId="{67414616-FE7E-4375-8C1D-665D4EDB08D9}" dt="2020-09-07T23:58:20.252" v="8"/>
          <ac:picMkLst>
            <pc:docMk/>
            <pc:sldMk cId="3604877902" sldId="300"/>
            <ac:picMk id="8" creationId="{FD3FBDC5-5C10-472E-A7FD-AE6AF091A9C6}"/>
          </ac:picMkLst>
        </pc:picChg>
        <pc:inkChg chg="add">
          <ac:chgData name="Infall Syafalni" userId="37839ce6-2079-4a6b-b127-6844b03b8fbc" providerId="ADAL" clId="{67414616-FE7E-4375-8C1D-665D4EDB08D9}" dt="2020-09-07T23:58:20.252" v="8"/>
          <ac:inkMkLst>
            <pc:docMk/>
            <pc:sldMk cId="3604877902" sldId="300"/>
            <ac:inkMk id="7" creationId="{5A7E1C98-F15A-462D-8FA5-48074D88EB14}"/>
          </ac:inkMkLst>
        </pc:inkChg>
      </pc:sldChg>
      <pc:sldChg chg="addSp delSp modSp">
        <pc:chgData name="Infall Syafalni" userId="37839ce6-2079-4a6b-b127-6844b03b8fbc" providerId="ADAL" clId="{67414616-FE7E-4375-8C1D-665D4EDB08D9}" dt="2020-09-08T00:08:05.985" v="10"/>
        <pc:sldMkLst>
          <pc:docMk/>
          <pc:sldMk cId="1362291197" sldId="301"/>
        </pc:sldMkLst>
        <pc:picChg chg="add del mod">
          <ac:chgData name="Infall Syafalni" userId="37839ce6-2079-4a6b-b127-6844b03b8fbc" providerId="ADAL" clId="{67414616-FE7E-4375-8C1D-665D4EDB08D9}" dt="2020-09-08T00:08:05.985" v="10"/>
          <ac:picMkLst>
            <pc:docMk/>
            <pc:sldMk cId="1362291197" sldId="301"/>
            <ac:picMk id="2" creationId="{30458977-291C-4E3B-A8CB-FB32C27D0759}"/>
          </ac:picMkLst>
        </pc:picChg>
        <pc:picChg chg="add mod">
          <ac:chgData name="Infall Syafalni" userId="37839ce6-2079-4a6b-b127-6844b03b8fbc" providerId="ADAL" clId="{67414616-FE7E-4375-8C1D-665D4EDB08D9}" dt="2020-09-08T00:08:05.985" v="10"/>
          <ac:picMkLst>
            <pc:docMk/>
            <pc:sldMk cId="1362291197" sldId="301"/>
            <ac:picMk id="4" creationId="{6A087671-ED80-48A3-8488-4A19DC140F0D}"/>
          </ac:picMkLst>
        </pc:picChg>
        <pc:inkChg chg="add">
          <ac:chgData name="Infall Syafalni" userId="37839ce6-2079-4a6b-b127-6844b03b8fbc" providerId="ADAL" clId="{67414616-FE7E-4375-8C1D-665D4EDB08D9}" dt="2020-09-08T00:08:05.985" v="10"/>
          <ac:inkMkLst>
            <pc:docMk/>
            <pc:sldMk cId="1362291197" sldId="301"/>
            <ac:inkMk id="3" creationId="{B73B7B07-FA77-43E8-A32B-6A93F973814E}"/>
          </ac:inkMkLst>
        </pc:inkChg>
      </pc:sldChg>
      <pc:sldChg chg="addSp modSp">
        <pc:chgData name="Infall Syafalni" userId="37839ce6-2079-4a6b-b127-6844b03b8fbc" providerId="ADAL" clId="{67414616-FE7E-4375-8C1D-665D4EDB08D9}" dt="2020-09-08T00:12:32.400" v="11"/>
        <pc:sldMkLst>
          <pc:docMk/>
          <pc:sldMk cId="1667572599" sldId="302"/>
        </pc:sldMkLst>
        <pc:picChg chg="add mod">
          <ac:chgData name="Infall Syafalni" userId="37839ce6-2079-4a6b-b127-6844b03b8fbc" providerId="ADAL" clId="{67414616-FE7E-4375-8C1D-665D4EDB08D9}" dt="2020-09-08T00:12:32.400" v="11"/>
          <ac:picMkLst>
            <pc:docMk/>
            <pc:sldMk cId="1667572599" sldId="302"/>
            <ac:picMk id="3" creationId="{5D8D9E8F-443C-4A59-8C6B-134725BD7050}"/>
          </ac:picMkLst>
        </pc:picChg>
        <pc:inkChg chg="add">
          <ac:chgData name="Infall Syafalni" userId="37839ce6-2079-4a6b-b127-6844b03b8fbc" providerId="ADAL" clId="{67414616-FE7E-4375-8C1D-665D4EDB08D9}" dt="2020-09-08T00:12:32.400" v="11"/>
          <ac:inkMkLst>
            <pc:docMk/>
            <pc:sldMk cId="1667572599" sldId="302"/>
            <ac:inkMk id="2" creationId="{A83BE96A-1F60-4F5F-8A6B-575EDCAA96B6}"/>
          </ac:inkMkLst>
        </pc:inkChg>
      </pc:sldChg>
      <pc:sldChg chg="addSp modSp">
        <pc:chgData name="Infall Syafalni" userId="37839ce6-2079-4a6b-b127-6844b03b8fbc" providerId="ADAL" clId="{67414616-FE7E-4375-8C1D-665D4EDB08D9}" dt="2020-09-08T00:13:32.497" v="12"/>
        <pc:sldMkLst>
          <pc:docMk/>
          <pc:sldMk cId="1376901277" sldId="331"/>
        </pc:sldMkLst>
        <pc:picChg chg="add mod">
          <ac:chgData name="Infall Syafalni" userId="37839ce6-2079-4a6b-b127-6844b03b8fbc" providerId="ADAL" clId="{67414616-FE7E-4375-8C1D-665D4EDB08D9}" dt="2020-09-08T00:13:32.497" v="12"/>
          <ac:picMkLst>
            <pc:docMk/>
            <pc:sldMk cId="1376901277" sldId="331"/>
            <ac:picMk id="4" creationId="{8BCDB649-DCE7-4166-8F15-0BB01A80A75F}"/>
          </ac:picMkLst>
        </pc:picChg>
      </pc:sldChg>
      <pc:sldChg chg="addSp modSp">
        <pc:chgData name="Infall Syafalni" userId="37839ce6-2079-4a6b-b127-6844b03b8fbc" providerId="ADAL" clId="{67414616-FE7E-4375-8C1D-665D4EDB08D9}" dt="2020-09-07T23:16:44.657" v="0"/>
        <pc:sldMkLst>
          <pc:docMk/>
          <pc:sldMk cId="1358105412" sldId="336"/>
        </pc:sldMkLst>
        <pc:picChg chg="add mod">
          <ac:chgData name="Infall Syafalni" userId="37839ce6-2079-4a6b-b127-6844b03b8fbc" providerId="ADAL" clId="{67414616-FE7E-4375-8C1D-665D4EDB08D9}" dt="2020-09-07T23:16:44.657" v="0"/>
          <ac:picMkLst>
            <pc:docMk/>
            <pc:sldMk cId="1358105412" sldId="336"/>
            <ac:picMk id="3" creationId="{8DB7BC00-D5BC-4FDA-B682-30B024694CE9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013F-81E6-4F78-B90A-D70FBA9EADA9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572F-EBF0-4D16-BB2C-8D9508D9CC5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572F-EBF0-4D16-BB2C-8D9508D9CC5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775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5214"/>
            <a:ext cx="5030390" cy="4113893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0B9B1-2CF0-4C68-93A2-C925BF0094A0}" type="datetimeFigureOut">
              <a:rPr lang="id-ID" smtClean="0"/>
              <a:pPr/>
              <a:t>08/09/20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C4C21A-0393-4EA8-8AEB-AF4E0BE66E7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24136"/>
          </a:xfrm>
        </p:spPr>
        <p:txBody>
          <a:bodyPr>
            <a:noAutofit/>
          </a:bodyPr>
          <a:lstStyle/>
          <a:p>
            <a:pPr algn="l"/>
            <a:r>
              <a:rPr lang="id-ID" sz="2800"/>
              <a:t>IF2130/II2130 – Organisasi dan Arsitektur Komputer</a:t>
            </a:r>
            <a:br>
              <a:rPr lang="id-ID" sz="2800"/>
            </a:br>
            <a:r>
              <a:rPr lang="id-ID" sz="1400"/>
              <a:t>sumber: </a:t>
            </a:r>
            <a:r>
              <a:rPr lang="en-US" sz="1400" kern="0">
                <a:latin typeface="Calibri" pitchFamily="34" charset="0"/>
              </a:rPr>
              <a:t>Greg </a:t>
            </a:r>
            <a:r>
              <a:rPr lang="en-US" sz="1400" kern="0" err="1">
                <a:latin typeface="Calibri" pitchFamily="34" charset="0"/>
              </a:rPr>
              <a:t>Kesden</a:t>
            </a:r>
            <a:r>
              <a:rPr lang="id-ID" sz="1400" kern="0">
                <a:latin typeface="Calibri" pitchFamily="34" charset="0"/>
              </a:rPr>
              <a:t>, CMU 15-213, 2012</a:t>
            </a:r>
            <a:endParaRPr lang="id-ID" sz="28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38F4C-2AD7-6D45-91C0-1D31964BB68A}"/>
              </a:ext>
            </a:extLst>
          </p:cNvPr>
          <p:cNvSpPr txBox="1">
            <a:spLocks/>
          </p:cNvSpPr>
          <p:nvPr/>
        </p:nvSpPr>
        <p:spPr>
          <a:xfrm>
            <a:off x="737659" y="1401822"/>
            <a:ext cx="7457256" cy="1800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Achmad Imam </a:t>
            </a:r>
            <a:r>
              <a:rPr lang="id-ID" err="1"/>
              <a:t>Kistijantoro</a:t>
            </a:r>
            <a:endParaRPr lang="id-ID"/>
          </a:p>
          <a:p>
            <a:r>
              <a:rPr lang="id-ID" err="1"/>
              <a:t>Anggrahita</a:t>
            </a:r>
            <a:r>
              <a:rPr lang="id-ID"/>
              <a:t> Bayu Sasmita</a:t>
            </a:r>
          </a:p>
          <a:p>
            <a:r>
              <a:rPr lang="id-ID"/>
              <a:t>Yudistira Dwi Wardhana </a:t>
            </a:r>
            <a:r>
              <a:rPr lang="id-ID" err="1"/>
              <a:t>Asnar</a:t>
            </a:r>
            <a:endParaRPr lang="id-ID"/>
          </a:p>
          <a:p>
            <a:r>
              <a:rPr lang="id-ID"/>
              <a:t>Rahmat Mulyawan</a:t>
            </a:r>
          </a:p>
          <a:p>
            <a:r>
              <a:rPr lang="id-ID" b="1" err="1"/>
              <a:t>Infall</a:t>
            </a:r>
            <a:r>
              <a:rPr lang="id-ID" b="1"/>
              <a:t> </a:t>
            </a:r>
            <a:r>
              <a:rPr lang="id-ID" b="1" err="1"/>
              <a:t>Syafalni</a:t>
            </a:r>
            <a:endParaRPr lang="id-ID" b="1"/>
          </a:p>
          <a:p>
            <a:endParaRPr lang="id-ID"/>
          </a:p>
          <a:p>
            <a:endParaRPr lang="id-ID"/>
          </a:p>
          <a:p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CFB8D-A58F-774C-8DAD-6C9636117269}"/>
              </a:ext>
            </a:extLst>
          </p:cNvPr>
          <p:cNvSpPr/>
          <p:nvPr/>
        </p:nvSpPr>
        <p:spPr>
          <a:xfrm>
            <a:off x="1115616" y="5157192"/>
            <a:ext cx="7112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/>
              <a:t>Representasi Informasi – </a:t>
            </a:r>
            <a:r>
              <a:rPr lang="id-ID" sz="1600" b="1" err="1"/>
              <a:t>Unsigned</a:t>
            </a:r>
            <a:r>
              <a:rPr lang="id-ID" sz="1600" b="1"/>
              <a:t> </a:t>
            </a:r>
            <a:r>
              <a:rPr lang="id-ID" sz="1600" b="1" err="1"/>
              <a:t>and</a:t>
            </a:r>
            <a:r>
              <a:rPr lang="id-ID" sz="1600" b="1"/>
              <a:t> </a:t>
            </a:r>
            <a:r>
              <a:rPr lang="id-ID" sz="1600" b="1" err="1"/>
              <a:t>Signed</a:t>
            </a:r>
            <a:r>
              <a:rPr lang="id-ID" sz="1600" b="1"/>
              <a:t> </a:t>
            </a:r>
            <a:r>
              <a:rPr lang="id-ID" sz="1600" b="1" err="1"/>
              <a:t>Addition</a:t>
            </a:r>
            <a:endParaRPr lang="id-ID" sz="1600" b="1"/>
          </a:p>
        </p:txBody>
      </p:sp>
    </p:spTree>
    <p:extLst>
      <p:ext uri="{BB962C8B-B14F-4D97-AF65-F5344CB8AC3E}">
        <p14:creationId xmlns:p14="http://schemas.microsoft.com/office/powerpoint/2010/main" val="135810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>
            <a:normAutofit fontScale="92500" lnSpcReduction="10000"/>
          </a:bodyPr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/>
              <a:t>s</a:t>
            </a:r>
            <a:r>
              <a:rPr lang="en-US" b="0"/>
              <a:t>		=	 </a:t>
            </a:r>
            <a:r>
              <a:rPr lang="en-US" b="0" err="1"/>
              <a:t>UAdd</a:t>
            </a:r>
            <a:r>
              <a:rPr lang="en-US" b="0" i="1" baseline="-25000" err="1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+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True Sum: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Operands: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Discard Carry: </a:t>
            </a:r>
            <a:r>
              <a:rPr lang="en-US" sz="2000" b="0" i="1">
                <a:latin typeface="Calibri" pitchFamily="34" charset="0"/>
              </a:rPr>
              <a:t>w</a:t>
            </a:r>
            <a:r>
              <a:rPr lang="en-US" sz="2000" b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err="1">
                <a:latin typeface="Times" pitchFamily="18" charset="0"/>
              </a:rPr>
              <a:t>UAdd</a:t>
            </a:r>
            <a:r>
              <a:rPr lang="en-US" b="0" i="1" baseline="-25000" err="1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8696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4" imgW="6165000" imgH="5037120" progId="Excel.Sheet.8">
                  <p:embed/>
                </p:oleObj>
              </mc:Choice>
              <mc:Fallback>
                <p:oleObj name="Chart" r:id="rId4" imgW="6165000" imgH="503712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823960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hart" r:id="rId4" imgW="6165000" imgH="5037120" progId="Excel.Sheet.8">
                  <p:embed/>
                </p:oleObj>
              </mc:Choice>
              <mc:Fallback>
                <p:oleObj name="Chart" r:id="rId4" imgW="6165000" imgH="503712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31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48779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Functionality</a:t>
            </a:r>
          </a:p>
          <a:p>
            <a:pPr lvl="1" eaLnBrk="1" hangingPunct="1">
              <a:defRPr/>
            </a:pPr>
            <a:r>
              <a:rPr lang="en-US"/>
              <a:t>True sum requires </a:t>
            </a:r>
            <a:r>
              <a:rPr lang="en-US" b="0" i="1"/>
              <a:t>w</a:t>
            </a:r>
            <a:r>
              <a:rPr lang="en-US" b="0"/>
              <a:t>+1</a:t>
            </a:r>
            <a:r>
              <a:rPr lang="en-US"/>
              <a:t> bits</a:t>
            </a:r>
          </a:p>
          <a:p>
            <a:pPr lvl="1" eaLnBrk="1" hangingPunct="1">
              <a:defRPr/>
            </a:pPr>
            <a:r>
              <a:rPr lang="en-US"/>
              <a:t>Drop off MSB</a:t>
            </a:r>
          </a:p>
          <a:p>
            <a:pPr lvl="1" eaLnBrk="1" hangingPunct="1">
              <a:defRPr/>
            </a:pPr>
            <a:r>
              <a:rPr lang="en-US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>
                <a:latin typeface="Calibri" pitchFamily="34" charset="0"/>
              </a:rPr>
              <a:t>–2</a:t>
            </a:r>
            <a:r>
              <a:rPr lang="en-US" sz="1800" b="0" i="1" baseline="30000">
                <a:latin typeface="Calibri" pitchFamily="34" charset="0"/>
              </a:rPr>
              <a:t>w </a:t>
            </a:r>
            <a:r>
              <a:rPr lang="en-US" sz="1800" b="0" baseline="30000">
                <a:latin typeface="Calibri" pitchFamily="34" charset="0"/>
              </a:rPr>
              <a:t>–1</a:t>
            </a:r>
            <a:endParaRPr lang="en-US" sz="1800" b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>
                <a:latin typeface="Calibri" pitchFamily="34" charset="0"/>
              </a:rPr>
              <a:t>–2</a:t>
            </a:r>
            <a:r>
              <a:rPr lang="en-US" sz="1800" b="0" i="1" baseline="3000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Calibri" pitchFamily="34" charset="0"/>
              </a:rPr>
              <a:t>2</a:t>
            </a:r>
            <a:r>
              <a:rPr lang="en-US" sz="1800" b="0" i="1" baseline="30000">
                <a:latin typeface="Calibri" pitchFamily="34" charset="0"/>
              </a:rPr>
              <a:t>w </a:t>
            </a:r>
            <a:r>
              <a:rPr lang="en-US" sz="1800" b="0" baseline="30000">
                <a:latin typeface="Calibri" pitchFamily="34" charset="0"/>
              </a:rPr>
              <a:t>–1</a:t>
            </a:r>
            <a:r>
              <a:rPr lang="en-US" sz="1800" b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Calibri" pitchFamily="34" charset="0"/>
              </a:rPr>
              <a:t>2</a:t>
            </a:r>
            <a:r>
              <a:rPr lang="en-US" sz="1800" b="0" i="1" baseline="30000">
                <a:latin typeface="Calibri" pitchFamily="34" charset="0"/>
              </a:rPr>
              <a:t>w</a:t>
            </a:r>
            <a:r>
              <a:rPr lang="en-US" sz="1800" b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err="1">
                <a:latin typeface="Calibri" pitchFamily="34" charset="0"/>
              </a:rPr>
              <a:t>TAdd</a:t>
            </a:r>
            <a:r>
              <a:rPr lang="en-US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Calibri" pitchFamily="34" charset="0"/>
              </a:rPr>
              <a:t>1</a:t>
            </a:r>
            <a:r>
              <a:rPr lang="en-US" sz="1400" b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Calibri" pitchFamily="34" charset="0"/>
              </a:rPr>
              <a:t>1</a:t>
            </a:r>
            <a:r>
              <a:rPr lang="en-US" sz="1400" b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Calibri" pitchFamily="34" charset="0"/>
              </a:rPr>
              <a:t>0</a:t>
            </a:r>
            <a:r>
              <a:rPr lang="en-US" sz="1400" b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Calibri" pitchFamily="34" charset="0"/>
              </a:rPr>
              <a:t>0</a:t>
            </a:r>
            <a:r>
              <a:rPr lang="en-US" sz="1400" b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Calibri" pitchFamily="34" charset="0"/>
              </a:rPr>
              <a:t>0</a:t>
            </a:r>
            <a:r>
              <a:rPr lang="en-US" sz="1400" b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err="1">
                <a:latin typeface="Calibri" pitchFamily="34" charset="0"/>
              </a:rPr>
              <a:t>PosOver</a:t>
            </a:r>
            <a:endParaRPr lang="en-US" sz="1400" b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err="1">
                <a:latin typeface="Calibri" pitchFamily="34" charset="0"/>
              </a:rPr>
              <a:t>NegOver</a:t>
            </a:r>
            <a:endParaRPr lang="en-US" sz="14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911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4" imgW="6165000" imgH="5037120" progId="Excel.Sheet.8">
                  <p:embed/>
                </p:oleObj>
              </mc:Choice>
              <mc:Fallback>
                <p:oleObj name="Chart" r:id="rId4" imgW="6165000" imgH="503712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err="1">
                <a:latin typeface="Calibri" pitchFamily="34" charset="0"/>
              </a:rPr>
              <a:t>PosOver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err="1">
                <a:latin typeface="Calibri" pitchFamily="34" charset="0"/>
              </a:rPr>
              <a:t>NegOver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25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42A6-DFB8-D940-97AE-2E55C12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End of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D133-1292-CC4A-9442-A7DA94BC1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6901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2|13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374477DC904A8914984759FED13C" ma:contentTypeVersion="2" ma:contentTypeDescription="Create a new document." ma:contentTypeScope="" ma:versionID="c36956cb8cdfa95e7aabf8da0e14df2a">
  <xsd:schema xmlns:xsd="http://www.w3.org/2001/XMLSchema" xmlns:xs="http://www.w3.org/2001/XMLSchema" xmlns:p="http://schemas.microsoft.com/office/2006/metadata/properties" xmlns:ns2="7f96ee09-9bf4-4fa0-9e29-210a31088195" targetNamespace="http://schemas.microsoft.com/office/2006/metadata/properties" ma:root="true" ma:fieldsID="f63e60c24e1647699c180ad2004d9183" ns2:_="">
    <xsd:import namespace="7f96ee09-9bf4-4fa0-9e29-210a31088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6ee09-9bf4-4fa0-9e29-210a31088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C81D1-7142-46F3-A97E-D047294AEFD4}"/>
</file>

<file path=customXml/itemProps2.xml><?xml version="1.0" encoding="utf-8"?>
<ds:datastoreItem xmlns:ds="http://schemas.openxmlformats.org/officeDocument/2006/customXml" ds:itemID="{92344A35-0B6F-4C8C-9837-EF4237091C15}"/>
</file>

<file path=customXml/itemProps3.xml><?xml version="1.0" encoding="utf-8"?>
<ds:datastoreItem xmlns:ds="http://schemas.openxmlformats.org/officeDocument/2006/customXml" ds:itemID="{E362B39B-8CB2-4161-9EE0-865233AB87E8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3252</TotalTime>
  <Words>386</Words>
  <Application>Microsoft Macintosh PowerPoint</Application>
  <PresentationFormat>On-screen Show (4:3)</PresentationFormat>
  <Paragraphs>107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Bookman Old Style</vt:lpstr>
      <vt:lpstr>Calibri</vt:lpstr>
      <vt:lpstr>Courier New</vt:lpstr>
      <vt:lpstr>Gill Sans MT</vt:lpstr>
      <vt:lpstr>Times</vt:lpstr>
      <vt:lpstr>Wingdings</vt:lpstr>
      <vt:lpstr>Wingdings 3</vt:lpstr>
      <vt:lpstr>Origin</vt:lpstr>
      <vt:lpstr>Chart</vt:lpstr>
      <vt:lpstr>IF2130/II2130 – Organisasi dan Arsitektur Komputer sumber: Greg Kesden, CMU 15-213, 2012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Komputer</dc:title>
  <dc:creator>imam</dc:creator>
  <cp:lastModifiedBy>Infall Syafalni</cp:lastModifiedBy>
  <cp:revision>78</cp:revision>
  <dcterms:created xsi:type="dcterms:W3CDTF">2012-07-25T10:08:47Z</dcterms:created>
  <dcterms:modified xsi:type="dcterms:W3CDTF">2020-09-08T04:18:31Z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0x01010093A3374477DC904A8914984759FED13C</vt:lpwstr>
  </property>
</Properties>
</file>