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37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313" r:id="rId12"/>
    <p:sldId id="333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C2303-E361-43AD-83B8-4705C13D8012}" v="15" dt="2020-09-08T04:13:47.831"/>
    <p1510:client id="{A9077AD1-A1FB-0745-ADFF-948C986F4D2E}" v="2" dt="2020-09-08T05:12:33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all Syafalni" userId="37839ce6-2079-4a6b-b127-6844b03b8fbc" providerId="ADAL" clId="{A9077AD1-A1FB-0745-ADFF-948C986F4D2E}"/>
    <pc:docChg chg="modSld">
      <pc:chgData name="Infall Syafalni" userId="37839ce6-2079-4a6b-b127-6844b03b8fbc" providerId="ADAL" clId="{A9077AD1-A1FB-0745-ADFF-948C986F4D2E}" dt="2020-09-08T05:12:33.956" v="1"/>
      <pc:docMkLst>
        <pc:docMk/>
      </pc:docMkLst>
      <pc:sldChg chg="delSp modTransition modAnim">
        <pc:chgData name="Infall Syafalni" userId="37839ce6-2079-4a6b-b127-6844b03b8fbc" providerId="ADAL" clId="{A9077AD1-A1FB-0745-ADFF-948C986F4D2E}" dt="2020-09-08T05:12:33.956" v="1"/>
        <pc:sldMkLst>
          <pc:docMk/>
          <pc:sldMk cId="1262621667" sldId="303"/>
        </pc:sldMkLst>
        <pc:picChg chg="del">
          <ac:chgData name="Infall Syafalni" userId="37839ce6-2079-4a6b-b127-6844b03b8fbc" providerId="ADAL" clId="{A9077AD1-A1FB-0745-ADFF-948C986F4D2E}" dt="2020-09-08T05:12:33.956" v="1"/>
          <ac:picMkLst>
            <pc:docMk/>
            <pc:sldMk cId="1262621667" sldId="303"/>
            <ac:picMk id="3" creationId="{0D2AB94D-711B-4D9F-9F55-E52CBB3F9119}"/>
          </ac:picMkLst>
        </pc:picChg>
        <pc:inkChg chg="del">
          <ac:chgData name="Infall Syafalni" userId="37839ce6-2079-4a6b-b127-6844b03b8fbc" providerId="ADAL" clId="{A9077AD1-A1FB-0745-ADFF-948C986F4D2E}" dt="2020-09-08T05:12:33.956" v="1"/>
          <ac:inkMkLst>
            <pc:docMk/>
            <pc:sldMk cId="1262621667" sldId="303"/>
            <ac:inkMk id="2" creationId="{4E2790DD-BB6E-4188-8AC6-29F12C52E152}"/>
          </ac:inkMkLst>
        </pc:inkChg>
      </pc:sldChg>
      <pc:sldChg chg="delSp modTransition modAnim">
        <pc:chgData name="Infall Syafalni" userId="37839ce6-2079-4a6b-b127-6844b03b8fbc" providerId="ADAL" clId="{A9077AD1-A1FB-0745-ADFF-948C986F4D2E}" dt="2020-09-08T05:12:33.956" v="1"/>
        <pc:sldMkLst>
          <pc:docMk/>
          <pc:sldMk cId="364841310" sldId="304"/>
        </pc:sldMkLst>
        <pc:picChg chg="del">
          <ac:chgData name="Infall Syafalni" userId="37839ce6-2079-4a6b-b127-6844b03b8fbc" providerId="ADAL" clId="{A9077AD1-A1FB-0745-ADFF-948C986F4D2E}" dt="2020-09-08T05:12:33.956" v="1"/>
          <ac:picMkLst>
            <pc:docMk/>
            <pc:sldMk cId="364841310" sldId="304"/>
            <ac:picMk id="12" creationId="{F7BCFDF8-7733-455A-BC81-1F8C4BE059E8}"/>
          </ac:picMkLst>
        </pc:picChg>
        <pc:inkChg chg="del">
          <ac:chgData name="Infall Syafalni" userId="37839ce6-2079-4a6b-b127-6844b03b8fbc" providerId="ADAL" clId="{A9077AD1-A1FB-0745-ADFF-948C986F4D2E}" dt="2020-09-08T05:12:33.956" v="1"/>
          <ac:inkMkLst>
            <pc:docMk/>
            <pc:sldMk cId="364841310" sldId="304"/>
            <ac:inkMk id="11" creationId="{6A05FB0F-61D5-406A-8618-F57434828152}"/>
          </ac:inkMkLst>
        </pc:inkChg>
      </pc:sldChg>
      <pc:sldChg chg="delSp modTransition modAnim">
        <pc:chgData name="Infall Syafalni" userId="37839ce6-2079-4a6b-b127-6844b03b8fbc" providerId="ADAL" clId="{A9077AD1-A1FB-0745-ADFF-948C986F4D2E}" dt="2020-09-08T05:12:33.956" v="1"/>
        <pc:sldMkLst>
          <pc:docMk/>
          <pc:sldMk cId="1222973870" sldId="305"/>
        </pc:sldMkLst>
        <pc:picChg chg="del">
          <ac:chgData name="Infall Syafalni" userId="37839ce6-2079-4a6b-b127-6844b03b8fbc" providerId="ADAL" clId="{A9077AD1-A1FB-0745-ADFF-948C986F4D2E}" dt="2020-09-08T05:12:33.956" v="1"/>
          <ac:picMkLst>
            <pc:docMk/>
            <pc:sldMk cId="1222973870" sldId="305"/>
            <ac:picMk id="10" creationId="{7A508AB3-43DA-4234-A6F4-0D6E8F94D548}"/>
          </ac:picMkLst>
        </pc:picChg>
        <pc:inkChg chg="del">
          <ac:chgData name="Infall Syafalni" userId="37839ce6-2079-4a6b-b127-6844b03b8fbc" providerId="ADAL" clId="{A9077AD1-A1FB-0745-ADFF-948C986F4D2E}" dt="2020-09-08T05:12:33.956" v="1"/>
          <ac:inkMkLst>
            <pc:docMk/>
            <pc:sldMk cId="1222973870" sldId="305"/>
            <ac:inkMk id="9" creationId="{342F645C-A98B-4B11-98FE-FFAF3E42BAE3}"/>
          </ac:inkMkLst>
        </pc:inkChg>
      </pc:sldChg>
      <pc:sldChg chg="delSp modTransition modAnim">
        <pc:chgData name="Infall Syafalni" userId="37839ce6-2079-4a6b-b127-6844b03b8fbc" providerId="ADAL" clId="{A9077AD1-A1FB-0745-ADFF-948C986F4D2E}" dt="2020-09-08T05:12:33.956" v="1"/>
        <pc:sldMkLst>
          <pc:docMk/>
          <pc:sldMk cId="2171975889" sldId="306"/>
        </pc:sldMkLst>
        <pc:picChg chg="del">
          <ac:chgData name="Infall Syafalni" userId="37839ce6-2079-4a6b-b127-6844b03b8fbc" providerId="ADAL" clId="{A9077AD1-A1FB-0745-ADFF-948C986F4D2E}" dt="2020-09-08T05:12:33.956" v="1"/>
          <ac:picMkLst>
            <pc:docMk/>
            <pc:sldMk cId="2171975889" sldId="306"/>
            <ac:picMk id="5" creationId="{24101EC9-1C9D-4A3B-AFAC-BDA0ED4CB730}"/>
          </ac:picMkLst>
        </pc:picChg>
        <pc:inkChg chg="del">
          <ac:chgData name="Infall Syafalni" userId="37839ce6-2079-4a6b-b127-6844b03b8fbc" providerId="ADAL" clId="{A9077AD1-A1FB-0745-ADFF-948C986F4D2E}" dt="2020-09-08T05:12:33.956" v="1"/>
          <ac:inkMkLst>
            <pc:docMk/>
            <pc:sldMk cId="2171975889" sldId="306"/>
            <ac:inkMk id="4" creationId="{EEB17C05-11DE-4B99-99CD-BBB6870E9167}"/>
          </ac:inkMkLst>
        </pc:inkChg>
      </pc:sldChg>
      <pc:sldChg chg="delSp modTransition modAnim">
        <pc:chgData name="Infall Syafalni" userId="37839ce6-2079-4a6b-b127-6844b03b8fbc" providerId="ADAL" clId="{A9077AD1-A1FB-0745-ADFF-948C986F4D2E}" dt="2020-09-08T05:12:33.956" v="1"/>
        <pc:sldMkLst>
          <pc:docMk/>
          <pc:sldMk cId="2155831356" sldId="307"/>
        </pc:sldMkLst>
        <pc:picChg chg="del">
          <ac:chgData name="Infall Syafalni" userId="37839ce6-2079-4a6b-b127-6844b03b8fbc" providerId="ADAL" clId="{A9077AD1-A1FB-0745-ADFF-948C986F4D2E}" dt="2020-09-08T05:12:33.956" v="1"/>
          <ac:picMkLst>
            <pc:docMk/>
            <pc:sldMk cId="2155831356" sldId="307"/>
            <ac:picMk id="5" creationId="{3DEAFAEA-01C5-4F01-86FD-91B407611F06}"/>
          </ac:picMkLst>
        </pc:picChg>
        <pc:inkChg chg="del">
          <ac:chgData name="Infall Syafalni" userId="37839ce6-2079-4a6b-b127-6844b03b8fbc" providerId="ADAL" clId="{A9077AD1-A1FB-0745-ADFF-948C986F4D2E}" dt="2020-09-08T05:12:33.956" v="1"/>
          <ac:inkMkLst>
            <pc:docMk/>
            <pc:sldMk cId="2155831356" sldId="307"/>
            <ac:inkMk id="4" creationId="{98187FBE-496D-4D70-895B-BC7C237A3ACE}"/>
          </ac:inkMkLst>
        </pc:inkChg>
      </pc:sldChg>
      <pc:sldChg chg="delSp modTransition modAnim">
        <pc:chgData name="Infall Syafalni" userId="37839ce6-2079-4a6b-b127-6844b03b8fbc" providerId="ADAL" clId="{A9077AD1-A1FB-0745-ADFF-948C986F4D2E}" dt="2020-09-08T05:12:33.956" v="1"/>
        <pc:sldMkLst>
          <pc:docMk/>
          <pc:sldMk cId="3854477654" sldId="308"/>
        </pc:sldMkLst>
        <pc:picChg chg="del">
          <ac:chgData name="Infall Syafalni" userId="37839ce6-2079-4a6b-b127-6844b03b8fbc" providerId="ADAL" clId="{A9077AD1-A1FB-0745-ADFF-948C986F4D2E}" dt="2020-09-08T05:12:33.956" v="1"/>
          <ac:picMkLst>
            <pc:docMk/>
            <pc:sldMk cId="3854477654" sldId="308"/>
            <ac:picMk id="5" creationId="{B720B69F-4DB5-4B43-ADEE-8DF0A6C5108A}"/>
          </ac:picMkLst>
        </pc:picChg>
        <pc:inkChg chg="del">
          <ac:chgData name="Infall Syafalni" userId="37839ce6-2079-4a6b-b127-6844b03b8fbc" providerId="ADAL" clId="{A9077AD1-A1FB-0745-ADFF-948C986F4D2E}" dt="2020-09-08T05:12:33.956" v="1"/>
          <ac:inkMkLst>
            <pc:docMk/>
            <pc:sldMk cId="3854477654" sldId="308"/>
            <ac:inkMk id="2" creationId="{FD3E8D1C-D669-42E6-9553-BA7B43AD4C7F}"/>
          </ac:inkMkLst>
        </pc:inkChg>
      </pc:sldChg>
      <pc:sldChg chg="delSp modTransition modAnim">
        <pc:chgData name="Infall Syafalni" userId="37839ce6-2079-4a6b-b127-6844b03b8fbc" providerId="ADAL" clId="{A9077AD1-A1FB-0745-ADFF-948C986F4D2E}" dt="2020-09-08T05:12:33.956" v="1"/>
        <pc:sldMkLst>
          <pc:docMk/>
          <pc:sldMk cId="2850427225" sldId="309"/>
        </pc:sldMkLst>
        <pc:picChg chg="del">
          <ac:chgData name="Infall Syafalni" userId="37839ce6-2079-4a6b-b127-6844b03b8fbc" providerId="ADAL" clId="{A9077AD1-A1FB-0745-ADFF-948C986F4D2E}" dt="2020-09-08T05:12:33.956" v="1"/>
          <ac:picMkLst>
            <pc:docMk/>
            <pc:sldMk cId="2850427225" sldId="309"/>
            <ac:picMk id="7" creationId="{EE7990D9-8EC6-4474-AA19-D4206485AB56}"/>
          </ac:picMkLst>
        </pc:picChg>
        <pc:inkChg chg="del">
          <ac:chgData name="Infall Syafalni" userId="37839ce6-2079-4a6b-b127-6844b03b8fbc" providerId="ADAL" clId="{A9077AD1-A1FB-0745-ADFF-948C986F4D2E}" dt="2020-09-08T05:12:33.956" v="1"/>
          <ac:inkMkLst>
            <pc:docMk/>
            <pc:sldMk cId="2850427225" sldId="309"/>
            <ac:inkMk id="6" creationId="{84E094D4-E1F9-43E2-964B-88AF466E0962}"/>
          </ac:inkMkLst>
        </pc:inkChg>
      </pc:sldChg>
      <pc:sldChg chg="delSp modTransition modAnim">
        <pc:chgData name="Infall Syafalni" userId="37839ce6-2079-4a6b-b127-6844b03b8fbc" providerId="ADAL" clId="{A9077AD1-A1FB-0745-ADFF-948C986F4D2E}" dt="2020-09-08T05:12:33.956" v="1"/>
        <pc:sldMkLst>
          <pc:docMk/>
          <pc:sldMk cId="785773442" sldId="310"/>
        </pc:sldMkLst>
        <pc:picChg chg="del">
          <ac:chgData name="Infall Syafalni" userId="37839ce6-2079-4a6b-b127-6844b03b8fbc" providerId="ADAL" clId="{A9077AD1-A1FB-0745-ADFF-948C986F4D2E}" dt="2020-09-08T05:12:33.956" v="1"/>
          <ac:picMkLst>
            <pc:docMk/>
            <pc:sldMk cId="785773442" sldId="310"/>
            <ac:picMk id="3" creationId="{71256049-83CF-435C-BA56-B39873FC2536}"/>
          </ac:picMkLst>
        </pc:picChg>
        <pc:inkChg chg="del">
          <ac:chgData name="Infall Syafalni" userId="37839ce6-2079-4a6b-b127-6844b03b8fbc" providerId="ADAL" clId="{A9077AD1-A1FB-0745-ADFF-948C986F4D2E}" dt="2020-09-08T05:12:33.956" v="1"/>
          <ac:inkMkLst>
            <pc:docMk/>
            <pc:sldMk cId="785773442" sldId="310"/>
            <ac:inkMk id="2" creationId="{B973A4D9-65B1-43B2-94EB-B9B10DA54065}"/>
          </ac:inkMkLst>
        </pc:inkChg>
      </pc:sldChg>
      <pc:sldChg chg="delSp modTransition modAnim">
        <pc:chgData name="Infall Syafalni" userId="37839ce6-2079-4a6b-b127-6844b03b8fbc" providerId="ADAL" clId="{A9077AD1-A1FB-0745-ADFF-948C986F4D2E}" dt="2020-09-08T05:12:33.956" v="1"/>
        <pc:sldMkLst>
          <pc:docMk/>
          <pc:sldMk cId="851475485" sldId="312"/>
        </pc:sldMkLst>
        <pc:picChg chg="del">
          <ac:chgData name="Infall Syafalni" userId="37839ce6-2079-4a6b-b127-6844b03b8fbc" providerId="ADAL" clId="{A9077AD1-A1FB-0745-ADFF-948C986F4D2E}" dt="2020-09-08T05:12:33.956" v="1"/>
          <ac:picMkLst>
            <pc:docMk/>
            <pc:sldMk cId="851475485" sldId="312"/>
            <ac:picMk id="5" creationId="{F43F2C46-5911-4F79-9EE7-E371935A86DC}"/>
          </ac:picMkLst>
        </pc:picChg>
        <pc:inkChg chg="del">
          <ac:chgData name="Infall Syafalni" userId="37839ce6-2079-4a6b-b127-6844b03b8fbc" providerId="ADAL" clId="{A9077AD1-A1FB-0745-ADFF-948C986F4D2E}" dt="2020-09-08T05:12:33.956" v="1"/>
          <ac:inkMkLst>
            <pc:docMk/>
            <pc:sldMk cId="851475485" sldId="312"/>
            <ac:inkMk id="4" creationId="{BF5B2180-526A-4589-8415-081A7B133F59}"/>
          </ac:inkMkLst>
        </pc:inkChg>
      </pc:sldChg>
      <pc:sldChg chg="delSp modTransition modAnim">
        <pc:chgData name="Infall Syafalni" userId="37839ce6-2079-4a6b-b127-6844b03b8fbc" providerId="ADAL" clId="{A9077AD1-A1FB-0745-ADFF-948C986F4D2E}" dt="2020-09-08T05:12:33.956" v="1"/>
        <pc:sldMkLst>
          <pc:docMk/>
          <pc:sldMk cId="174510434" sldId="313"/>
        </pc:sldMkLst>
        <pc:picChg chg="del">
          <ac:chgData name="Infall Syafalni" userId="37839ce6-2079-4a6b-b127-6844b03b8fbc" providerId="ADAL" clId="{A9077AD1-A1FB-0745-ADFF-948C986F4D2E}" dt="2020-09-08T05:12:33.956" v="1"/>
          <ac:picMkLst>
            <pc:docMk/>
            <pc:sldMk cId="174510434" sldId="313"/>
            <ac:picMk id="5" creationId="{56594088-BB8F-41EA-AC95-B6D2C6367131}"/>
          </ac:picMkLst>
        </pc:picChg>
        <pc:inkChg chg="del">
          <ac:chgData name="Infall Syafalni" userId="37839ce6-2079-4a6b-b127-6844b03b8fbc" providerId="ADAL" clId="{A9077AD1-A1FB-0745-ADFF-948C986F4D2E}" dt="2020-09-08T05:12:33.956" v="1"/>
          <ac:inkMkLst>
            <pc:docMk/>
            <pc:sldMk cId="174510434" sldId="313"/>
            <ac:inkMk id="4" creationId="{3AC445F3-D711-4C79-B810-E58F8CC92D20}"/>
          </ac:inkMkLst>
        </pc:inkChg>
      </pc:sldChg>
      <pc:sldChg chg="delSp modTransition modAnim">
        <pc:chgData name="Infall Syafalni" userId="37839ce6-2079-4a6b-b127-6844b03b8fbc" providerId="ADAL" clId="{A9077AD1-A1FB-0745-ADFF-948C986F4D2E}" dt="2020-09-08T05:12:33.956" v="1"/>
        <pc:sldMkLst>
          <pc:docMk/>
          <pc:sldMk cId="409904847" sldId="333"/>
        </pc:sldMkLst>
        <pc:picChg chg="del">
          <ac:chgData name="Infall Syafalni" userId="37839ce6-2079-4a6b-b127-6844b03b8fbc" providerId="ADAL" clId="{A9077AD1-A1FB-0745-ADFF-948C986F4D2E}" dt="2020-09-08T05:12:33.956" v="1"/>
          <ac:picMkLst>
            <pc:docMk/>
            <pc:sldMk cId="409904847" sldId="333"/>
            <ac:picMk id="4" creationId="{B94BEBC6-3D7C-4CF3-A761-7DBA14E997AB}"/>
          </ac:picMkLst>
        </pc:picChg>
      </pc:sldChg>
      <pc:sldChg chg="delSp modTransition modAnim">
        <pc:chgData name="Infall Syafalni" userId="37839ce6-2079-4a6b-b127-6844b03b8fbc" providerId="ADAL" clId="{A9077AD1-A1FB-0745-ADFF-948C986F4D2E}" dt="2020-09-08T05:12:33.956" v="1"/>
        <pc:sldMkLst>
          <pc:docMk/>
          <pc:sldMk cId="3675339881" sldId="337"/>
        </pc:sldMkLst>
        <pc:picChg chg="del">
          <ac:chgData name="Infall Syafalni" userId="37839ce6-2079-4a6b-b127-6844b03b8fbc" providerId="ADAL" clId="{A9077AD1-A1FB-0745-ADFF-948C986F4D2E}" dt="2020-09-08T05:12:33.956" v="1"/>
          <ac:picMkLst>
            <pc:docMk/>
            <pc:sldMk cId="3675339881" sldId="337"/>
            <ac:picMk id="3" creationId="{89C09902-3FA7-4146-BAA9-3D4E325B3705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T" name="resolution" value="1" units="1/dev"/>
        </inkml:channelProperties>
      </inkml:inkSource>
      <inkml:timestamp xml:id="ts0" timeString="2020-09-08T02:46:34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5629 6813 0,'0'0'5,"0"0"7,0 0-6,24-21 5,-16 28 0,16-3-2,-24-4 2,0 0-1,0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013F-81E6-4F78-B90A-D70FBA9EADA9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572F-EBF0-4D16-BB2C-8D9508D9CC5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503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572F-EBF0-4D16-BB2C-8D9508D9CC54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613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24136"/>
          </a:xfrm>
        </p:spPr>
        <p:txBody>
          <a:bodyPr>
            <a:noAutofit/>
          </a:bodyPr>
          <a:lstStyle/>
          <a:p>
            <a:pPr algn="l"/>
            <a:r>
              <a:rPr lang="id-ID" sz="2800"/>
              <a:t>IF2130/II2130 – Organisasi dan Arsitektur Komputer</a:t>
            </a:r>
            <a:br>
              <a:rPr lang="id-ID" sz="2800"/>
            </a:br>
            <a:r>
              <a:rPr lang="id-ID" sz="1400"/>
              <a:t>sumber: </a:t>
            </a:r>
            <a:r>
              <a:rPr lang="en-US" sz="1400" kern="0">
                <a:latin typeface="Calibri" pitchFamily="34" charset="0"/>
              </a:rPr>
              <a:t>Greg </a:t>
            </a:r>
            <a:r>
              <a:rPr lang="en-US" sz="1400" kern="0" err="1">
                <a:latin typeface="Calibri" pitchFamily="34" charset="0"/>
              </a:rPr>
              <a:t>Kesden</a:t>
            </a:r>
            <a:r>
              <a:rPr lang="id-ID" sz="1400" kern="0">
                <a:latin typeface="Calibri" pitchFamily="34" charset="0"/>
              </a:rPr>
              <a:t>, CMU 15-213, 2012</a:t>
            </a:r>
            <a:endParaRPr lang="id-ID" sz="28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D38F4C-2AD7-6D45-91C0-1D31964BB68A}"/>
              </a:ext>
            </a:extLst>
          </p:cNvPr>
          <p:cNvSpPr txBox="1">
            <a:spLocks/>
          </p:cNvSpPr>
          <p:nvPr/>
        </p:nvSpPr>
        <p:spPr>
          <a:xfrm>
            <a:off x="737659" y="1401822"/>
            <a:ext cx="7457256" cy="1800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Achmad Imam </a:t>
            </a:r>
            <a:r>
              <a:rPr lang="id-ID" err="1"/>
              <a:t>Kistijantoro</a:t>
            </a:r>
            <a:endParaRPr lang="id-ID"/>
          </a:p>
          <a:p>
            <a:r>
              <a:rPr lang="id-ID" err="1"/>
              <a:t>Anggrahita</a:t>
            </a:r>
            <a:r>
              <a:rPr lang="id-ID"/>
              <a:t> Bayu Sasmita</a:t>
            </a:r>
          </a:p>
          <a:p>
            <a:r>
              <a:rPr lang="id-ID"/>
              <a:t>Yudistira Dwi Wardhana </a:t>
            </a:r>
            <a:r>
              <a:rPr lang="id-ID" err="1"/>
              <a:t>Asnar</a:t>
            </a:r>
            <a:endParaRPr lang="id-ID"/>
          </a:p>
          <a:p>
            <a:r>
              <a:rPr lang="id-ID"/>
              <a:t>Rahmat Mulyawan</a:t>
            </a:r>
          </a:p>
          <a:p>
            <a:r>
              <a:rPr lang="id-ID" b="1" err="1"/>
              <a:t>Infall</a:t>
            </a:r>
            <a:r>
              <a:rPr lang="id-ID" b="1"/>
              <a:t> </a:t>
            </a:r>
            <a:r>
              <a:rPr lang="id-ID" b="1" err="1"/>
              <a:t>Syafalni</a:t>
            </a:r>
            <a:endParaRPr lang="id-ID" b="1"/>
          </a:p>
          <a:p>
            <a:endParaRPr lang="id-ID"/>
          </a:p>
          <a:p>
            <a:endParaRPr lang="id-ID"/>
          </a:p>
          <a:p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CFB8D-A58F-774C-8DAD-6C9636117269}"/>
              </a:ext>
            </a:extLst>
          </p:cNvPr>
          <p:cNvSpPr/>
          <p:nvPr/>
        </p:nvSpPr>
        <p:spPr>
          <a:xfrm>
            <a:off x="1115616" y="5157192"/>
            <a:ext cx="7112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/>
              <a:t>Representasi Informasi – </a:t>
            </a:r>
            <a:r>
              <a:rPr lang="id-ID" sz="2000" b="1" err="1"/>
              <a:t>Multiplications</a:t>
            </a:r>
            <a:endParaRPr lang="id-ID" sz="1600" b="1"/>
          </a:p>
        </p:txBody>
      </p:sp>
    </p:spTree>
    <p:extLst>
      <p:ext uri="{BB962C8B-B14F-4D97-AF65-F5344CB8AC3E}">
        <p14:creationId xmlns:p14="http://schemas.microsoft.com/office/powerpoint/2010/main" val="367533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Addition:</a:t>
            </a:r>
          </a:p>
          <a:p>
            <a:pPr lvl="1"/>
            <a:r>
              <a:rPr lang="en-US"/>
              <a:t>Unsigned/signed: Normal addition followed by truncate,</a:t>
            </a:r>
            <a:br>
              <a:rPr lang="en-US"/>
            </a:br>
            <a:r>
              <a:rPr lang="en-US"/>
              <a:t>same operation on bit level</a:t>
            </a:r>
          </a:p>
          <a:p>
            <a:pPr lvl="1"/>
            <a:r>
              <a:rPr lang="en-US"/>
              <a:t>Unsigned: addition mod 2</a:t>
            </a:r>
            <a:r>
              <a:rPr lang="en-US" baseline="30000"/>
              <a:t>w</a:t>
            </a:r>
          </a:p>
          <a:p>
            <a:pPr lvl="2"/>
            <a:r>
              <a:rPr lang="en-US"/>
              <a:t>Mathematical addition + possible subtraction of 2</a:t>
            </a:r>
            <a:r>
              <a:rPr lang="en-US" baseline="30000"/>
              <a:t>w</a:t>
            </a:r>
            <a:endParaRPr lang="en-US"/>
          </a:p>
          <a:p>
            <a:pPr lvl="1"/>
            <a:r>
              <a:rPr lang="en-US"/>
              <a:t>Signed: modified addition mod 2</a:t>
            </a:r>
            <a:r>
              <a:rPr lang="en-US" baseline="30000"/>
              <a:t>w </a:t>
            </a:r>
            <a:r>
              <a:rPr lang="en-US"/>
              <a:t>(result in proper range)</a:t>
            </a:r>
            <a:endParaRPr lang="en-US" baseline="30000"/>
          </a:p>
          <a:p>
            <a:pPr lvl="2"/>
            <a:r>
              <a:rPr lang="en-US"/>
              <a:t>Mathematical addition + possible addition or subtraction of 2</a:t>
            </a:r>
            <a:r>
              <a:rPr lang="en-US" baseline="30000"/>
              <a:t>w</a:t>
            </a:r>
            <a:endParaRPr lang="en-US"/>
          </a:p>
          <a:p>
            <a:pPr lvl="2"/>
            <a:endParaRPr lang="en-US"/>
          </a:p>
          <a:p>
            <a:r>
              <a:rPr lang="en-US"/>
              <a:t>Multiplication:</a:t>
            </a:r>
          </a:p>
          <a:p>
            <a:pPr lvl="1"/>
            <a:r>
              <a:rPr lang="en-US"/>
              <a:t>Unsigned/signed: Normal multiplication followed by truncate, same operation on bit level</a:t>
            </a:r>
          </a:p>
          <a:p>
            <a:pPr lvl="1"/>
            <a:r>
              <a:rPr lang="en-US"/>
              <a:t>Unsigned: multiplication mod 2</a:t>
            </a:r>
            <a:r>
              <a:rPr lang="en-US" baseline="30000"/>
              <a:t>w</a:t>
            </a:r>
          </a:p>
          <a:p>
            <a:pPr lvl="1"/>
            <a:r>
              <a:rPr lang="en-US"/>
              <a:t>Signed: modified multiplication mod 2</a:t>
            </a:r>
            <a:r>
              <a:rPr lang="en-US" baseline="30000"/>
              <a:t>w </a:t>
            </a:r>
            <a:r>
              <a:rPr lang="en-US"/>
              <a:t>(result in proper range)</a:t>
            </a: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85147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i="1"/>
              <a:t>Don’t</a:t>
            </a:r>
            <a:r>
              <a:rPr lang="en-US"/>
              <a:t> Use Just Because Number Nonnegative</a:t>
            </a:r>
          </a:p>
          <a:p>
            <a:pPr lvl="1" eaLnBrk="1" hangingPunct="1">
              <a:defRPr/>
            </a:pPr>
            <a:r>
              <a:rPr lang="en-US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>
                <a:latin typeface="Courier New" pitchFamily="49" charset="0"/>
              </a:rPr>
              <a:t>unsigned </a:t>
            </a:r>
            <a:r>
              <a:rPr lang="en-US" sz="1800" b="1" err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>
                <a:latin typeface="Courier New" pitchFamily="49" charset="0"/>
              </a:rPr>
              <a:t>for (</a:t>
            </a:r>
            <a:r>
              <a:rPr lang="en-US" sz="1800" b="1" err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cnt-2; </a:t>
            </a:r>
            <a:r>
              <a:rPr lang="en-US" sz="1800" b="1" err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&gt;= 0; </a:t>
            </a:r>
            <a:r>
              <a:rPr lang="en-US" sz="1800" b="1" err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>
                <a:latin typeface="Courier New" pitchFamily="49" charset="0"/>
              </a:rPr>
              <a:t>  a[</a:t>
            </a:r>
            <a:r>
              <a:rPr lang="en-US" sz="1800" b="1" err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r>
              <a:rPr lang="en-US"/>
              <a:t>Can be very subtle</a:t>
            </a:r>
          </a:p>
          <a:p>
            <a:pPr lvl="2">
              <a:buNone/>
              <a:defRPr/>
            </a:pPr>
            <a:r>
              <a:rPr lang="en-US" sz="1800" b="1">
                <a:latin typeface="Courier New" pitchFamily="49" charset="0"/>
              </a:rPr>
              <a:t>#define DELTA </a:t>
            </a:r>
            <a:r>
              <a:rPr lang="en-US" sz="1800" b="1" err="1">
                <a:latin typeface="Courier New" pitchFamily="49" charset="0"/>
              </a:rPr>
              <a:t>sizeof</a:t>
            </a:r>
            <a:r>
              <a:rPr lang="en-US" sz="1800" b="1">
                <a:latin typeface="Courier New" pitchFamily="49" charset="0"/>
              </a:rPr>
              <a:t>(</a:t>
            </a: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>
                <a:latin typeface="Courier New" pitchFamily="49" charset="0"/>
              </a:rPr>
              <a:t>for (</a:t>
            </a:r>
            <a:r>
              <a:rPr lang="en-US" sz="1800" b="1" err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CNT; </a:t>
            </a:r>
            <a:r>
              <a:rPr lang="en-US" sz="1800" b="1" err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-DELTA &gt;= 0; </a:t>
            </a:r>
            <a:r>
              <a:rPr lang="en-US" sz="1800" b="1" err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>
                <a:latin typeface="Courier New" pitchFamily="49" charset="0"/>
              </a:rPr>
              <a:t>  . . .</a:t>
            </a:r>
          </a:p>
          <a:p>
            <a:pPr eaLnBrk="1" hangingPunct="1">
              <a:defRPr/>
            </a:pPr>
            <a:r>
              <a:rPr lang="en-US" i="1"/>
              <a:t>Do</a:t>
            </a:r>
            <a:r>
              <a:rPr lang="en-US"/>
              <a:t> Use When Performing Modular Arithmetic</a:t>
            </a:r>
          </a:p>
          <a:p>
            <a:pPr lvl="1" eaLnBrk="1" hangingPunct="1">
              <a:defRPr/>
            </a:pPr>
            <a:r>
              <a:rPr lang="en-US" err="1"/>
              <a:t>Multiprecision</a:t>
            </a:r>
            <a:r>
              <a:rPr lang="en-US"/>
              <a:t> arithmetic</a:t>
            </a:r>
          </a:p>
          <a:p>
            <a:pPr eaLnBrk="1" hangingPunct="1">
              <a:defRPr/>
            </a:pPr>
            <a:r>
              <a:rPr lang="en-US" i="1"/>
              <a:t>Do</a:t>
            </a:r>
            <a:r>
              <a:rPr lang="en-US"/>
              <a:t> Use When Using Bits to Represent Sets</a:t>
            </a:r>
          </a:p>
          <a:p>
            <a:pPr lvl="1" eaLnBrk="1" hangingPunct="1">
              <a:defRPr/>
            </a:pPr>
            <a:r>
              <a:rPr lang="en-US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745104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42A6-DFB8-D940-97AE-2E55C12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End of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D133-1292-CC4A-9442-A7DA94BC1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9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8307388" cy="5224463"/>
          </a:xfrm>
        </p:spPr>
        <p:txBody>
          <a:bodyPr lIns="90487" tIns="44450" rIns="90487" bIns="44450"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/>
              <a:t>Goal: Computing Product of </a:t>
            </a:r>
            <a:r>
              <a:rPr lang="en-US" b="0" i="1"/>
              <a:t>w</a:t>
            </a:r>
            <a:r>
              <a:rPr lang="en-US"/>
              <a:t>-bit numbers </a:t>
            </a:r>
            <a:r>
              <a:rPr lang="en-US" b="0" i="1"/>
              <a:t>x</a:t>
            </a:r>
            <a:r>
              <a:rPr lang="en-US"/>
              <a:t>, </a:t>
            </a:r>
            <a:r>
              <a:rPr lang="en-US" b="0" i="1"/>
              <a:t>y</a:t>
            </a:r>
          </a:p>
          <a:p>
            <a:pPr lvl="1" eaLnBrk="1" hangingPunct="1">
              <a:defRPr/>
            </a:pPr>
            <a:r>
              <a:rPr lang="en-US"/>
              <a:t>Either signed or unsigned</a:t>
            </a:r>
          </a:p>
          <a:p>
            <a:pPr eaLnBrk="1" hangingPunct="1">
              <a:defRPr/>
            </a:pPr>
            <a:r>
              <a:rPr lang="en-US"/>
              <a:t>But, exact results can be bigger than </a:t>
            </a:r>
            <a:r>
              <a:rPr lang="en-US" b="0" i="1" err="1"/>
              <a:t>w</a:t>
            </a:r>
            <a:r>
              <a:rPr lang="en-US" b="0" i="1"/>
              <a:t> </a:t>
            </a:r>
            <a:r>
              <a:rPr lang="en-US"/>
              <a:t>bits</a:t>
            </a:r>
            <a:endParaRPr lang="en-US" i="1"/>
          </a:p>
          <a:p>
            <a:pPr lvl="1" eaLnBrk="1" hangingPunct="1">
              <a:defRPr/>
            </a:pPr>
            <a:r>
              <a:rPr lang="en-US"/>
              <a:t>Unsigned: up to 2</a:t>
            </a:r>
            <a:r>
              <a:rPr lang="en-US" i="1"/>
              <a:t>w</a:t>
            </a:r>
            <a:r>
              <a:rPr lang="en-US"/>
              <a:t> bits</a:t>
            </a:r>
          </a:p>
          <a:p>
            <a:pPr lvl="2">
              <a:defRPr/>
            </a:pPr>
            <a:r>
              <a:rPr lang="en-US" b="0"/>
              <a:t>Result range: 0 ≤ </a:t>
            </a:r>
            <a:r>
              <a:rPr lang="en-US" b="0" i="1"/>
              <a:t>x</a:t>
            </a:r>
            <a:r>
              <a:rPr lang="en-US" b="0"/>
              <a:t> * </a:t>
            </a:r>
            <a:r>
              <a:rPr lang="en-US" b="0" i="1"/>
              <a:t>y</a:t>
            </a:r>
            <a:r>
              <a:rPr lang="en-US" b="0"/>
              <a:t> ≤ (2</a:t>
            </a:r>
            <a:r>
              <a:rPr lang="en-US" b="0" i="1" baseline="30000"/>
              <a:t>w</a:t>
            </a:r>
            <a:r>
              <a:rPr lang="en-US" b="0"/>
              <a:t> – 1) </a:t>
            </a:r>
            <a:r>
              <a:rPr lang="en-US" b="0" baseline="30000"/>
              <a:t>2</a:t>
            </a:r>
            <a:r>
              <a:rPr lang="en-US" b="0"/>
              <a:t>  =  2</a:t>
            </a:r>
            <a:r>
              <a:rPr lang="en-US" b="0" baseline="30000"/>
              <a:t>2</a:t>
            </a:r>
            <a:r>
              <a:rPr lang="en-US" b="0" i="1" baseline="30000"/>
              <a:t>w</a:t>
            </a:r>
            <a:r>
              <a:rPr lang="en-US" b="0"/>
              <a:t> – 2</a:t>
            </a:r>
            <a:r>
              <a:rPr lang="en-US" b="0" i="1" baseline="30000"/>
              <a:t>w</a:t>
            </a:r>
            <a:r>
              <a:rPr lang="en-US" b="0" baseline="30000"/>
              <a:t>+1</a:t>
            </a:r>
            <a:r>
              <a:rPr lang="en-US" b="0"/>
              <a:t> + 1</a:t>
            </a:r>
          </a:p>
          <a:p>
            <a:pPr lvl="1" eaLnBrk="1" hangingPunct="1">
              <a:defRPr/>
            </a:pPr>
            <a:r>
              <a:rPr lang="en-US"/>
              <a:t>Two’s complement min (negative): Up to 2</a:t>
            </a:r>
            <a:r>
              <a:rPr lang="en-US" i="1"/>
              <a:t>w</a:t>
            </a:r>
            <a:r>
              <a:rPr lang="en-US"/>
              <a:t>-1 bits</a:t>
            </a:r>
          </a:p>
          <a:p>
            <a:pPr lvl="2">
              <a:defRPr/>
            </a:pPr>
            <a:r>
              <a:rPr lang="en-US" b="0"/>
              <a:t>Result range</a:t>
            </a:r>
            <a:r>
              <a:rPr lang="en-US" b="0" i="1"/>
              <a:t>: </a:t>
            </a:r>
            <a:r>
              <a:rPr lang="en-US" b="0" i="1" err="1"/>
              <a:t>x</a:t>
            </a:r>
            <a:r>
              <a:rPr lang="en-US" b="0"/>
              <a:t> * </a:t>
            </a:r>
            <a:r>
              <a:rPr lang="en-US" b="0" i="1"/>
              <a:t>y</a:t>
            </a:r>
            <a:r>
              <a:rPr lang="en-US" b="0"/>
              <a:t>  ≥ (–2</a:t>
            </a:r>
            <a:r>
              <a:rPr lang="en-US" b="0" i="1" baseline="30000"/>
              <a:t>w</a:t>
            </a:r>
            <a:r>
              <a:rPr lang="en-US" b="0" baseline="30000"/>
              <a:t>–1</a:t>
            </a:r>
            <a:r>
              <a:rPr lang="en-US" b="0"/>
              <a:t>)*(2</a:t>
            </a:r>
            <a:r>
              <a:rPr lang="en-US" b="0" i="1" baseline="30000"/>
              <a:t>w</a:t>
            </a:r>
            <a:r>
              <a:rPr lang="en-US" b="0" baseline="30000"/>
              <a:t>–1</a:t>
            </a:r>
            <a:r>
              <a:rPr lang="en-US" b="0"/>
              <a:t>–1)  =  –2</a:t>
            </a:r>
            <a:r>
              <a:rPr lang="en-US" b="0" baseline="30000"/>
              <a:t>2</a:t>
            </a:r>
            <a:r>
              <a:rPr lang="en-US" b="0" i="1" baseline="30000"/>
              <a:t>w</a:t>
            </a:r>
            <a:r>
              <a:rPr lang="en-US" b="0" baseline="30000"/>
              <a:t>–2 </a:t>
            </a:r>
            <a:r>
              <a:rPr lang="en-US" b="0"/>
              <a:t>+ 2</a:t>
            </a:r>
            <a:r>
              <a:rPr lang="en-US" b="0" i="1" baseline="30000"/>
              <a:t>w</a:t>
            </a:r>
            <a:r>
              <a:rPr lang="en-US" b="0" baseline="30000"/>
              <a:t>–1</a:t>
            </a:r>
          </a:p>
          <a:p>
            <a:pPr lvl="1">
              <a:defRPr/>
            </a:pPr>
            <a:r>
              <a:rPr lang="en-US"/>
              <a:t>Two’s complement max (positive): Up to 2</a:t>
            </a:r>
            <a:r>
              <a:rPr lang="en-US" i="1"/>
              <a:t>w</a:t>
            </a:r>
            <a:r>
              <a:rPr lang="en-US"/>
              <a:t> bits, but only for (</a:t>
            </a:r>
            <a:r>
              <a:rPr lang="en-US" i="1"/>
              <a:t>TMin</a:t>
            </a:r>
            <a:r>
              <a:rPr lang="en-US" i="1" baseline="-25000"/>
              <a:t>w</a:t>
            </a:r>
            <a:r>
              <a:rPr lang="en-US"/>
              <a:t>)</a:t>
            </a:r>
            <a:r>
              <a:rPr lang="en-US" baseline="30000"/>
              <a:t>2</a:t>
            </a:r>
          </a:p>
          <a:p>
            <a:pPr lvl="2">
              <a:defRPr/>
            </a:pPr>
            <a:r>
              <a:rPr lang="en-US" b="0"/>
              <a:t>Result range: </a:t>
            </a:r>
            <a:r>
              <a:rPr lang="en-US" b="0" i="1" err="1"/>
              <a:t>x</a:t>
            </a:r>
            <a:r>
              <a:rPr lang="en-US" b="0"/>
              <a:t> * </a:t>
            </a:r>
            <a:r>
              <a:rPr lang="en-US" b="0" i="1"/>
              <a:t>y</a:t>
            </a:r>
            <a:r>
              <a:rPr lang="en-US" b="0"/>
              <a:t> ≤ (–2</a:t>
            </a:r>
            <a:r>
              <a:rPr lang="en-US" b="0" i="1" baseline="30000"/>
              <a:t>w</a:t>
            </a:r>
            <a:r>
              <a:rPr lang="en-US" b="0" baseline="30000"/>
              <a:t>–1</a:t>
            </a:r>
            <a:r>
              <a:rPr lang="en-US" b="0"/>
              <a:t>) </a:t>
            </a:r>
            <a:r>
              <a:rPr lang="en-US" b="0" baseline="30000"/>
              <a:t>2</a:t>
            </a:r>
            <a:r>
              <a:rPr lang="en-US" b="0"/>
              <a:t>  =  2</a:t>
            </a:r>
            <a:r>
              <a:rPr lang="en-US" b="0" baseline="30000"/>
              <a:t>2</a:t>
            </a:r>
            <a:r>
              <a:rPr lang="en-US" b="0" i="1" baseline="30000"/>
              <a:t>w</a:t>
            </a:r>
            <a:r>
              <a:rPr lang="en-US" b="0" baseline="30000"/>
              <a:t>–2</a:t>
            </a:r>
          </a:p>
          <a:p>
            <a:pPr eaLnBrk="1" hangingPunct="1">
              <a:defRPr/>
            </a:pPr>
            <a:r>
              <a:rPr lang="en-US"/>
              <a:t>So, maintaining exact results…</a:t>
            </a:r>
          </a:p>
          <a:p>
            <a:pPr lvl="1" eaLnBrk="1" hangingPunct="1">
              <a:defRPr/>
            </a:pPr>
            <a:r>
              <a:rPr lang="en-US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/>
              <a:t>is done in software, if needed</a:t>
            </a:r>
          </a:p>
          <a:p>
            <a:pPr lvl="2">
              <a:defRPr/>
            </a:pPr>
            <a:r>
              <a:rPr lang="en-US"/>
              <a:t>e.g., by “arbitrary precision” arithmetic packages</a:t>
            </a:r>
          </a:p>
        </p:txBody>
      </p:sp>
    </p:spTree>
    <p:extLst>
      <p:ext uri="{BB962C8B-B14F-4D97-AF65-F5344CB8AC3E}">
        <p14:creationId xmlns:p14="http://schemas.microsoft.com/office/powerpoint/2010/main" val="12626216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>
            <a:normAutofit lnSpcReduction="10000"/>
          </a:bodyPr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True Product: 2*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Operands: 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Discard 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 bits: 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87868E-9567-494C-8042-3C4AB865AC66}"/>
                  </a:ext>
                </a:extLst>
              </p14:cNvPr>
              <p14:cNvContentPartPr/>
              <p14:nvPr/>
            </p14:nvContentPartPr>
            <p14:xfrm>
              <a:off x="2026440" y="2445120"/>
              <a:ext cx="20520" cy="7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87868E-9567-494C-8042-3C4AB865AC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7080" y="2435760"/>
                <a:ext cx="39240" cy="26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841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>
            <a:normAutofit fontScale="92500" lnSpcReduction="20000"/>
          </a:bodyPr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True Product: 2*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Operands: 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Discard 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 bits: 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err="1">
                <a:latin typeface="Times" pitchFamily="18" charset="0"/>
              </a:rPr>
              <a:t>TMult</a:t>
            </a:r>
            <a:r>
              <a:rPr lang="en-US" b="0" i="1" baseline="-25000" err="1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9738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>
            <a:normAutofit lnSpcReduction="10000"/>
          </a:bodyPr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>
                <a:latin typeface="Courier New" pitchFamily="49" charset="0"/>
              </a:rPr>
              <a:t>u &lt;&lt; k</a:t>
            </a:r>
            <a:r>
              <a:rPr lang="en-US" b="1"/>
              <a:t> </a:t>
            </a:r>
            <a:r>
              <a:rPr lang="en-US"/>
              <a:t>gives </a:t>
            </a:r>
            <a:r>
              <a:rPr lang="en-US" b="1">
                <a:latin typeface="Courier New" pitchFamily="49" charset="0"/>
              </a:rPr>
              <a:t>u * </a:t>
            </a:r>
            <a:r>
              <a:rPr lang="en-US" b="1" i="1"/>
              <a:t>2</a:t>
            </a:r>
            <a:r>
              <a:rPr lang="en-US" b="1" i="1" baseline="3000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/>
          </a:p>
          <a:p>
            <a:pPr eaLnBrk="1" hangingPunct="1">
              <a:tabLst>
                <a:tab pos="2971800" algn="l"/>
              </a:tabLst>
              <a:defRPr/>
            </a:pPr>
            <a:endParaRPr lang="en-US"/>
          </a:p>
          <a:p>
            <a:pPr eaLnBrk="1" hangingPunct="1">
              <a:tabLst>
                <a:tab pos="2971800" algn="l"/>
              </a:tabLst>
              <a:defRPr/>
            </a:pPr>
            <a:endParaRPr lang="en-US"/>
          </a:p>
          <a:p>
            <a:pPr eaLnBrk="1" hangingPunct="1">
              <a:tabLst>
                <a:tab pos="2971800" algn="l"/>
              </a:tabLst>
              <a:defRPr/>
            </a:pPr>
            <a:endParaRPr lang="en-US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>
                <a:latin typeface="Courier New" pitchFamily="49" charset="0"/>
              </a:rPr>
              <a:t>u &lt;&lt; 5 - u &lt;&lt; 3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True Product: </a:t>
            </a:r>
            <a:r>
              <a:rPr lang="en-US" sz="2000" b="0" i="1" err="1">
                <a:latin typeface="Calibri" pitchFamily="34" charset="0"/>
              </a:rPr>
              <a:t>w</a:t>
            </a:r>
            <a:r>
              <a:rPr lang="en-US" sz="2000" b="0" err="1">
                <a:latin typeface="Calibri" pitchFamily="34" charset="0"/>
              </a:rPr>
              <a:t>+</a:t>
            </a:r>
            <a:r>
              <a:rPr lang="en-US" sz="2000" b="0" i="1" err="1">
                <a:latin typeface="Calibri" pitchFamily="34" charset="0"/>
              </a:rPr>
              <a:t>k</a:t>
            </a:r>
            <a:r>
              <a:rPr lang="en-US" sz="2000" b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Operands: 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Discard </a:t>
            </a:r>
            <a:r>
              <a:rPr lang="en-US" sz="2000" b="0" i="1">
                <a:latin typeface="Calibri" pitchFamily="34" charset="0"/>
              </a:rPr>
              <a:t>k </a:t>
            </a:r>
            <a:r>
              <a:rPr lang="en-US" sz="2000" b="0">
                <a:latin typeface="Calibri" pitchFamily="34" charset="0"/>
              </a:rPr>
              <a:t> bits: 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err="1">
                <a:latin typeface="Times" pitchFamily="18" charset="0"/>
              </a:rPr>
              <a:t>TMult</a:t>
            </a:r>
            <a:r>
              <a:rPr lang="en-US" sz="1600" b="0" i="1" baseline="-25000" err="1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975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>
            <a:normAutofit lnSpcReduction="10000"/>
          </a:bodyPr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>
                <a:latin typeface="Courier New" pitchFamily="49" charset="0"/>
              </a:rPr>
              <a:t>u &gt;&gt; k</a:t>
            </a:r>
            <a:r>
              <a:rPr lang="en-US" b="1"/>
              <a:t> </a:t>
            </a:r>
            <a:r>
              <a:rPr lang="en-US"/>
              <a:t>gives  </a:t>
            </a:r>
            <a:r>
              <a:rPr lang="en-US" b="1">
                <a:sym typeface="Symbol" pitchFamily="18" charset="2"/>
              </a:rPr>
              <a:t> </a:t>
            </a:r>
            <a:r>
              <a:rPr lang="en-US" b="1">
                <a:latin typeface="Courier New" pitchFamily="49" charset="0"/>
              </a:rPr>
              <a:t>u / </a:t>
            </a:r>
            <a:r>
              <a:rPr lang="en-US" b="1" i="1"/>
              <a:t>2</a:t>
            </a:r>
            <a:r>
              <a:rPr lang="en-US" b="1" i="1" baseline="30000"/>
              <a:t>k </a:t>
            </a:r>
            <a:r>
              <a:rPr lang="en-US" b="1">
                <a:sym typeface="Symbol" pitchFamily="18" charset="2"/>
              </a:rPr>
              <a:t></a:t>
            </a:r>
            <a:endParaRPr lang="en-US" b="1" i="1" baseline="3000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5" imgW="7974834" imgH="1647053" progId="Word.Document.8">
                  <p:embed/>
                </p:oleObj>
              </mc:Choice>
              <mc:Fallback>
                <p:oleObj name="Document" r:id="rId5" imgW="7974834" imgH="1647053" progId="Word.Document.8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/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>
                <a:latin typeface="Times" pitchFamily="18" charset="0"/>
              </a:rPr>
              <a:t>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55831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>
                <a:latin typeface="Courier New" pitchFamily="49" charset="0"/>
              </a:rPr>
              <a:t>x &gt;&gt; k</a:t>
            </a:r>
            <a:r>
              <a:rPr lang="en-US" b="1"/>
              <a:t> </a:t>
            </a:r>
            <a:r>
              <a:rPr lang="en-US"/>
              <a:t>gives  </a:t>
            </a:r>
            <a:r>
              <a:rPr lang="en-US" b="1">
                <a:sym typeface="Symbol" pitchFamily="18" charset="2"/>
              </a:rPr>
              <a:t> </a:t>
            </a:r>
            <a:r>
              <a:rPr lang="en-US" b="1">
                <a:latin typeface="Courier New" pitchFamily="49" charset="0"/>
              </a:rPr>
              <a:t>x / </a:t>
            </a:r>
            <a:r>
              <a:rPr lang="en-US" b="1" i="1"/>
              <a:t>2</a:t>
            </a:r>
            <a:r>
              <a:rPr lang="en-US" b="1" i="1" baseline="30000"/>
              <a:t>k </a:t>
            </a:r>
            <a:r>
              <a:rPr lang="en-US" b="1">
                <a:sym typeface="Symbol" pitchFamily="18" charset="2"/>
              </a:rPr>
              <a:t></a:t>
            </a:r>
            <a:endParaRPr lang="en-US" b="1" i="1" baseline="3000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>
                <a:solidFill>
                  <a:schemeClr val="tx2"/>
                </a:solidFill>
              </a:rPr>
              <a:t>Rounds wrong direction when </a:t>
            </a:r>
            <a:r>
              <a:rPr lang="en-US" b="1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err="1">
                <a:latin typeface="Times" pitchFamily="18" charset="0"/>
              </a:rPr>
              <a:t>RoundDown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x</a:t>
            </a:r>
            <a:r>
              <a:rPr lang="en-US" b="0" i="1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r>
              <a:rPr lang="en-US" b="0">
                <a:latin typeface="Times" pitchFamily="18" charset="0"/>
                <a:sym typeface="Symbol" pitchFamily="18" charset="2"/>
              </a:rPr>
              <a:t>)</a:t>
            </a:r>
            <a:endParaRPr lang="en-US" b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5" imgW="7829838" imgH="1649024" progId="Word.Document.8">
                  <p:embed/>
                </p:oleObj>
              </mc:Choice>
              <mc:Fallback>
                <p:oleObj name="Document" r:id="rId5" imgW="7829838" imgH="1649024" progId="Word.Document.8">
                  <p:embed/>
                  <p:pic>
                    <p:nvPicPr>
                      <p:cNvPr id="1433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5447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/>
              <a:t>Want  </a:t>
            </a:r>
            <a:r>
              <a:rPr lang="en-US" b="1">
                <a:sym typeface="Symbol" pitchFamily="18" charset="2"/>
              </a:rPr>
              <a:t> </a:t>
            </a:r>
            <a:r>
              <a:rPr lang="en-US" b="1">
                <a:latin typeface="Courier New" pitchFamily="49" charset="0"/>
              </a:rPr>
              <a:t>x / </a:t>
            </a:r>
            <a:r>
              <a:rPr lang="en-US" b="1"/>
              <a:t>2</a:t>
            </a:r>
            <a:r>
              <a:rPr lang="en-US" b="1" i="1" baseline="30000"/>
              <a:t>k </a:t>
            </a:r>
            <a:r>
              <a:rPr lang="en-US" b="1">
                <a:sym typeface="Symbol" pitchFamily="18" charset="2"/>
              </a:rPr>
              <a:t>    </a:t>
            </a:r>
            <a:r>
              <a:rPr lang="en-US">
                <a:sym typeface="Symbol" pitchFamily="18" charset="2"/>
              </a:rPr>
              <a:t>(</a:t>
            </a:r>
            <a:r>
              <a:rPr lang="en-US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/>
              <a:t>Compute as  </a:t>
            </a:r>
            <a:r>
              <a:rPr lang="en-US" b="1">
                <a:sym typeface="Symbol" pitchFamily="18" charset="2"/>
              </a:rPr>
              <a:t> </a:t>
            </a:r>
            <a:r>
              <a:rPr lang="en-US" b="1">
                <a:latin typeface="Courier New" pitchFamily="49" charset="0"/>
              </a:rPr>
              <a:t>(x+</a:t>
            </a:r>
            <a:r>
              <a:rPr lang="en-US" b="1"/>
              <a:t>2</a:t>
            </a:r>
            <a:r>
              <a:rPr lang="en-US" b="1" i="1" baseline="30000"/>
              <a:t>k</a:t>
            </a:r>
            <a:r>
              <a:rPr lang="en-US" b="1">
                <a:latin typeface="Courier New" pitchFamily="49" charset="0"/>
              </a:rPr>
              <a:t>-1)/ </a:t>
            </a:r>
            <a:r>
              <a:rPr lang="en-US" b="1"/>
              <a:t>2</a:t>
            </a:r>
            <a:r>
              <a:rPr lang="en-US" b="1" i="1" baseline="30000"/>
              <a:t>k </a:t>
            </a:r>
            <a:r>
              <a:rPr lang="en-US" b="1">
                <a:sym typeface="Symbol" pitchFamily="18" charset="2"/>
              </a:rPr>
              <a:t></a:t>
            </a:r>
            <a:endParaRPr lang="en-US" b="1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/>
              <a:t>In C: </a:t>
            </a:r>
            <a:r>
              <a:rPr lang="en-US" b="1">
                <a:latin typeface="Courier New" pitchFamily="49" charset="0"/>
              </a:rPr>
              <a:t>(x + (1&lt;&lt;k)-1) &gt;&gt; k</a:t>
            </a:r>
            <a:endParaRPr lang="en-US" b="1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>
                <a:effectLst/>
              </a:rPr>
              <a:t>Case 1: No rounding</a:t>
            </a:r>
            <a:endParaRPr 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>
                <a:latin typeface="Calibri" pitchFamily="34" charset="0"/>
              </a:rPr>
              <a:t>Biasing has no effect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427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Incremented by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773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8|76|3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|21.3|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5|39.2|12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7|1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3374477DC904A8914984759FED13C" ma:contentTypeVersion="2" ma:contentTypeDescription="Create a new document." ma:contentTypeScope="" ma:versionID="c36956cb8cdfa95e7aabf8da0e14df2a">
  <xsd:schema xmlns:xsd="http://www.w3.org/2001/XMLSchema" xmlns:xs="http://www.w3.org/2001/XMLSchema" xmlns:p="http://schemas.microsoft.com/office/2006/metadata/properties" xmlns:ns2="7f96ee09-9bf4-4fa0-9e29-210a31088195" targetNamespace="http://schemas.microsoft.com/office/2006/metadata/properties" ma:root="true" ma:fieldsID="f63e60c24e1647699c180ad2004d9183" ns2:_="">
    <xsd:import namespace="7f96ee09-9bf4-4fa0-9e29-210a31088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6ee09-9bf4-4fa0-9e29-210a31088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A92CC0-86A1-4ACA-B304-DC4EF7612E9D}"/>
</file>

<file path=customXml/itemProps2.xml><?xml version="1.0" encoding="utf-8"?>
<ds:datastoreItem xmlns:ds="http://schemas.openxmlformats.org/officeDocument/2006/customXml" ds:itemID="{8DC8014D-C253-4245-8174-CA799CE15203}"/>
</file>

<file path=customXml/itemProps3.xml><?xml version="1.0" encoding="utf-8"?>
<ds:datastoreItem xmlns:ds="http://schemas.openxmlformats.org/officeDocument/2006/customXml" ds:itemID="{FFE0685F-A10E-43E3-B59F-D05ADF874D73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974</Words>
  <Application>Microsoft Macintosh PowerPoint</Application>
  <PresentationFormat>On-screen Show (4:3)</PresentationFormat>
  <Paragraphs>304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Bookman Old Style</vt:lpstr>
      <vt:lpstr>Calibri</vt:lpstr>
      <vt:lpstr>Courier New</vt:lpstr>
      <vt:lpstr>Gill Sans MT</vt:lpstr>
      <vt:lpstr>Times</vt:lpstr>
      <vt:lpstr>Wingdings</vt:lpstr>
      <vt:lpstr>Wingdings 3</vt:lpstr>
      <vt:lpstr>Origin</vt:lpstr>
      <vt:lpstr>Document</vt:lpstr>
      <vt:lpstr>IF2130/II2130 – Organisasi dan Arsitektur Komputer sumber: Greg Kesden, CMU 15-213, 2012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Signed Power-of-2 Divide with Shift</vt:lpstr>
      <vt:lpstr>Correct Power-of-2 Divide</vt:lpstr>
      <vt:lpstr>Correct Power-of-2 Divide (Cont.)</vt:lpstr>
      <vt:lpstr>Arithmetic: Basic Rules</vt:lpstr>
      <vt:lpstr>Why Should I Use Unsigned?</vt:lpstr>
      <vt:lpstr>End of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Komputer</dc:title>
  <dc:creator>imam</dc:creator>
  <cp:lastModifiedBy>Infall Syafalni</cp:lastModifiedBy>
  <cp:revision>1</cp:revision>
  <dcterms:created xsi:type="dcterms:W3CDTF">2012-07-25T10:08:47Z</dcterms:created>
  <dcterms:modified xsi:type="dcterms:W3CDTF">2020-09-08T05:12:39Z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0x01010093A3374477DC904A8914984759FED13C</vt:lpwstr>
  </property>
</Properties>
</file>