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38" r:id="rId2"/>
    <p:sldId id="258" r:id="rId3"/>
    <p:sldId id="259" r:id="rId4"/>
    <p:sldId id="260" r:id="rId5"/>
    <p:sldId id="261" r:id="rId6"/>
    <p:sldId id="333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BC679-4435-4F79-B59F-10D45AD7ADDD}" v="10" dt="2020-09-11T06:22:56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9A2BC679-4435-4F79-B59F-10D45AD7ADDD}"/>
    <pc:docChg chg="modSld">
      <pc:chgData name="Infall Syafalni" userId="37839ce6-2079-4a6b-b127-6844b03b8fbc" providerId="ADAL" clId="{9A2BC679-4435-4F79-B59F-10D45AD7ADDD}" dt="2020-09-11T06:22:56.379" v="8"/>
      <pc:docMkLst>
        <pc:docMk/>
      </pc:docMkLst>
      <pc:sldChg chg="addSp modSp">
        <pc:chgData name="Infall Syafalni" userId="37839ce6-2079-4a6b-b127-6844b03b8fbc" providerId="ADAL" clId="{9A2BC679-4435-4F79-B59F-10D45AD7ADDD}" dt="2020-09-11T04:24:53.376" v="2"/>
        <pc:sldMkLst>
          <pc:docMk/>
          <pc:sldMk cId="472950996" sldId="258"/>
        </pc:sldMkLst>
        <pc:picChg chg="add mod">
          <ac:chgData name="Infall Syafalni" userId="37839ce6-2079-4a6b-b127-6844b03b8fbc" providerId="ADAL" clId="{9A2BC679-4435-4F79-B59F-10D45AD7ADDD}" dt="2020-09-11T04:24:53.376" v="2"/>
          <ac:picMkLst>
            <pc:docMk/>
            <pc:sldMk cId="472950996" sldId="258"/>
            <ac:picMk id="3" creationId="{109506C8-54C1-44D2-8F02-F2996CA8B477}"/>
          </ac:picMkLst>
        </pc:picChg>
        <pc:inkChg chg="add">
          <ac:chgData name="Infall Syafalni" userId="37839ce6-2079-4a6b-b127-6844b03b8fbc" providerId="ADAL" clId="{9A2BC679-4435-4F79-B59F-10D45AD7ADDD}" dt="2020-09-11T04:24:53.376" v="2"/>
          <ac:inkMkLst>
            <pc:docMk/>
            <pc:sldMk cId="472950996" sldId="258"/>
            <ac:inkMk id="2" creationId="{F48110DC-7D4B-44E9-B938-EED1C78B6DDF}"/>
          </ac:inkMkLst>
        </pc:inkChg>
      </pc:sldChg>
      <pc:sldChg chg="addSp modSp">
        <pc:chgData name="Infall Syafalni" userId="37839ce6-2079-4a6b-b127-6844b03b8fbc" providerId="ADAL" clId="{9A2BC679-4435-4F79-B59F-10D45AD7ADDD}" dt="2020-09-11T04:26:54.382" v="3"/>
        <pc:sldMkLst>
          <pc:docMk/>
          <pc:sldMk cId="37121534" sldId="259"/>
        </pc:sldMkLst>
        <pc:picChg chg="add mod">
          <ac:chgData name="Infall Syafalni" userId="37839ce6-2079-4a6b-b127-6844b03b8fbc" providerId="ADAL" clId="{9A2BC679-4435-4F79-B59F-10D45AD7ADDD}" dt="2020-09-11T04:26:54.382" v="3"/>
          <ac:picMkLst>
            <pc:docMk/>
            <pc:sldMk cId="37121534" sldId="259"/>
            <ac:picMk id="3" creationId="{3D6B6C26-369D-481F-AC36-AF9A522149DD}"/>
          </ac:picMkLst>
        </pc:picChg>
        <pc:inkChg chg="add">
          <ac:chgData name="Infall Syafalni" userId="37839ce6-2079-4a6b-b127-6844b03b8fbc" providerId="ADAL" clId="{9A2BC679-4435-4F79-B59F-10D45AD7ADDD}" dt="2020-09-11T04:26:54.382" v="3"/>
          <ac:inkMkLst>
            <pc:docMk/>
            <pc:sldMk cId="37121534" sldId="259"/>
            <ac:inkMk id="2" creationId="{1F39EC1C-AB32-47F2-8455-E48352570412}"/>
          </ac:inkMkLst>
        </pc:inkChg>
      </pc:sldChg>
      <pc:sldChg chg="addSp modSp">
        <pc:chgData name="Infall Syafalni" userId="37839ce6-2079-4a6b-b127-6844b03b8fbc" providerId="ADAL" clId="{9A2BC679-4435-4F79-B59F-10D45AD7ADDD}" dt="2020-09-11T04:37:05.007" v="4"/>
        <pc:sldMkLst>
          <pc:docMk/>
          <pc:sldMk cId="2225273507" sldId="260"/>
        </pc:sldMkLst>
        <pc:picChg chg="add mod">
          <ac:chgData name="Infall Syafalni" userId="37839ce6-2079-4a6b-b127-6844b03b8fbc" providerId="ADAL" clId="{9A2BC679-4435-4F79-B59F-10D45AD7ADDD}" dt="2020-09-11T04:37:05.007" v="4"/>
          <ac:picMkLst>
            <pc:docMk/>
            <pc:sldMk cId="2225273507" sldId="260"/>
            <ac:picMk id="3" creationId="{C8051EA5-8D7D-41EF-8C68-6B4899744343}"/>
          </ac:picMkLst>
        </pc:picChg>
        <pc:inkChg chg="add">
          <ac:chgData name="Infall Syafalni" userId="37839ce6-2079-4a6b-b127-6844b03b8fbc" providerId="ADAL" clId="{9A2BC679-4435-4F79-B59F-10D45AD7ADDD}" dt="2020-09-11T04:37:05.007" v="4"/>
          <ac:inkMkLst>
            <pc:docMk/>
            <pc:sldMk cId="2225273507" sldId="260"/>
            <ac:inkMk id="2" creationId="{7F7BC77E-F1B2-4E99-9E38-00298A741430}"/>
          </ac:inkMkLst>
        </pc:inkChg>
      </pc:sldChg>
      <pc:sldChg chg="addSp delSp modSp">
        <pc:chgData name="Infall Syafalni" userId="37839ce6-2079-4a6b-b127-6844b03b8fbc" providerId="ADAL" clId="{9A2BC679-4435-4F79-B59F-10D45AD7ADDD}" dt="2020-09-11T06:22:08.635" v="6"/>
        <pc:sldMkLst>
          <pc:docMk/>
          <pc:sldMk cId="2692934749" sldId="261"/>
        </pc:sldMkLst>
        <pc:picChg chg="add del mod">
          <ac:chgData name="Infall Syafalni" userId="37839ce6-2079-4a6b-b127-6844b03b8fbc" providerId="ADAL" clId="{9A2BC679-4435-4F79-B59F-10D45AD7ADDD}" dt="2020-09-11T06:22:08.635" v="6"/>
          <ac:picMkLst>
            <pc:docMk/>
            <pc:sldMk cId="2692934749" sldId="261"/>
            <ac:picMk id="3" creationId="{953E7C51-662B-4284-9F5F-626218C53177}"/>
          </ac:picMkLst>
        </pc:picChg>
        <pc:picChg chg="add mod">
          <ac:chgData name="Infall Syafalni" userId="37839ce6-2079-4a6b-b127-6844b03b8fbc" providerId="ADAL" clId="{9A2BC679-4435-4F79-B59F-10D45AD7ADDD}" dt="2020-09-11T06:22:08.635" v="6"/>
          <ac:picMkLst>
            <pc:docMk/>
            <pc:sldMk cId="2692934749" sldId="261"/>
            <ac:picMk id="5" creationId="{54B309D1-AA37-469E-803F-147847BAE98F}"/>
          </ac:picMkLst>
        </pc:picChg>
        <pc:inkChg chg="add del">
          <ac:chgData name="Infall Syafalni" userId="37839ce6-2079-4a6b-b127-6844b03b8fbc" providerId="ADAL" clId="{9A2BC679-4435-4F79-B59F-10D45AD7ADDD}" dt="2020-09-11T06:22:08.635" v="6"/>
          <ac:inkMkLst>
            <pc:docMk/>
            <pc:sldMk cId="2692934749" sldId="261"/>
            <ac:inkMk id="2" creationId="{6065FE62-7864-4C6D-BD47-7DE1EB430001}"/>
          </ac:inkMkLst>
        </pc:inkChg>
        <pc:inkChg chg="add">
          <ac:chgData name="Infall Syafalni" userId="37839ce6-2079-4a6b-b127-6844b03b8fbc" providerId="ADAL" clId="{9A2BC679-4435-4F79-B59F-10D45AD7ADDD}" dt="2020-09-11T06:22:08.635" v="6"/>
          <ac:inkMkLst>
            <pc:docMk/>
            <pc:sldMk cId="2692934749" sldId="261"/>
            <ac:inkMk id="4" creationId="{30E5ADBC-EE7C-49F6-948F-6782456B6EA5}"/>
          </ac:inkMkLst>
        </pc:inkChg>
      </pc:sldChg>
      <pc:sldChg chg="addSp delSp modSp">
        <pc:chgData name="Infall Syafalni" userId="37839ce6-2079-4a6b-b127-6844b03b8fbc" providerId="ADAL" clId="{9A2BC679-4435-4F79-B59F-10D45AD7ADDD}" dt="2020-09-11T06:22:56.379" v="8"/>
        <pc:sldMkLst>
          <pc:docMk/>
          <pc:sldMk cId="2651629752" sldId="333"/>
        </pc:sldMkLst>
        <pc:picChg chg="add del mod">
          <ac:chgData name="Infall Syafalni" userId="37839ce6-2079-4a6b-b127-6844b03b8fbc" providerId="ADAL" clId="{9A2BC679-4435-4F79-B59F-10D45AD7ADDD}" dt="2020-09-11T06:22:56.379" v="8"/>
          <ac:picMkLst>
            <pc:docMk/>
            <pc:sldMk cId="2651629752" sldId="333"/>
            <ac:picMk id="4" creationId="{7E133C34-4860-4106-B9F3-A2BAF7FF7E0A}"/>
          </ac:picMkLst>
        </pc:picChg>
        <pc:picChg chg="add mod">
          <ac:chgData name="Infall Syafalni" userId="37839ce6-2079-4a6b-b127-6844b03b8fbc" providerId="ADAL" clId="{9A2BC679-4435-4F79-B59F-10D45AD7ADDD}" dt="2020-09-11T06:22:56.379" v="8"/>
          <ac:picMkLst>
            <pc:docMk/>
            <pc:sldMk cId="2651629752" sldId="333"/>
            <ac:picMk id="5" creationId="{15A6590A-426E-4829-84DA-21DEA134E3DF}"/>
          </ac:picMkLst>
        </pc:picChg>
      </pc:sldChg>
      <pc:sldChg chg="addSp delSp modSp">
        <pc:chgData name="Infall Syafalni" userId="37839ce6-2079-4a6b-b127-6844b03b8fbc" providerId="ADAL" clId="{9A2BC679-4435-4F79-B59F-10D45AD7ADDD}" dt="2020-09-11T04:18:57.234" v="1"/>
        <pc:sldMkLst>
          <pc:docMk/>
          <pc:sldMk cId="3747920772" sldId="338"/>
        </pc:sldMkLst>
        <pc:picChg chg="add del mod">
          <ac:chgData name="Infall Syafalni" userId="37839ce6-2079-4a6b-b127-6844b03b8fbc" providerId="ADAL" clId="{9A2BC679-4435-4F79-B59F-10D45AD7ADDD}" dt="2020-09-11T04:18:57.234" v="1"/>
          <ac:picMkLst>
            <pc:docMk/>
            <pc:sldMk cId="3747920772" sldId="338"/>
            <ac:picMk id="3" creationId="{C84F9BA7-80F6-4BEA-9241-C176136D3B00}"/>
          </ac:picMkLst>
        </pc:picChg>
        <pc:picChg chg="add mod">
          <ac:chgData name="Infall Syafalni" userId="37839ce6-2079-4a6b-b127-6844b03b8fbc" providerId="ADAL" clId="{9A2BC679-4435-4F79-B59F-10D45AD7ADDD}" dt="2020-09-11T04:18:57.234" v="1"/>
          <ac:picMkLst>
            <pc:docMk/>
            <pc:sldMk cId="3747920772" sldId="338"/>
            <ac:picMk id="6" creationId="{599BAD52-FC5F-4FC5-B5B6-FFF07E4E96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7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 dirty="0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\sum_{k=-j}^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b_k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\times 2^k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115616" y="5157192"/>
            <a:ext cx="655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/>
              <a:t>Representasi Informasi – </a:t>
            </a:r>
            <a:r>
              <a:rPr lang="id-ID" sz="1600" b="1" err="1"/>
              <a:t>Floating</a:t>
            </a:r>
            <a:r>
              <a:rPr lang="id-ID" sz="1600" b="1"/>
              <a:t> </a:t>
            </a:r>
            <a:r>
              <a:rPr lang="id-ID" sz="1600" b="1" err="1"/>
              <a:t>Point</a:t>
            </a:r>
            <a:r>
              <a:rPr lang="id-ID" sz="1600" b="1"/>
              <a:t>: </a:t>
            </a:r>
            <a:r>
              <a:rPr lang="id-ID" sz="1600" b="1" err="1"/>
              <a:t>Fractional</a:t>
            </a:r>
            <a:r>
              <a:rPr lang="id-ID" sz="1600" b="1"/>
              <a:t> </a:t>
            </a:r>
            <a:r>
              <a:rPr lang="id-ID" sz="1600" b="1" err="1"/>
              <a:t>Binary</a:t>
            </a:r>
            <a:r>
              <a:rPr lang="id-ID" sz="1600" b="1"/>
              <a:t> </a:t>
            </a:r>
            <a:r>
              <a:rPr lang="id-ID" sz="1600" b="1" err="1"/>
              <a:t>Number</a:t>
            </a:r>
            <a:endParaRPr lang="id-ID" sz="1200" b="1"/>
          </a:p>
        </p:txBody>
      </p:sp>
    </p:spTree>
    <p:extLst>
      <p:ext uri="{BB962C8B-B14F-4D97-AF65-F5344CB8AC3E}">
        <p14:creationId xmlns:p14="http://schemas.microsoft.com/office/powerpoint/2010/main" val="374792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What is 1011.101</a:t>
            </a:r>
            <a:r>
              <a:rPr lang="en-US" baseline="-25000"/>
              <a:t>2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295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23528" y="412750"/>
            <a:ext cx="6870700" cy="546100"/>
          </a:xfrm>
          <a:ln/>
        </p:spPr>
        <p:txBody>
          <a:bodyPr>
            <a:normAutofit fontScale="90000"/>
          </a:bodyPr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2 7/8	</a:t>
            </a:r>
            <a:r>
              <a:rPr lang="en-US" sz="200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aseline="-6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1 7/16	</a:t>
            </a:r>
            <a:r>
              <a:rPr lang="en-US" sz="200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00</a:t>
            </a:r>
            <a:r>
              <a:rPr lang="en-US" sz="2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1.0111</a:t>
            </a:r>
            <a:r>
              <a:rPr lang="en-US" sz="2000" baseline="-60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222527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/>
              <a:t>Can only exactly represent numbers of the form x/2</a:t>
            </a:r>
            <a:r>
              <a:rPr lang="en-US" baseline="32000"/>
              <a:t>k</a:t>
            </a:r>
            <a:endParaRPr lang="en-US"/>
          </a:p>
          <a:p>
            <a:pPr marL="838200" lvl="2">
              <a:tabLst>
                <a:tab pos="1828800" algn="l"/>
              </a:tabLst>
            </a:pPr>
            <a:r>
              <a:rPr lang="en-US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/>
          </a:p>
          <a:p>
            <a:pPr lvl="1">
              <a:tabLst>
                <a:tab pos="1828800" algn="l"/>
              </a:tabLst>
            </a:pPr>
            <a:r>
              <a:rPr lang="en-US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/>
              <a:t>1/3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0.0101010101[01]…</a:t>
            </a:r>
            <a:r>
              <a:rPr lang="en-US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/>
              <a:t>1/5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0.001100110011[0011]…</a:t>
            </a:r>
            <a:r>
              <a:rPr lang="en-US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/>
              <a:t>1/10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0.0001100110011[0011]…</a:t>
            </a:r>
            <a:r>
              <a:rPr lang="en-US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baseline="-6000">
              <a:latin typeface="Monaco" charset="0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/>
          </a:p>
          <a:p>
            <a:pPr>
              <a:tabLst>
                <a:tab pos="1828800" algn="l"/>
              </a:tabLst>
            </a:pPr>
            <a:r>
              <a:rPr lang="en-US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/>
              <a:t>Just one setting of decimal point within the </a:t>
            </a:r>
            <a:r>
              <a:rPr lang="en-US" i="1" err="1"/>
              <a:t>w</a:t>
            </a:r>
            <a:r>
              <a:rPr lang="en-US" i="1"/>
              <a:t> </a:t>
            </a:r>
            <a:r>
              <a:rPr lang="en-US"/>
              <a:t>bits</a:t>
            </a:r>
            <a:endParaRPr lang="en-US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/>
              <a:t>Limited range of numbers (very small values?  very large?)</a:t>
            </a:r>
            <a:endParaRPr lang="en-US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1629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9DF05-7547-44B8-BE66-AEC51D0785C1}"/>
</file>

<file path=customXml/itemProps2.xml><?xml version="1.0" encoding="utf-8"?>
<ds:datastoreItem xmlns:ds="http://schemas.openxmlformats.org/officeDocument/2006/customXml" ds:itemID="{04023BD4-7F45-412B-A2E4-079943737FAB}"/>
</file>

<file path=customXml/itemProps3.xml><?xml version="1.0" encoding="utf-8"?>
<ds:datastoreItem xmlns:ds="http://schemas.openxmlformats.org/officeDocument/2006/customXml" ds:itemID="{46F74639-024D-41B2-8553-2A2E3038A36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1462</TotalTime>
  <Words>253</Words>
  <Application>Microsoft Macintosh PowerPoint</Application>
  <PresentationFormat>On-screen Show (4:3)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 Bold</vt:lpstr>
      <vt:lpstr>Calibri Italic</vt:lpstr>
      <vt:lpstr>Bookman Old Style</vt:lpstr>
      <vt:lpstr>Calibri</vt:lpstr>
      <vt:lpstr>Gill Sans MT</vt:lpstr>
      <vt:lpstr>Monaco</vt:lpstr>
      <vt:lpstr>Times</vt:lpstr>
      <vt:lpstr>Times New Roman</vt:lpstr>
      <vt:lpstr>Wingdings</vt:lpstr>
      <vt:lpstr>Wingdings 2</vt:lpstr>
      <vt:lpstr>Wingdings 3</vt:lpstr>
      <vt:lpstr>Origin</vt:lpstr>
      <vt:lpstr>IF2130/II2130 – Organisasi dan Arsitektur Komputer sumber: Greg Kesden, CMU 15-213, 2012</vt:lpstr>
      <vt:lpstr>Fractional binary numbers</vt:lpstr>
      <vt:lpstr>Fractional Binary Numbers</vt:lpstr>
      <vt:lpstr>Fractional Binary Numbers: Examples</vt:lpstr>
      <vt:lpstr>Representable Numbers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46</cp:revision>
  <dcterms:created xsi:type="dcterms:W3CDTF">2012-07-25T10:08:47Z</dcterms:created>
  <dcterms:modified xsi:type="dcterms:W3CDTF">2020-09-11T07:26:34Z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