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>
        <p:scale>
          <a:sx n="64" d="100"/>
          <a:sy n="64" d="100"/>
        </p:scale>
        <p:origin x="62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0F1B-84E5-2242-BE24-C212987BD63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DE67-1DDE-0A47-8501-BD257226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0F1B-84E5-2242-BE24-C212987BD63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DE67-1DDE-0A47-8501-BD257226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0F1B-84E5-2242-BE24-C212987BD63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DE67-1DDE-0A47-8501-BD257226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0F1B-84E5-2242-BE24-C212987BD63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DE67-1DDE-0A47-8501-BD257226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0F1B-84E5-2242-BE24-C212987BD63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DE67-1DDE-0A47-8501-BD257226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0F1B-84E5-2242-BE24-C212987BD63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DE67-1DDE-0A47-8501-BD257226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0F1B-84E5-2242-BE24-C212987BD63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DE67-1DDE-0A47-8501-BD257226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0F1B-84E5-2242-BE24-C212987BD63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DE67-1DDE-0A47-8501-BD257226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0F1B-84E5-2242-BE24-C212987BD63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DE67-1DDE-0A47-8501-BD257226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0F1B-84E5-2242-BE24-C212987BD63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DE67-1DDE-0A47-8501-BD257226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0F1B-84E5-2242-BE24-C212987BD63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DE67-1DDE-0A47-8501-BD257226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0F1B-84E5-2242-BE24-C212987BD63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DE67-1DDE-0A47-8501-BD257226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96985" y="716276"/>
            <a:ext cx="2039815" cy="153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Image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Description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033" y="1926708"/>
            <a:ext cx="2039815" cy="153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Latitude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Longitude</a:t>
            </a:r>
          </a:p>
        </p:txBody>
      </p:sp>
      <p:cxnSp>
        <p:nvCxnSpPr>
          <p:cNvPr id="10" name="Straight Connector 9"/>
          <p:cNvCxnSpPr>
            <a:stCxn id="4" idx="1"/>
            <a:endCxn id="18" idx="3"/>
          </p:cNvCxnSpPr>
          <p:nvPr/>
        </p:nvCxnSpPr>
        <p:spPr>
          <a:xfrm flipH="1">
            <a:off x="7491046" y="1482966"/>
            <a:ext cx="1805939" cy="3940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4" idx="3"/>
            <a:endCxn id="18" idx="1"/>
          </p:cNvCxnSpPr>
          <p:nvPr/>
        </p:nvCxnSpPr>
        <p:spPr>
          <a:xfrm>
            <a:off x="2511082" y="5423092"/>
            <a:ext cx="294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51231" y="4656402"/>
            <a:ext cx="2039815" cy="153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Type (2D, 3D, IMAX)</a:t>
            </a:r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71267" y="4656402"/>
            <a:ext cx="2039815" cy="153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Theatre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Name</a:t>
            </a:r>
          </a:p>
        </p:txBody>
      </p:sp>
      <p:cxnSp>
        <p:nvCxnSpPr>
          <p:cNvPr id="29" name="Straight Connector 28"/>
          <p:cNvCxnSpPr>
            <a:stCxn id="5" idx="2"/>
            <a:endCxn id="24" idx="0"/>
          </p:cNvCxnSpPr>
          <p:nvPr/>
        </p:nvCxnSpPr>
        <p:spPr>
          <a:xfrm>
            <a:off x="1310941" y="3460087"/>
            <a:ext cx="180234" cy="1196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045526" y="4656402"/>
            <a:ext cx="2039815" cy="153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Rating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Consensus</a:t>
            </a:r>
          </a:p>
        </p:txBody>
      </p:sp>
      <p:cxnSp>
        <p:nvCxnSpPr>
          <p:cNvPr id="33" name="Straight Connector 32"/>
          <p:cNvCxnSpPr>
            <a:stCxn id="4" idx="2"/>
            <a:endCxn id="31" idx="0"/>
          </p:cNvCxnSpPr>
          <p:nvPr/>
        </p:nvCxnSpPr>
        <p:spPr>
          <a:xfrm flipH="1">
            <a:off x="10065434" y="2249655"/>
            <a:ext cx="251459" cy="240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33818" y="2611330"/>
            <a:ext cx="1491175" cy="88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Number</a:t>
            </a:r>
          </a:p>
        </p:txBody>
      </p:sp>
      <p:cxnSp>
        <p:nvCxnSpPr>
          <p:cNvPr id="39" name="Straight Connector 38"/>
          <p:cNvCxnSpPr>
            <a:stCxn id="18" idx="0"/>
            <a:endCxn id="40" idx="2"/>
          </p:cNvCxnSpPr>
          <p:nvPr/>
        </p:nvCxnSpPr>
        <p:spPr>
          <a:xfrm flipV="1">
            <a:off x="6471139" y="3385662"/>
            <a:ext cx="508938" cy="127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07004" y="2495876"/>
            <a:ext cx="1746146" cy="88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Schedule</a:t>
            </a:r>
            <a:endParaRPr lang="en-US" sz="1400" dirty="0" smtClean="0"/>
          </a:p>
        </p:txBody>
      </p:sp>
      <p:cxnSp>
        <p:nvCxnSpPr>
          <p:cNvPr id="42" name="Straight Connector 41"/>
          <p:cNvCxnSpPr>
            <a:stCxn id="37" idx="3"/>
            <a:endCxn id="40" idx="1"/>
          </p:cNvCxnSpPr>
          <p:nvPr/>
        </p:nvCxnSpPr>
        <p:spPr>
          <a:xfrm flipV="1">
            <a:off x="4724993" y="2940769"/>
            <a:ext cx="1382011" cy="115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4" idx="0"/>
            <a:endCxn id="37" idx="1"/>
          </p:cNvCxnSpPr>
          <p:nvPr/>
        </p:nvCxnSpPr>
        <p:spPr>
          <a:xfrm flipV="1">
            <a:off x="1491175" y="3056223"/>
            <a:ext cx="1742643" cy="160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88001" y="4273057"/>
            <a:ext cx="407963" cy="38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316892" y="2324066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22434" y="1138302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499547" y="4938901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515729" y="323557"/>
            <a:ext cx="1491176" cy="9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80" name="Straight Connector 79"/>
          <p:cNvCxnSpPr>
            <a:stCxn id="78" idx="3"/>
            <a:endCxn id="4" idx="1"/>
          </p:cNvCxnSpPr>
          <p:nvPr/>
        </p:nvCxnSpPr>
        <p:spPr>
          <a:xfrm>
            <a:off x="6006905" y="823263"/>
            <a:ext cx="3290080" cy="659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060832" y="531610"/>
            <a:ext cx="104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29092" y="55094"/>
            <a:ext cx="1835833" cy="117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Country</a:t>
            </a:r>
            <a:endParaRPr lang="en-US"/>
          </a:p>
        </p:txBody>
      </p:sp>
      <p:cxnSp>
        <p:nvCxnSpPr>
          <p:cNvPr id="84" name="Straight Connector 83"/>
          <p:cNvCxnSpPr>
            <a:stCxn id="5" idx="0"/>
            <a:endCxn id="82" idx="2"/>
          </p:cNvCxnSpPr>
          <p:nvPr/>
        </p:nvCxnSpPr>
        <p:spPr>
          <a:xfrm flipV="1">
            <a:off x="1310941" y="1228571"/>
            <a:ext cx="236068" cy="69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2" idx="3"/>
            <a:endCxn id="78" idx="1"/>
          </p:cNvCxnSpPr>
          <p:nvPr/>
        </p:nvCxnSpPr>
        <p:spPr>
          <a:xfrm>
            <a:off x="2464925" y="641833"/>
            <a:ext cx="2050804" cy="18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64925" y="325948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210639" y="505332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323469" y="1588399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503634" y="1183669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96174" y="3399661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194298" y="4373913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647390" y="4353346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807097" y="2805281"/>
            <a:ext cx="15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1..*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698026" y="2698191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5284" y="2618926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092066" y="5076613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487787" y="5099467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534884" y="4289447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740037" y="3584327"/>
            <a:ext cx="7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884481" y="1561402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467636" y="1322968"/>
            <a:ext cx="1406749" cy="60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Hour</a:t>
            </a:r>
            <a:endParaRPr lang="en-US" dirty="0"/>
          </a:p>
        </p:txBody>
      </p:sp>
      <p:cxnSp>
        <p:nvCxnSpPr>
          <p:cNvPr id="110" name="Straight Connector 109"/>
          <p:cNvCxnSpPr>
            <a:stCxn id="108" idx="2"/>
            <a:endCxn id="40" idx="0"/>
          </p:cNvCxnSpPr>
          <p:nvPr/>
        </p:nvCxnSpPr>
        <p:spPr>
          <a:xfrm flipH="1">
            <a:off x="6980077" y="1926708"/>
            <a:ext cx="190934" cy="56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85912" y="2177163"/>
            <a:ext cx="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106822" y="1878480"/>
            <a:ext cx="7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535" y="3242602"/>
            <a:ext cx="2011680" cy="1322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9238" y="1557407"/>
            <a:ext cx="1631852" cy="10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Theater Service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  <a:endCxn id="71" idx="3"/>
          </p:cNvCxnSpPr>
          <p:nvPr/>
        </p:nvCxnSpPr>
        <p:spPr>
          <a:xfrm flipH="1">
            <a:off x="6416754" y="2640619"/>
            <a:ext cx="728410" cy="105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54257" y="122980"/>
            <a:ext cx="1533379" cy="122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Scheduler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56782" y="-2966066"/>
            <a:ext cx="1702191" cy="10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239518" y="-1341248"/>
            <a:ext cx="1181686" cy="101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RT Template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717034" y="-1341248"/>
            <a:ext cx="1181686" cy="101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Colombo</a:t>
            </a:r>
          </a:p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cxnSp>
        <p:nvCxnSpPr>
          <p:cNvPr id="23" name="Straight Connector 22"/>
          <p:cNvCxnSpPr>
            <a:stCxn id="12" idx="0"/>
            <a:endCxn id="11" idx="2"/>
          </p:cNvCxnSpPr>
          <p:nvPr/>
        </p:nvCxnSpPr>
        <p:spPr>
          <a:xfrm flipV="1">
            <a:off x="9830361" y="-1882854"/>
            <a:ext cx="1477517" cy="54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  <a:endCxn id="11" idx="2"/>
          </p:cNvCxnSpPr>
          <p:nvPr/>
        </p:nvCxnSpPr>
        <p:spPr>
          <a:xfrm flipV="1">
            <a:off x="11307877" y="-1882854"/>
            <a:ext cx="1" cy="54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481713" y="-1341248"/>
            <a:ext cx="1223889" cy="101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UCI</a:t>
            </a:r>
          </a:p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cxnSp>
        <p:nvCxnSpPr>
          <p:cNvPr id="28" name="Straight Connector 27"/>
          <p:cNvCxnSpPr>
            <a:stCxn id="26" idx="0"/>
            <a:endCxn id="11" idx="2"/>
          </p:cNvCxnSpPr>
          <p:nvPr/>
        </p:nvCxnSpPr>
        <p:spPr>
          <a:xfrm flipH="1" flipV="1">
            <a:off x="11307878" y="-1882854"/>
            <a:ext cx="1785780" cy="54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5599814" y="-2670645"/>
            <a:ext cx="900332" cy="7877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</a:t>
            </a:r>
            <a:endParaRPr lang="en-US" dirty="0"/>
          </a:p>
        </p:txBody>
      </p:sp>
      <p:cxnSp>
        <p:nvCxnSpPr>
          <p:cNvPr id="33" name="Straight Connector 32"/>
          <p:cNvCxnSpPr>
            <a:stCxn id="132" idx="0"/>
            <a:endCxn id="157" idx="2"/>
          </p:cNvCxnSpPr>
          <p:nvPr/>
        </p:nvCxnSpPr>
        <p:spPr>
          <a:xfrm flipV="1">
            <a:off x="5344849" y="245083"/>
            <a:ext cx="247504" cy="49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7083900" y="-2657813"/>
            <a:ext cx="900332" cy="7877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</a:t>
            </a:r>
            <a:endParaRPr lang="en-US" dirty="0"/>
          </a:p>
        </p:txBody>
      </p:sp>
      <p:sp>
        <p:nvSpPr>
          <p:cNvPr id="35" name="Diamond 34"/>
          <p:cNvSpPr/>
          <p:nvPr/>
        </p:nvSpPr>
        <p:spPr>
          <a:xfrm>
            <a:off x="8252658" y="-2657813"/>
            <a:ext cx="1081014" cy="9179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UCI</a:t>
            </a:r>
            <a:endParaRPr lang="en-US" dirty="0"/>
          </a:p>
        </p:txBody>
      </p:sp>
      <p:cxnSp>
        <p:nvCxnSpPr>
          <p:cNvPr id="37" name="Straight Connector 36"/>
          <p:cNvCxnSpPr>
            <a:stCxn id="5" idx="0"/>
            <a:endCxn id="163" idx="2"/>
          </p:cNvCxnSpPr>
          <p:nvPr/>
        </p:nvCxnSpPr>
        <p:spPr>
          <a:xfrm flipV="1">
            <a:off x="7145164" y="970045"/>
            <a:ext cx="133359" cy="587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4338" y="1500188"/>
            <a:ext cx="1285875" cy="957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IMDB Proxy</a:t>
            </a:r>
            <a:endParaRPr lang="en-US" dirty="0"/>
          </a:p>
        </p:txBody>
      </p:sp>
      <p:cxnSp>
        <p:nvCxnSpPr>
          <p:cNvPr id="44" name="Straight Connector 43"/>
          <p:cNvCxnSpPr>
            <a:stCxn id="42" idx="0"/>
            <a:endCxn id="56" idx="2"/>
          </p:cNvCxnSpPr>
          <p:nvPr/>
        </p:nvCxnSpPr>
        <p:spPr>
          <a:xfrm flipH="1" flipV="1">
            <a:off x="1048516" y="-888360"/>
            <a:ext cx="8760" cy="238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013815" y="1500188"/>
            <a:ext cx="1228725" cy="1111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MDB Service</a:t>
            </a:r>
            <a:endParaRPr lang="en-US" dirty="0"/>
          </a:p>
        </p:txBody>
      </p:sp>
      <p:cxnSp>
        <p:nvCxnSpPr>
          <p:cNvPr id="47" name="Straight Connector 46"/>
          <p:cNvCxnSpPr>
            <a:stCxn id="42" idx="3"/>
            <a:endCxn id="45" idx="1"/>
          </p:cNvCxnSpPr>
          <p:nvPr/>
        </p:nvCxnSpPr>
        <p:spPr>
          <a:xfrm>
            <a:off x="1700213" y="1979148"/>
            <a:ext cx="313602" cy="76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>
            <a:off x="805024" y="-1862327"/>
            <a:ext cx="1102307" cy="97396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IMDB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907430" y="3157977"/>
            <a:ext cx="1509324" cy="1082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 Service</a:t>
            </a:r>
            <a:endParaRPr lang="en-US" dirty="0"/>
          </a:p>
        </p:txBody>
      </p:sp>
      <p:cxnSp>
        <p:nvCxnSpPr>
          <p:cNvPr id="73" name="Straight Connector 72"/>
          <p:cNvCxnSpPr>
            <a:stCxn id="96" idx="1"/>
            <a:endCxn id="4" idx="6"/>
          </p:cNvCxnSpPr>
          <p:nvPr/>
        </p:nvCxnSpPr>
        <p:spPr>
          <a:xfrm flipH="1">
            <a:off x="2220215" y="3852352"/>
            <a:ext cx="361965" cy="5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1" idx="1"/>
            <a:endCxn id="45" idx="2"/>
          </p:cNvCxnSpPr>
          <p:nvPr/>
        </p:nvCxnSpPr>
        <p:spPr>
          <a:xfrm flipH="1" flipV="1">
            <a:off x="2628178" y="2611427"/>
            <a:ext cx="2279252" cy="108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" idx="2"/>
            <a:endCxn id="71" idx="0"/>
          </p:cNvCxnSpPr>
          <p:nvPr/>
        </p:nvCxnSpPr>
        <p:spPr>
          <a:xfrm>
            <a:off x="3420947" y="1346870"/>
            <a:ext cx="2241145" cy="1811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582180" y="3311295"/>
            <a:ext cx="1509324" cy="1082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 Service</a:t>
            </a:r>
            <a:endParaRPr lang="en-US" dirty="0"/>
          </a:p>
        </p:txBody>
      </p:sp>
      <p:cxnSp>
        <p:nvCxnSpPr>
          <p:cNvPr id="99" name="Straight Connector 98"/>
          <p:cNvCxnSpPr>
            <a:stCxn id="96" idx="3"/>
            <a:endCxn id="71" idx="1"/>
          </p:cNvCxnSpPr>
          <p:nvPr/>
        </p:nvCxnSpPr>
        <p:spPr>
          <a:xfrm flipV="1">
            <a:off x="4091504" y="3699034"/>
            <a:ext cx="815926" cy="15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582180" y="5003158"/>
            <a:ext cx="1509324" cy="1082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 Service</a:t>
            </a:r>
            <a:endParaRPr lang="en-US" dirty="0"/>
          </a:p>
        </p:txBody>
      </p:sp>
      <p:cxnSp>
        <p:nvCxnSpPr>
          <p:cNvPr id="116" name="Straight Connector 115"/>
          <p:cNvCxnSpPr>
            <a:stCxn id="114" idx="0"/>
            <a:endCxn id="96" idx="2"/>
          </p:cNvCxnSpPr>
          <p:nvPr/>
        </p:nvCxnSpPr>
        <p:spPr>
          <a:xfrm flipV="1">
            <a:off x="3336842" y="4393408"/>
            <a:ext cx="0" cy="60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329238" y="4375604"/>
            <a:ext cx="1509324" cy="1082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21" name="Straight Connector 120"/>
          <p:cNvCxnSpPr>
            <a:stCxn id="114" idx="3"/>
            <a:endCxn id="119" idx="1"/>
          </p:cNvCxnSpPr>
          <p:nvPr/>
        </p:nvCxnSpPr>
        <p:spPr>
          <a:xfrm flipV="1">
            <a:off x="4091504" y="4916661"/>
            <a:ext cx="2237734" cy="62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048435" y="5989757"/>
            <a:ext cx="1146343" cy="70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25" name="Straight Connector 124"/>
          <p:cNvCxnSpPr>
            <a:stCxn id="122" idx="0"/>
            <a:endCxn id="119" idx="1"/>
          </p:cNvCxnSpPr>
          <p:nvPr/>
        </p:nvCxnSpPr>
        <p:spPr>
          <a:xfrm flipV="1">
            <a:off x="5621607" y="4916661"/>
            <a:ext cx="707631" cy="107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8431934" y="6012509"/>
            <a:ext cx="1146343" cy="70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28" name="Straight Connector 127"/>
          <p:cNvCxnSpPr>
            <a:stCxn id="126" idx="0"/>
            <a:endCxn id="119" idx="3"/>
          </p:cNvCxnSpPr>
          <p:nvPr/>
        </p:nvCxnSpPr>
        <p:spPr>
          <a:xfrm flipH="1" flipV="1">
            <a:off x="7838562" y="4916661"/>
            <a:ext cx="1166544" cy="1095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528923" y="737087"/>
            <a:ext cx="1631852" cy="10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Service</a:t>
            </a:r>
            <a:endParaRPr lang="en-US" dirty="0"/>
          </a:p>
        </p:txBody>
      </p:sp>
      <p:cxnSp>
        <p:nvCxnSpPr>
          <p:cNvPr id="138" name="Straight Connector 137"/>
          <p:cNvCxnSpPr>
            <a:stCxn id="122" idx="3"/>
            <a:endCxn id="126" idx="1"/>
          </p:cNvCxnSpPr>
          <p:nvPr/>
        </p:nvCxnSpPr>
        <p:spPr>
          <a:xfrm>
            <a:off x="6194778" y="6342389"/>
            <a:ext cx="2237156" cy="22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71" idx="0"/>
            <a:endCxn id="132" idx="2"/>
          </p:cNvCxnSpPr>
          <p:nvPr/>
        </p:nvCxnSpPr>
        <p:spPr>
          <a:xfrm flipH="1" flipV="1">
            <a:off x="5344849" y="1820299"/>
            <a:ext cx="317243" cy="133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949415" y="-712837"/>
            <a:ext cx="1285875" cy="957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 Proxy</a:t>
            </a:r>
            <a:endParaRPr lang="en-US" dirty="0"/>
          </a:p>
        </p:txBody>
      </p:sp>
      <p:cxnSp>
        <p:nvCxnSpPr>
          <p:cNvPr id="159" name="Straight Connector 158"/>
          <p:cNvCxnSpPr>
            <a:stCxn id="169" idx="1"/>
            <a:endCxn id="31" idx="2"/>
          </p:cNvCxnSpPr>
          <p:nvPr/>
        </p:nvCxnSpPr>
        <p:spPr>
          <a:xfrm flipH="1" flipV="1">
            <a:off x="6049980" y="-1882854"/>
            <a:ext cx="670745" cy="89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6635585" y="12125"/>
            <a:ext cx="1285875" cy="957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 Proxy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6720725" y="-1597295"/>
            <a:ext cx="1533379" cy="122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Parser</a:t>
            </a:r>
            <a:endParaRPr lang="en-US" dirty="0"/>
          </a:p>
        </p:txBody>
      </p:sp>
      <p:cxnSp>
        <p:nvCxnSpPr>
          <p:cNvPr id="171" name="Straight Connector 170"/>
          <p:cNvCxnSpPr>
            <a:endCxn id="169" idx="1"/>
          </p:cNvCxnSpPr>
          <p:nvPr/>
        </p:nvCxnSpPr>
        <p:spPr>
          <a:xfrm flipV="1">
            <a:off x="5697219" y="-985350"/>
            <a:ext cx="1023506" cy="24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9" idx="2"/>
            <a:endCxn id="163" idx="0"/>
          </p:cNvCxnSpPr>
          <p:nvPr/>
        </p:nvCxnSpPr>
        <p:spPr>
          <a:xfrm flipH="1">
            <a:off x="7278523" y="-373405"/>
            <a:ext cx="208892" cy="38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8171292" y="57185"/>
            <a:ext cx="1285875" cy="957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UCI </a:t>
            </a:r>
          </a:p>
          <a:p>
            <a:pPr algn="ctr"/>
            <a:r>
              <a:rPr lang="en-US" dirty="0" smtClean="0"/>
              <a:t>Proxy</a:t>
            </a:r>
            <a:endParaRPr lang="en-US" dirty="0"/>
          </a:p>
        </p:txBody>
      </p:sp>
      <p:cxnSp>
        <p:nvCxnSpPr>
          <p:cNvPr id="180" name="Straight Connector 179"/>
          <p:cNvCxnSpPr>
            <a:stCxn id="5" idx="3"/>
            <a:endCxn id="178" idx="2"/>
          </p:cNvCxnSpPr>
          <p:nvPr/>
        </p:nvCxnSpPr>
        <p:spPr>
          <a:xfrm flipV="1">
            <a:off x="7961090" y="1015105"/>
            <a:ext cx="853140" cy="108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8" idx="0"/>
            <a:endCxn id="169" idx="2"/>
          </p:cNvCxnSpPr>
          <p:nvPr/>
        </p:nvCxnSpPr>
        <p:spPr>
          <a:xfrm flipH="1" flipV="1">
            <a:off x="7487415" y="-373405"/>
            <a:ext cx="1326815" cy="43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9" idx="3"/>
            <a:endCxn id="11" idx="1"/>
          </p:cNvCxnSpPr>
          <p:nvPr/>
        </p:nvCxnSpPr>
        <p:spPr>
          <a:xfrm flipV="1">
            <a:off x="8254104" y="-2424460"/>
            <a:ext cx="2202678" cy="143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9" idx="0"/>
            <a:endCxn id="34" idx="2"/>
          </p:cNvCxnSpPr>
          <p:nvPr/>
        </p:nvCxnSpPr>
        <p:spPr>
          <a:xfrm flipV="1">
            <a:off x="7487415" y="-1870022"/>
            <a:ext cx="46651" cy="27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69" idx="3"/>
            <a:endCxn id="35" idx="2"/>
          </p:cNvCxnSpPr>
          <p:nvPr/>
        </p:nvCxnSpPr>
        <p:spPr>
          <a:xfrm flipV="1">
            <a:off x="8254104" y="-1739897"/>
            <a:ext cx="539061" cy="75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92</Words>
  <Application>Microsoft Macintosh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Vilaca</dc:creator>
  <cp:lastModifiedBy>Xavier Vilaca</cp:lastModifiedBy>
  <cp:revision>168</cp:revision>
  <dcterms:created xsi:type="dcterms:W3CDTF">2017-10-08T08:47:00Z</dcterms:created>
  <dcterms:modified xsi:type="dcterms:W3CDTF">2017-10-08T15:46:04Z</dcterms:modified>
</cp:coreProperties>
</file>