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0" r:id="rId1"/>
    <p:sldMasterId id="2147484158" r:id="rId2"/>
  </p:sldMasterIdLst>
  <p:notesMasterIdLst>
    <p:notesMasterId r:id="rId29"/>
  </p:notesMasterIdLst>
  <p:handoutMasterIdLst>
    <p:handoutMasterId r:id="rId30"/>
  </p:handoutMasterIdLst>
  <p:sldIdLst>
    <p:sldId id="256" r:id="rId3"/>
    <p:sldId id="257" r:id="rId4"/>
    <p:sldId id="287" r:id="rId5"/>
    <p:sldId id="258" r:id="rId6"/>
    <p:sldId id="304" r:id="rId7"/>
    <p:sldId id="305" r:id="rId8"/>
    <p:sldId id="310" r:id="rId9"/>
    <p:sldId id="268" r:id="rId10"/>
    <p:sldId id="270" r:id="rId11"/>
    <p:sldId id="269" r:id="rId12"/>
    <p:sldId id="271" r:id="rId13"/>
    <p:sldId id="272" r:id="rId14"/>
    <p:sldId id="273" r:id="rId15"/>
    <p:sldId id="274" r:id="rId16"/>
    <p:sldId id="311" r:id="rId17"/>
    <p:sldId id="275" r:id="rId18"/>
    <p:sldId id="276" r:id="rId19"/>
    <p:sldId id="277" r:id="rId20"/>
    <p:sldId id="278" r:id="rId21"/>
    <p:sldId id="279" r:id="rId22"/>
    <p:sldId id="280" r:id="rId23"/>
    <p:sldId id="288" r:id="rId24"/>
    <p:sldId id="306" r:id="rId25"/>
    <p:sldId id="307" r:id="rId26"/>
    <p:sldId id="308" r:id="rId27"/>
    <p:sldId id="294" r:id="rId28"/>
  </p:sldIdLst>
  <p:sldSz cx="9144000" cy="6858000" type="letter"/>
  <p:notesSz cx="9144000" cy="6980238"/>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58">
          <p15:clr>
            <a:srgbClr val="A4A3A4"/>
          </p15:clr>
        </p15:guide>
        <p15:guide id="2" orient="horz" pos="490">
          <p15:clr>
            <a:srgbClr val="A4A3A4"/>
          </p15:clr>
        </p15:guide>
        <p15:guide id="3" orient="horz" pos="728">
          <p15:clr>
            <a:srgbClr val="A4A3A4"/>
          </p15:clr>
        </p15:guide>
        <p15:guide id="4" orient="horz" pos="1060">
          <p15:clr>
            <a:srgbClr val="A4A3A4"/>
          </p15:clr>
        </p15:guide>
        <p15:guide id="5" orient="horz" pos="4274">
          <p15:clr>
            <a:srgbClr val="A4A3A4"/>
          </p15:clr>
        </p15:guide>
        <p15:guide id="6" orient="horz" pos="3964">
          <p15:clr>
            <a:srgbClr val="A4A3A4"/>
          </p15:clr>
        </p15:guide>
        <p15:guide id="7" orient="horz" pos="4138">
          <p15:clr>
            <a:srgbClr val="A4A3A4"/>
          </p15:clr>
        </p15:guide>
        <p15:guide id="8" orient="horz" pos="993">
          <p15:clr>
            <a:srgbClr val="A4A3A4"/>
          </p15:clr>
        </p15:guide>
        <p15:guide id="9" pos="2882">
          <p15:clr>
            <a:srgbClr val="A4A3A4"/>
          </p15:clr>
        </p15:guide>
        <p15:guide id="10" pos="252">
          <p15:clr>
            <a:srgbClr val="A4A3A4"/>
          </p15:clr>
        </p15:guide>
        <p15:guide id="11" pos="370">
          <p15:clr>
            <a:srgbClr val="A4A3A4"/>
          </p15:clr>
        </p15:guide>
        <p15:guide id="12" pos="5504">
          <p15:clr>
            <a:srgbClr val="A4A3A4"/>
          </p15:clr>
        </p15:guide>
        <p15:guide id="13" pos="5391">
          <p15:clr>
            <a:srgbClr val="A4A3A4"/>
          </p15:clr>
        </p15:guide>
        <p15:guide id="14" pos="2776">
          <p15:clr>
            <a:srgbClr val="A4A3A4"/>
          </p15:clr>
        </p15:guide>
        <p15:guide id="15" pos="2983">
          <p15:clr>
            <a:srgbClr val="A4A3A4"/>
          </p15:clr>
        </p15:guide>
      </p15:sldGuideLst>
    </p:ext>
    <p:ext uri="{2D200454-40CA-4A62-9FC3-DE9A4176ACB9}">
      <p15:notesGuideLst xmlns:p15="http://schemas.microsoft.com/office/powerpoint/2012/main">
        <p15:guide id="1" orient="horz" pos="2198">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clrMru>
    <a:srgbClr val="4066B2"/>
    <a:srgbClr val="8099CC"/>
    <a:srgbClr val="009999"/>
    <a:srgbClr val="003399"/>
    <a:srgbClr val="6666FF"/>
    <a:srgbClr val="FF9900"/>
    <a:srgbClr val="99CC33"/>
    <a:srgbClr val="80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6" autoAdjust="0"/>
    <p:restoredTop sz="92857" autoAdjust="0"/>
  </p:normalViewPr>
  <p:slideViewPr>
    <p:cSldViewPr snapToGrid="0">
      <p:cViewPr varScale="1">
        <p:scale>
          <a:sx n="67" d="100"/>
          <a:sy n="67" d="100"/>
        </p:scale>
        <p:origin x="1125" y="24"/>
      </p:cViewPr>
      <p:guideLst>
        <p:guide orient="horz" pos="158"/>
        <p:guide orient="horz" pos="490"/>
        <p:guide orient="horz" pos="728"/>
        <p:guide orient="horz" pos="1060"/>
        <p:guide orient="horz" pos="4274"/>
        <p:guide orient="horz" pos="3964"/>
        <p:guide orient="horz" pos="4138"/>
        <p:guide orient="horz" pos="993"/>
        <p:guide pos="2882"/>
        <p:guide pos="252"/>
        <p:guide pos="370"/>
        <p:guide pos="5504"/>
        <p:guide pos="5391"/>
        <p:guide pos="2776"/>
        <p:guide pos="2983"/>
      </p:guideLst>
    </p:cSldViewPr>
  </p:slideViewPr>
  <p:outlineViewPr>
    <p:cViewPr>
      <p:scale>
        <a:sx n="33" d="100"/>
        <a:sy n="33" d="100"/>
      </p:scale>
      <p:origin x="0" y="24384"/>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92" d="100"/>
          <a:sy n="92" d="100"/>
        </p:scale>
        <p:origin x="-1632" y="-102"/>
      </p:cViewPr>
      <p:guideLst>
        <p:guide orient="horz" pos="2198"/>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1810" name="Rectangle 2"/>
          <p:cNvSpPr>
            <a:spLocks noGrp="1" noChangeArrowheads="1"/>
          </p:cNvSpPr>
          <p:nvPr>
            <p:ph type="hdr" sz="quarter"/>
          </p:nvPr>
        </p:nvSpPr>
        <p:spPr bwMode="auto">
          <a:xfrm>
            <a:off x="0" y="146050"/>
            <a:ext cx="3965575"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defTabSz="920750" eaLnBrk="0" hangingPunct="0">
              <a:lnSpc>
                <a:spcPct val="100000"/>
              </a:lnSpc>
              <a:spcBef>
                <a:spcPct val="50000"/>
              </a:spcBef>
              <a:buFontTx/>
              <a:buNone/>
              <a:defRPr sz="1800"/>
            </a:lvl1pPr>
          </a:lstStyle>
          <a:p>
            <a:pPr>
              <a:defRPr/>
            </a:pPr>
            <a:endParaRPr lang="en-US"/>
          </a:p>
        </p:txBody>
      </p:sp>
      <p:sp>
        <p:nvSpPr>
          <p:cNvPr id="631811" name="Rectangle 3"/>
          <p:cNvSpPr>
            <a:spLocks noGrp="1" noChangeArrowheads="1"/>
          </p:cNvSpPr>
          <p:nvPr>
            <p:ph type="dt" sz="quarter" idx="1"/>
          </p:nvPr>
        </p:nvSpPr>
        <p:spPr bwMode="auto">
          <a:xfrm>
            <a:off x="5178425" y="146050"/>
            <a:ext cx="3965575"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920750" eaLnBrk="0" hangingPunct="0">
              <a:lnSpc>
                <a:spcPct val="100000"/>
              </a:lnSpc>
              <a:spcBef>
                <a:spcPct val="50000"/>
              </a:spcBef>
              <a:buFontTx/>
              <a:buNone/>
              <a:defRPr sz="1800"/>
            </a:lvl1pPr>
          </a:lstStyle>
          <a:p>
            <a:pPr>
              <a:defRPr/>
            </a:pPr>
            <a:endParaRPr lang="en-US"/>
          </a:p>
        </p:txBody>
      </p:sp>
      <p:sp>
        <p:nvSpPr>
          <p:cNvPr id="631812" name="Rectangle 4"/>
          <p:cNvSpPr>
            <a:spLocks noGrp="1" noChangeArrowheads="1"/>
          </p:cNvSpPr>
          <p:nvPr>
            <p:ph type="ftr" sz="quarter" idx="2"/>
          </p:nvPr>
        </p:nvSpPr>
        <p:spPr bwMode="auto">
          <a:xfrm>
            <a:off x="0" y="6559550"/>
            <a:ext cx="3965575" cy="27463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defTabSz="920750" eaLnBrk="0" hangingPunct="0">
              <a:lnSpc>
                <a:spcPct val="100000"/>
              </a:lnSpc>
              <a:spcBef>
                <a:spcPct val="50000"/>
              </a:spcBef>
              <a:buFontTx/>
              <a:buNone/>
              <a:defRPr sz="1800"/>
            </a:lvl1pPr>
          </a:lstStyle>
          <a:p>
            <a:pPr>
              <a:defRPr/>
            </a:pPr>
            <a:endParaRPr lang="en-US"/>
          </a:p>
        </p:txBody>
      </p:sp>
      <p:sp>
        <p:nvSpPr>
          <p:cNvPr id="631813" name="Rectangle 5"/>
          <p:cNvSpPr>
            <a:spLocks noGrp="1" noChangeArrowheads="1"/>
          </p:cNvSpPr>
          <p:nvPr>
            <p:ph type="sldNum" sz="quarter" idx="3"/>
          </p:nvPr>
        </p:nvSpPr>
        <p:spPr bwMode="auto">
          <a:xfrm>
            <a:off x="5178425" y="6559550"/>
            <a:ext cx="3965575" cy="27463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20750" eaLnBrk="0" hangingPunct="0">
              <a:lnSpc>
                <a:spcPct val="100000"/>
              </a:lnSpc>
              <a:spcBef>
                <a:spcPct val="50000"/>
              </a:spcBef>
              <a:buFontTx/>
              <a:buNone/>
              <a:defRPr sz="1800"/>
            </a:lvl1pPr>
          </a:lstStyle>
          <a:p>
            <a:pPr>
              <a:defRPr/>
            </a:pPr>
            <a:fld id="{185BBA89-ECA9-4E58-9C2C-D9720558FB9D}" type="slidenum">
              <a:rPr lang="en-US"/>
              <a:pPr>
                <a:defRPr/>
              </a:pPr>
              <a:t>‹#›</a:t>
            </a:fld>
            <a:endParaRPr lang="en-US"/>
          </a:p>
        </p:txBody>
      </p:sp>
    </p:spTree>
    <p:extLst>
      <p:ext uri="{BB962C8B-B14F-4D97-AF65-F5344CB8AC3E}">
        <p14:creationId xmlns:p14="http://schemas.microsoft.com/office/powerpoint/2010/main" val="3806219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5575" cy="341313"/>
          </a:xfrm>
          <a:prstGeom prst="rect">
            <a:avLst/>
          </a:prstGeom>
          <a:noFill/>
          <a:ln w="9525">
            <a:noFill/>
            <a:miter lim="800000"/>
            <a:headEnd/>
            <a:tailEnd/>
          </a:ln>
          <a:effectLst/>
        </p:spPr>
        <p:txBody>
          <a:bodyPr vert="horz" wrap="square" lIns="90933" tIns="45468" rIns="90933" bIns="45468" numCol="1" anchor="t" anchorCtr="0" compatLnSpc="1">
            <a:prstTxWarp prst="textNoShape">
              <a:avLst/>
            </a:prstTxWarp>
          </a:bodyPr>
          <a:lstStyle>
            <a:lvl1pPr defTabSz="892175" eaLnBrk="0" hangingPunct="0">
              <a:lnSpc>
                <a:spcPct val="100000"/>
              </a:lnSpc>
              <a:buFontTx/>
              <a:buNone/>
              <a:defRPr sz="1800"/>
            </a:lvl1pPr>
          </a:lstStyle>
          <a:p>
            <a:pPr>
              <a:defRPr/>
            </a:pPr>
            <a:endParaRPr lang="en-US"/>
          </a:p>
        </p:txBody>
      </p:sp>
      <p:sp>
        <p:nvSpPr>
          <p:cNvPr id="5123" name="Rectangle 3"/>
          <p:cNvSpPr>
            <a:spLocks noGrp="1" noChangeArrowheads="1"/>
          </p:cNvSpPr>
          <p:nvPr>
            <p:ph type="dt" idx="1"/>
          </p:nvPr>
        </p:nvSpPr>
        <p:spPr bwMode="auto">
          <a:xfrm>
            <a:off x="5178425" y="0"/>
            <a:ext cx="3965575" cy="341313"/>
          </a:xfrm>
          <a:prstGeom prst="rect">
            <a:avLst/>
          </a:prstGeom>
          <a:noFill/>
          <a:ln w="9525">
            <a:noFill/>
            <a:miter lim="800000"/>
            <a:headEnd/>
            <a:tailEnd/>
          </a:ln>
          <a:effectLst/>
        </p:spPr>
        <p:txBody>
          <a:bodyPr vert="horz" wrap="square" lIns="90933" tIns="45468" rIns="90933" bIns="45468" numCol="1" anchor="t" anchorCtr="0" compatLnSpc="1">
            <a:prstTxWarp prst="textNoShape">
              <a:avLst/>
            </a:prstTxWarp>
          </a:bodyPr>
          <a:lstStyle>
            <a:lvl1pPr algn="r" defTabSz="892175" eaLnBrk="0" hangingPunct="0">
              <a:lnSpc>
                <a:spcPct val="100000"/>
              </a:lnSpc>
              <a:buFontTx/>
              <a:buNone/>
              <a:defRPr sz="18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2833688" y="531813"/>
            <a:ext cx="3490912" cy="261778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1238250" y="3321050"/>
            <a:ext cx="6667500" cy="3127375"/>
          </a:xfrm>
          <a:prstGeom prst="rect">
            <a:avLst/>
          </a:prstGeom>
          <a:noFill/>
          <a:ln w="9525">
            <a:noFill/>
            <a:miter lim="800000"/>
            <a:headEnd/>
            <a:tailEnd/>
          </a:ln>
          <a:effectLst/>
        </p:spPr>
        <p:txBody>
          <a:bodyPr vert="horz" wrap="square" lIns="90933" tIns="45468" rIns="90933" bIns="4546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6638925"/>
            <a:ext cx="3965575" cy="341313"/>
          </a:xfrm>
          <a:prstGeom prst="rect">
            <a:avLst/>
          </a:prstGeom>
          <a:noFill/>
          <a:ln w="9525">
            <a:noFill/>
            <a:miter lim="800000"/>
            <a:headEnd/>
            <a:tailEnd/>
          </a:ln>
          <a:effectLst/>
        </p:spPr>
        <p:txBody>
          <a:bodyPr vert="horz" wrap="square" lIns="90933" tIns="45468" rIns="90933" bIns="45468" numCol="1" anchor="b" anchorCtr="0" compatLnSpc="1">
            <a:prstTxWarp prst="textNoShape">
              <a:avLst/>
            </a:prstTxWarp>
          </a:bodyPr>
          <a:lstStyle>
            <a:lvl1pPr defTabSz="892175" eaLnBrk="0" hangingPunct="0">
              <a:lnSpc>
                <a:spcPct val="100000"/>
              </a:lnSpc>
              <a:buFontTx/>
              <a:buNone/>
              <a:defRPr sz="1800"/>
            </a:lvl1pPr>
          </a:lstStyle>
          <a:p>
            <a:pPr>
              <a:defRPr/>
            </a:pPr>
            <a:endParaRPr lang="en-US"/>
          </a:p>
        </p:txBody>
      </p:sp>
      <p:sp>
        <p:nvSpPr>
          <p:cNvPr id="5127" name="Rectangle 7"/>
          <p:cNvSpPr>
            <a:spLocks noGrp="1" noChangeArrowheads="1"/>
          </p:cNvSpPr>
          <p:nvPr>
            <p:ph type="sldNum" sz="quarter" idx="5"/>
          </p:nvPr>
        </p:nvSpPr>
        <p:spPr bwMode="auto">
          <a:xfrm>
            <a:off x="5178425" y="6638925"/>
            <a:ext cx="3965575" cy="341313"/>
          </a:xfrm>
          <a:prstGeom prst="rect">
            <a:avLst/>
          </a:prstGeom>
          <a:noFill/>
          <a:ln w="9525">
            <a:noFill/>
            <a:miter lim="800000"/>
            <a:headEnd/>
            <a:tailEnd/>
          </a:ln>
          <a:effectLst/>
        </p:spPr>
        <p:txBody>
          <a:bodyPr vert="horz" wrap="square" lIns="90933" tIns="45468" rIns="90933" bIns="45468" numCol="1" anchor="b" anchorCtr="0" compatLnSpc="1">
            <a:prstTxWarp prst="textNoShape">
              <a:avLst/>
            </a:prstTxWarp>
          </a:bodyPr>
          <a:lstStyle>
            <a:lvl1pPr algn="r" defTabSz="892175" eaLnBrk="0" hangingPunct="0">
              <a:lnSpc>
                <a:spcPct val="100000"/>
              </a:lnSpc>
              <a:buFontTx/>
              <a:buNone/>
              <a:defRPr sz="1800"/>
            </a:lvl1pPr>
          </a:lstStyle>
          <a:p>
            <a:pPr>
              <a:defRPr/>
            </a:pPr>
            <a:fld id="{A9DAB792-B17C-41E7-A444-76D0E922167B}" type="slidenum">
              <a:rPr lang="en-US"/>
              <a:pPr>
                <a:defRPr/>
              </a:pPr>
              <a:t>‹#›</a:t>
            </a:fld>
            <a:endParaRPr lang="en-US"/>
          </a:p>
        </p:txBody>
      </p:sp>
    </p:spTree>
    <p:extLst>
      <p:ext uri="{BB962C8B-B14F-4D97-AF65-F5344CB8AC3E}">
        <p14:creationId xmlns:p14="http://schemas.microsoft.com/office/powerpoint/2010/main" val="372507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invGray">
          <a:xfrm>
            <a:off x="585788" y="776288"/>
            <a:ext cx="7972425" cy="4795837"/>
          </a:xfrm>
          <a:prstGeom prst="rect">
            <a:avLst/>
          </a:prstGeom>
          <a:solidFill>
            <a:schemeClr val="bg1"/>
          </a:solidFill>
          <a:ln w="19050" algn="ctr">
            <a:solidFill>
              <a:schemeClr val="accent1"/>
            </a:solidFill>
            <a:miter lim="800000"/>
            <a:headEnd/>
            <a:tailEnd/>
          </a:ln>
          <a:effectLst/>
        </p:spPr>
        <p:txBody>
          <a:bodyPr lIns="90000" tIns="90000" rIns="90000" bIns="90000" anchor="ctr"/>
          <a:lstStyle/>
          <a:p>
            <a:pPr marL="119063" indent="-119063" eaLnBrk="0" hangingPunct="0">
              <a:spcBef>
                <a:spcPct val="50000"/>
              </a:spcBef>
              <a:defRPr/>
            </a:pPr>
            <a:endParaRPr lang="en-US" sz="1100" b="1"/>
          </a:p>
        </p:txBody>
      </p:sp>
      <p:pic>
        <p:nvPicPr>
          <p:cNvPr id="5" name="Picture 93" descr="LLP logo with big space copy"/>
          <p:cNvPicPr>
            <a:picLocks noChangeAspect="1" noChangeArrowheads="1"/>
          </p:cNvPicPr>
          <p:nvPr userDrawn="1"/>
        </p:nvPicPr>
        <p:blipFill>
          <a:blip r:embed="rId2" cstate="print">
            <a:clrChange>
              <a:clrFrom>
                <a:srgbClr val="FFFFFF"/>
              </a:clrFrom>
              <a:clrTo>
                <a:srgbClr val="FFFFFF">
                  <a:alpha val="0"/>
                </a:srgbClr>
              </a:clrTo>
            </a:clrChange>
          </a:blip>
          <a:srcRect l="983" t="1840" b="59741"/>
          <a:stretch>
            <a:fillRect/>
          </a:stretch>
        </p:blipFill>
        <p:spPr bwMode="gray">
          <a:xfrm>
            <a:off x="895350" y="6026150"/>
            <a:ext cx="1454150" cy="276225"/>
          </a:xfrm>
          <a:prstGeom prst="rect">
            <a:avLst/>
          </a:prstGeom>
          <a:noFill/>
          <a:ln w="9525">
            <a:noFill/>
            <a:miter lim="800000"/>
            <a:headEnd/>
            <a:tailEnd/>
          </a:ln>
        </p:spPr>
      </p:pic>
      <p:sp>
        <p:nvSpPr>
          <p:cNvPr id="3700739" name="MSTSHP_03"/>
          <p:cNvSpPr>
            <a:spLocks noGrp="1" noChangeArrowheads="1"/>
          </p:cNvSpPr>
          <p:nvPr>
            <p:ph type="ctrTitle" sz="quarter"/>
          </p:nvPr>
        </p:nvSpPr>
        <p:spPr>
          <a:xfrm>
            <a:off x="892175" y="2695575"/>
            <a:ext cx="6581775" cy="549275"/>
          </a:xfrm>
          <a:ln algn="ctr"/>
        </p:spPr>
        <p:txBody>
          <a:bodyPr/>
          <a:lstStyle>
            <a:lvl1pPr>
              <a:lnSpc>
                <a:spcPts val="4000"/>
              </a:lnSpc>
              <a:spcBef>
                <a:spcPct val="100000"/>
              </a:spcBef>
              <a:buClr>
                <a:schemeClr val="tx2"/>
              </a:buClr>
              <a:buSzPct val="85000"/>
              <a:buFont typeface="Wingdings" pitchFamily="2" charset="2"/>
              <a:buNone/>
              <a:defRPr sz="2800"/>
            </a:lvl1pPr>
          </a:lstStyle>
          <a:p>
            <a:r>
              <a:rPr lang="en-US" dirty="0" smtClean="0"/>
              <a:t>Click to edit Master title style</a:t>
            </a:r>
            <a:endParaRPr lang="en-US" dirty="0"/>
          </a:p>
        </p:txBody>
      </p:sp>
      <p:sp>
        <p:nvSpPr>
          <p:cNvPr id="3700740" name="MSTSHP_04"/>
          <p:cNvSpPr>
            <a:spLocks noGrp="1" noChangeArrowheads="1"/>
          </p:cNvSpPr>
          <p:nvPr>
            <p:ph type="subTitle" sz="quarter" idx="1"/>
          </p:nvPr>
        </p:nvSpPr>
        <p:spPr>
          <a:xfrm>
            <a:off x="892175" y="3516313"/>
            <a:ext cx="6583363" cy="439737"/>
          </a:xfrm>
          <a:ln/>
        </p:spPr>
        <p:txBody>
          <a:bodyPr/>
          <a:lstStyle>
            <a:lvl1pPr>
              <a:lnSpc>
                <a:spcPts val="2800"/>
              </a:lnSpc>
              <a:spcBef>
                <a:spcPct val="15000"/>
              </a:spcBef>
              <a:buClrTx/>
              <a:buNone/>
              <a:defRPr sz="1800" b="1"/>
            </a:lvl1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text slide (2 col w/hdrs) x 2">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20482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0"/>
          <p:cNvSpPr>
            <a:spLocks noGrp="1"/>
          </p:cNvSpPr>
          <p:nvPr>
            <p:ph type="body" sz="quarter" idx="13"/>
          </p:nvPr>
        </p:nvSpPr>
        <p:spPr>
          <a:xfrm>
            <a:off x="402336" y="1682496"/>
            <a:ext cx="4005072" cy="20482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8" name="Text Placeholder 10"/>
          <p:cNvSpPr>
            <a:spLocks noGrp="1"/>
          </p:cNvSpPr>
          <p:nvPr>
            <p:ph type="body" sz="quarter" idx="16"/>
          </p:nvPr>
        </p:nvSpPr>
        <p:spPr>
          <a:xfrm>
            <a:off x="402336" y="4251960"/>
            <a:ext cx="4005072" cy="20482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10"/>
          <p:cNvSpPr>
            <a:spLocks noGrp="1"/>
          </p:cNvSpPr>
          <p:nvPr>
            <p:ph type="body" sz="quarter" idx="17"/>
          </p:nvPr>
        </p:nvSpPr>
        <p:spPr>
          <a:xfrm>
            <a:off x="4736592" y="4251960"/>
            <a:ext cx="4005072" cy="20482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asic text slide (2 col w/hdrs) ">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4610354"/>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0"/>
          <p:cNvSpPr>
            <a:spLocks noGrp="1"/>
          </p:cNvSpPr>
          <p:nvPr>
            <p:ph type="body" sz="quarter" idx="13"/>
          </p:nvPr>
        </p:nvSpPr>
        <p:spPr>
          <a:xfrm>
            <a:off x="402336" y="1682496"/>
            <a:ext cx="4005072" cy="4610354"/>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868680"/>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7" name="Table Placeholder 6"/>
          <p:cNvSpPr>
            <a:spLocks noGrp="1"/>
          </p:cNvSpPr>
          <p:nvPr>
            <p:ph type="tbl" sz="quarter" idx="10"/>
          </p:nvPr>
        </p:nvSpPr>
        <p:spPr>
          <a:xfrm>
            <a:off x="402336" y="2176272"/>
            <a:ext cx="8339328" cy="4050792"/>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evron table">
    <p:spTree>
      <p:nvGrpSpPr>
        <p:cNvPr id="1" name=""/>
        <p:cNvGrpSpPr/>
        <p:nvPr/>
      </p:nvGrpSpPr>
      <p:grpSpPr>
        <a:xfrm>
          <a:off x="0" y="0"/>
          <a:ext cx="0" cy="0"/>
          <a:chOff x="0" y="0"/>
          <a:chExt cx="0" cy="0"/>
        </a:xfrm>
      </p:grpSpPr>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7" name="Table Placeholder 6"/>
          <p:cNvSpPr>
            <a:spLocks noGrp="1"/>
          </p:cNvSpPr>
          <p:nvPr>
            <p:ph type="tbl" sz="quarter" idx="10"/>
          </p:nvPr>
        </p:nvSpPr>
        <p:spPr>
          <a:xfrm>
            <a:off x="402336" y="1747838"/>
            <a:ext cx="8339328" cy="4545012"/>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2660904" y="1155700"/>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6" name="Text Placeholder 10"/>
          <p:cNvSpPr>
            <a:spLocks noGrp="1"/>
          </p:cNvSpPr>
          <p:nvPr>
            <p:ph type="body" sz="quarter" idx="14"/>
          </p:nvPr>
        </p:nvSpPr>
        <p:spPr>
          <a:xfrm>
            <a:off x="2656840" y="2898648"/>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10"/>
          <p:cNvSpPr>
            <a:spLocks noGrp="1"/>
          </p:cNvSpPr>
          <p:nvPr>
            <p:ph type="body" sz="quarter" idx="15"/>
          </p:nvPr>
        </p:nvSpPr>
        <p:spPr>
          <a:xfrm>
            <a:off x="2656840" y="4645152"/>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w/par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6" name="Text Placeholder 10"/>
          <p:cNvSpPr>
            <a:spLocks noGrp="1"/>
          </p:cNvSpPr>
          <p:nvPr>
            <p:ph type="body" sz="quarter" idx="14"/>
          </p:nvPr>
        </p:nvSpPr>
        <p:spPr>
          <a:xfrm>
            <a:off x="2656840" y="2185416"/>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10"/>
          <p:cNvSpPr>
            <a:spLocks noGrp="1"/>
          </p:cNvSpPr>
          <p:nvPr>
            <p:ph type="body" sz="quarter" idx="15"/>
          </p:nvPr>
        </p:nvSpPr>
        <p:spPr>
          <a:xfrm>
            <a:off x="2660904" y="3931920"/>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points ">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30936" y="1536192"/>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9" name="Text Placeholder 10"/>
          <p:cNvSpPr>
            <a:spLocks noGrp="1"/>
          </p:cNvSpPr>
          <p:nvPr>
            <p:ph type="body" sz="quarter" idx="17"/>
          </p:nvPr>
        </p:nvSpPr>
        <p:spPr>
          <a:xfrm>
            <a:off x="630936" y="2779776"/>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Text Placeholder 10"/>
          <p:cNvSpPr>
            <a:spLocks noGrp="1"/>
          </p:cNvSpPr>
          <p:nvPr>
            <p:ph type="body" sz="quarter" idx="18"/>
          </p:nvPr>
        </p:nvSpPr>
        <p:spPr>
          <a:xfrm>
            <a:off x="630936" y="4023360"/>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Text Placeholder 10"/>
          <p:cNvSpPr>
            <a:spLocks noGrp="1"/>
          </p:cNvSpPr>
          <p:nvPr>
            <p:ph type="body" sz="quarter" idx="19"/>
          </p:nvPr>
        </p:nvSpPr>
        <p:spPr>
          <a:xfrm>
            <a:off x="630936" y="5266944"/>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1"/>
            <a:endParaRPr lang="en-US" dirty="0" smtClean="0"/>
          </a:p>
        </p:txBody>
      </p:sp>
      <p:sp>
        <p:nvSpPr>
          <p:cNvPr id="15" name="Text Placeholder 10"/>
          <p:cNvSpPr>
            <a:spLocks noGrp="1"/>
          </p:cNvSpPr>
          <p:nvPr>
            <p:ph type="body" sz="quarter" idx="21"/>
          </p:nvPr>
        </p:nvSpPr>
        <p:spPr>
          <a:xfrm>
            <a:off x="4965192" y="2779776"/>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7" name="Text Placeholder 10"/>
          <p:cNvSpPr>
            <a:spLocks noGrp="1"/>
          </p:cNvSpPr>
          <p:nvPr>
            <p:ph type="body" sz="quarter" idx="23"/>
          </p:nvPr>
        </p:nvSpPr>
        <p:spPr>
          <a:xfrm>
            <a:off x="4965192" y="5266944"/>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Text Placeholder 10"/>
          <p:cNvSpPr>
            <a:spLocks noGrp="1"/>
          </p:cNvSpPr>
          <p:nvPr>
            <p:ph type="body" sz="quarter" idx="24"/>
          </p:nvPr>
        </p:nvSpPr>
        <p:spPr>
          <a:xfrm>
            <a:off x="4965192" y="4023360"/>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0"/>
          <p:cNvSpPr>
            <a:spLocks noGrp="1"/>
          </p:cNvSpPr>
          <p:nvPr>
            <p:ph type="body" sz="quarter" idx="25"/>
          </p:nvPr>
        </p:nvSpPr>
        <p:spPr>
          <a:xfrm>
            <a:off x="4965192" y="1536192"/>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ra w/ 2 Chevr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Text Placeholder 10"/>
          <p:cNvSpPr>
            <a:spLocks noGrp="1"/>
          </p:cNvSpPr>
          <p:nvPr>
            <p:ph type="body" sz="quarter" idx="13"/>
          </p:nvPr>
        </p:nvSpPr>
        <p:spPr>
          <a:xfrm>
            <a:off x="393192" y="2852928"/>
            <a:ext cx="4169664" cy="1892808"/>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smtClean="0"/>
              <a:t>Click to edit Master title style</a:t>
            </a:r>
            <a:endParaRPr lang="en-US"/>
          </a:p>
        </p:txBody>
      </p:sp>
      <p:sp>
        <p:nvSpPr>
          <p:cNvPr id="6" name="Text Placeholder 10"/>
          <p:cNvSpPr>
            <a:spLocks noGrp="1"/>
          </p:cNvSpPr>
          <p:nvPr>
            <p:ph type="body" sz="quarter" idx="14"/>
          </p:nvPr>
        </p:nvSpPr>
        <p:spPr>
          <a:xfrm>
            <a:off x="4562856" y="2852928"/>
            <a:ext cx="4169664" cy="1892808"/>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02336" y="3200400"/>
            <a:ext cx="4169664" cy="3090672"/>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6" name="Text Placeholder 10"/>
          <p:cNvSpPr>
            <a:spLocks noGrp="1"/>
          </p:cNvSpPr>
          <p:nvPr>
            <p:ph type="body" sz="quarter" idx="14"/>
          </p:nvPr>
        </p:nvSpPr>
        <p:spPr>
          <a:xfrm>
            <a:off x="4736592" y="3200400"/>
            <a:ext cx="4005072" cy="3090672"/>
          </a:xfrm>
        </p:spPr>
        <p:txBody>
          <a:bodyPr/>
          <a:lstStyle>
            <a:lvl1pPr marL="0" marR="0" indent="0" algn="l" defTabSz="914400" rtl="0" eaLnBrk="0" fontAlgn="base" latinLnBrk="0" hangingPunct="0">
              <a:lnSpc>
                <a:spcPct val="106000"/>
              </a:lnSpc>
              <a:spcBef>
                <a:spcPct val="40000"/>
              </a:spcBef>
              <a:spcAft>
                <a:spcPct val="0"/>
              </a:spcAft>
              <a:buClr>
                <a:schemeClr val="tx1"/>
              </a:buClr>
              <a:buSzPct val="80000"/>
              <a:buFont typeface="Wingdings" pitchFamily="2" charset="2"/>
              <a:buNone/>
              <a:tabLst/>
              <a:defRPr sz="18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1434"/>
            <a:ext cx="4169664" cy="1892808"/>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6" name="Text Placeholder 10"/>
          <p:cNvSpPr>
            <a:spLocks noGrp="1"/>
          </p:cNvSpPr>
          <p:nvPr>
            <p:ph type="body" sz="quarter" idx="14"/>
          </p:nvPr>
        </p:nvSpPr>
        <p:spPr>
          <a:xfrm>
            <a:off x="4562856" y="1828800"/>
            <a:ext cx="4169664" cy="1892808"/>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10"/>
          <p:cNvSpPr>
            <a:spLocks noGrp="1"/>
          </p:cNvSpPr>
          <p:nvPr>
            <p:ph type="body" sz="quarter" idx="15"/>
          </p:nvPr>
        </p:nvSpPr>
        <p:spPr>
          <a:xfrm>
            <a:off x="402336" y="4251960"/>
            <a:ext cx="8339328" cy="204825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401638" y="803275"/>
            <a:ext cx="8335962" cy="0"/>
          </a:xfrm>
          <a:prstGeom prst="line">
            <a:avLst/>
          </a:prstGeom>
          <a:noFill/>
          <a:ln w="28575">
            <a:solidFill>
              <a:schemeClr val="accent1"/>
            </a:solidFill>
            <a:round/>
            <a:headEnd/>
            <a:tailEnd/>
          </a:ln>
          <a:effectLst/>
        </p:spPr>
        <p:txBody>
          <a:bodyPr wrap="none" anchor="ctr"/>
          <a:lstStyle/>
          <a:p>
            <a:pPr>
              <a:lnSpc>
                <a:spcPct val="106000"/>
              </a:lnSpc>
              <a:buFont typeface="Wingdings 2" pitchFamily="18" charset="2"/>
              <a:buNone/>
              <a:defRPr/>
            </a:pPr>
            <a:endParaRPr lang="en-US"/>
          </a:p>
        </p:txBody>
      </p:sp>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400050" y="1155700"/>
            <a:ext cx="8337550" cy="5137150"/>
          </a:xfrm>
        </p:spPr>
        <p:txBody>
          <a:bodyPr/>
          <a:lstStyle>
            <a:lvl1pPr>
              <a:defRPr sz="1800"/>
            </a:lvl1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2084832"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7" name="Text Placeholder 10"/>
          <p:cNvSpPr>
            <a:spLocks noGrp="1"/>
          </p:cNvSpPr>
          <p:nvPr>
            <p:ph type="body" sz="quarter" idx="16"/>
          </p:nvPr>
        </p:nvSpPr>
        <p:spPr>
          <a:xfrm>
            <a:off x="2478024" y="1828800"/>
            <a:ext cx="2084832"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ext Placeholder 10"/>
          <p:cNvSpPr>
            <a:spLocks noGrp="1"/>
          </p:cNvSpPr>
          <p:nvPr>
            <p:ph type="body" sz="quarter" idx="17"/>
          </p:nvPr>
        </p:nvSpPr>
        <p:spPr>
          <a:xfrm>
            <a:off x="4562856" y="1828800"/>
            <a:ext cx="2084832"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Text Placeholder 10"/>
          <p:cNvSpPr>
            <a:spLocks noGrp="1"/>
          </p:cNvSpPr>
          <p:nvPr>
            <p:ph type="body" sz="quarter" idx="18"/>
          </p:nvPr>
        </p:nvSpPr>
        <p:spPr>
          <a:xfrm>
            <a:off x="6647688" y="1828800"/>
            <a:ext cx="2084832"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Text Placeholder 10"/>
          <p:cNvSpPr>
            <a:spLocks noGrp="1"/>
          </p:cNvSpPr>
          <p:nvPr>
            <p:ph type="body" sz="quarter" idx="15"/>
          </p:nvPr>
        </p:nvSpPr>
        <p:spPr>
          <a:xfrm>
            <a:off x="402336" y="4251960"/>
            <a:ext cx="8339328" cy="204825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2779776"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8" name="Text Placeholder 10"/>
          <p:cNvSpPr>
            <a:spLocks noGrp="1"/>
          </p:cNvSpPr>
          <p:nvPr>
            <p:ph type="body" sz="quarter" idx="16"/>
          </p:nvPr>
        </p:nvSpPr>
        <p:spPr>
          <a:xfrm>
            <a:off x="3172968" y="1828800"/>
            <a:ext cx="2779776"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Text Placeholder 10"/>
          <p:cNvSpPr>
            <a:spLocks noGrp="1"/>
          </p:cNvSpPr>
          <p:nvPr>
            <p:ph type="body" sz="quarter" idx="17"/>
          </p:nvPr>
        </p:nvSpPr>
        <p:spPr>
          <a:xfrm>
            <a:off x="5961888" y="1828800"/>
            <a:ext cx="2779776"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4" name="Text Placeholder 10"/>
          <p:cNvSpPr>
            <a:spLocks noGrp="1"/>
          </p:cNvSpPr>
          <p:nvPr>
            <p:ph type="body" sz="quarter" idx="18"/>
          </p:nvPr>
        </p:nvSpPr>
        <p:spPr>
          <a:xfrm>
            <a:off x="402336" y="4242816"/>
            <a:ext cx="4005072" cy="204825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 Placeholder 10"/>
          <p:cNvSpPr>
            <a:spLocks noGrp="1"/>
          </p:cNvSpPr>
          <p:nvPr>
            <p:ph type="body" sz="quarter" idx="19"/>
          </p:nvPr>
        </p:nvSpPr>
        <p:spPr>
          <a:xfrm>
            <a:off x="4727448" y="4242816"/>
            <a:ext cx="4005072" cy="204825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s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460857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8" name="Chart Placeholder 7"/>
          <p:cNvSpPr>
            <a:spLocks noGrp="1"/>
          </p:cNvSpPr>
          <p:nvPr>
            <p:ph type="chart" sz="quarter" idx="15"/>
          </p:nvPr>
        </p:nvSpPr>
        <p:spPr>
          <a:xfrm>
            <a:off x="393192" y="1728216"/>
            <a:ext cx="3968496" cy="3986784"/>
          </a:xfrm>
        </p:spPr>
        <p:txBody>
          <a:bodyPr/>
          <a:lstStyle>
            <a:lvl1pPr>
              <a:buNone/>
              <a:defRPr/>
            </a:lvl1pPr>
          </a:lstStyle>
          <a:p>
            <a:pPr lvl="0"/>
            <a:endParaRPr lang="en-US" noProof="0" dirty="0"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s (top)">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00050" y="5056632"/>
            <a:ext cx="8341614" cy="1243584"/>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8" name="Chart Placeholder 7"/>
          <p:cNvSpPr>
            <a:spLocks noGrp="1"/>
          </p:cNvSpPr>
          <p:nvPr>
            <p:ph type="chart" sz="quarter" idx="15"/>
          </p:nvPr>
        </p:nvSpPr>
        <p:spPr>
          <a:xfrm>
            <a:off x="438912" y="1197864"/>
            <a:ext cx="8275320" cy="3383280"/>
          </a:xfrm>
        </p:spPr>
        <p:txBody>
          <a:bodyPr/>
          <a:lstStyle>
            <a:lvl1pPr>
              <a:buNone/>
              <a:defRPr/>
            </a:lvl1pPr>
          </a:lstStyle>
          <a:p>
            <a:pPr lvl="0"/>
            <a:endParaRPr lang="en-US" noProof="0" dirty="0" smtClean="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400050" y="1155700"/>
            <a:ext cx="8337550" cy="5137150"/>
          </a:xfrm>
        </p:spPr>
        <p:txBody>
          <a:bodyPr/>
          <a:lstStyle/>
          <a:p>
            <a:pPr lvl="0"/>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02336" y="3044952"/>
            <a:ext cx="4005072" cy="3246120"/>
          </a:xfrm>
        </p:spPr>
        <p:txBody>
          <a:bodyPr/>
          <a:lstStyle>
            <a:lvl1pPr marL="0" indent="0">
              <a:defRPr sz="2000">
                <a:solidFill>
                  <a:schemeClr val="tx1"/>
                </a:solidFill>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6" name="Text Placeholder 10"/>
          <p:cNvSpPr>
            <a:spLocks noGrp="1"/>
          </p:cNvSpPr>
          <p:nvPr>
            <p:ph type="body" sz="quarter" idx="14"/>
          </p:nvPr>
        </p:nvSpPr>
        <p:spPr>
          <a:xfrm>
            <a:off x="4736592" y="3044952"/>
            <a:ext cx="4005072" cy="3246120"/>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407988"/>
            <a:ext cx="8337550" cy="365125"/>
          </a:xfrm>
        </p:spPr>
        <p:txBody>
          <a:bodyPr/>
          <a:lstStyle>
            <a:lvl1pPr>
              <a:defRPr sz="2400"/>
            </a:lvl1pPr>
          </a:lstStyle>
          <a:p>
            <a:r>
              <a:rPr lang="en-US" dirty="0" smtClean="0"/>
              <a:t>Click to edit Master title style</a:t>
            </a:r>
            <a:endParaRPr lang="en-US" dirty="0"/>
          </a:p>
        </p:txBody>
      </p:sp>
      <p:sp>
        <p:nvSpPr>
          <p:cNvPr id="3" name="Table Placeholder 2"/>
          <p:cNvSpPr>
            <a:spLocks noGrp="1"/>
          </p:cNvSpPr>
          <p:nvPr>
            <p:ph type="tbl" idx="1"/>
          </p:nvPr>
        </p:nvSpPr>
        <p:spPr>
          <a:xfrm>
            <a:off x="400050" y="1154113"/>
            <a:ext cx="8337550" cy="5135562"/>
          </a:xfrm>
        </p:spPr>
        <p:txBody>
          <a:bodyPr/>
          <a:lstStyle/>
          <a:p>
            <a:pPr lvl="0"/>
            <a:r>
              <a:rPr lang="en-US" noProof="0" dirty="0" smtClean="0"/>
              <a:t>Click icon to add table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HP_223"/>
          <p:cNvSpPr txBox="1">
            <a:spLocks/>
          </p:cNvSpPr>
          <p:nvPr userDrawn="1"/>
        </p:nvSpPr>
        <p:spPr bwMode="auto">
          <a:xfrm>
            <a:off x="3330575" y="1019175"/>
            <a:ext cx="4005263" cy="1193800"/>
          </a:xfrm>
          <a:prstGeom prst="rect">
            <a:avLst/>
          </a:prstGeom>
        </p:spPr>
        <p:txBody>
          <a:bodyPr/>
          <a:lstStyle/>
          <a:p>
            <a:pPr marL="227013" lvl="1" indent="-225425">
              <a:lnSpc>
                <a:spcPct val="106000"/>
              </a:lnSpc>
              <a:spcBef>
                <a:spcPct val="40000"/>
              </a:spcBef>
              <a:buClr>
                <a:srgbClr val="000000"/>
              </a:buClr>
              <a:buFont typeface="Wingdings 2" pitchFamily="18" charset="2"/>
              <a:buChar char="¡"/>
              <a:defRPr/>
            </a:pPr>
            <a:r>
              <a:rPr lang="en-US" sz="1800" dirty="0">
                <a:solidFill>
                  <a:srgbClr val="000000"/>
                </a:solidFill>
                <a:cs typeface="Arial" charset="0"/>
              </a:rPr>
              <a:t>Bullet</a:t>
            </a:r>
          </a:p>
          <a:p>
            <a:pPr marL="342900" indent="-342900">
              <a:lnSpc>
                <a:spcPct val="106000"/>
              </a:lnSpc>
              <a:spcBef>
                <a:spcPct val="40000"/>
              </a:spcBef>
              <a:buClr>
                <a:srgbClr val="000000"/>
              </a:buClr>
              <a:buSzPct val="80000"/>
              <a:buFont typeface="Wingdings" pitchFamily="2" charset="2"/>
              <a:buNone/>
              <a:defRPr/>
            </a:pPr>
            <a:endParaRPr lang="en-US" sz="1800" dirty="0">
              <a:solidFill>
                <a:srgbClr val="000000"/>
              </a:solidFill>
              <a:cs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1143000" y="2551176"/>
            <a:ext cx="6858000" cy="1344168"/>
          </a:xfrm>
          <a:ln w="28575">
            <a:solidFill>
              <a:srgbClr val="003399"/>
            </a:solidFill>
          </a:ln>
        </p:spPr>
        <p:txBody>
          <a:bodyPr lIns="228600" rIns="228600" anchor="ctr" anchorCtr="1"/>
          <a:lstStyle>
            <a:lvl1pPr algn="ctr">
              <a:spcBef>
                <a:spcPts val="0"/>
              </a:spcBef>
              <a:defRPr sz="2400" b="1"/>
            </a:lvl1pPr>
          </a:lstStyle>
          <a:p>
            <a:pPr lvl="0"/>
            <a:r>
              <a:rPr lang="en-US" dirty="0"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ABA39D-5579-426D-A014-36FD3C24F19D}"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444BDF-EE21-40C6-B64A-1A99E0509189}"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EA5AA6A-BE2E-434E-B11C-47CEBD65281E}"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A7B806-FB34-4A41-A8BB-C844EEB269BD}"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C1F981B-D12A-4182-B86A-D77B19D1016A}"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B18FC0-BC2C-47E6-9E67-82F382B639CC}"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C25A596-EE82-4EBE-B770-0E306DE3F4EB}" type="datetimeFigureOut">
              <a:rPr lang="en-US"/>
              <a:pPr>
                <a:defRPr/>
              </a:pPr>
              <a:t>11/15/2016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500E26D-CFFD-4108-9744-5A8ADE34A504}"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277AB14-2D67-42B6-B6BF-FD376B24ECF8}" type="datetimeFigureOut">
              <a:rPr lang="en-US"/>
              <a:pPr>
                <a:defRPr/>
              </a:pPr>
              <a:t>11/15/2016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CD621B3-73C9-494F-86B8-AB632EB95B7D}"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CAC97E5-FADB-4155-AFFE-873904FCF956}" type="datetimeFigureOut">
              <a:rPr lang="en-US"/>
              <a:pPr>
                <a:defRPr/>
              </a:pPr>
              <a:t>11/15/2016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D8AB310-76C7-40BA-8165-AD8806ADE61E}"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CC40C6D-616A-4C72-9BA1-9E9528237C50}" type="datetimeFigureOut">
              <a:rPr lang="en-US"/>
              <a:pPr>
                <a:defRPr/>
              </a:pPr>
              <a:t>11/15/2016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A0C529A-09D2-4FF9-A3D7-19E93BFFD9AD}"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E05352-648D-479A-A051-77A2AC080690}" type="datetimeFigureOut">
              <a:rPr lang="en-US"/>
              <a:pPr>
                <a:defRPr/>
              </a:pPr>
              <a:t>11/15/2016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AE127ED-465E-4B27-B275-0D9A3B827DF0}"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F79A35C-E35C-4000-9E0D-D8CDBF7C3EEE}" type="datetimeFigureOut">
              <a:rPr lang="en-US"/>
              <a:pPr>
                <a:defRPr/>
              </a:pPr>
              <a:t>11/15/2016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BE4E8D-B74D-4449-A70F-DBFE5E02C030}"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000583-715B-42F8-B83F-BEE0AFBBB2FC}"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E6AB25-4A21-44B9-A354-0B41E8D523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143000" y="2551176"/>
            <a:ext cx="6858000" cy="1344168"/>
          </a:xfrm>
        </p:spPr>
        <p:txBody>
          <a:bodyPr anchor="ctr"/>
          <a:lstStyle>
            <a:lvl1pPr>
              <a:spcBef>
                <a:spcPts val="200"/>
              </a:spcBef>
              <a:defRPr sz="2400"/>
            </a:lvl1pPr>
          </a:lstStyle>
          <a:p>
            <a:pPr lvl="0"/>
            <a:endParaRPr lang="en-US" dirty="0" smtClean="0"/>
          </a:p>
          <a:p>
            <a:pPr lvl="0"/>
            <a:r>
              <a:rPr lang="en-US" dirty="0"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25219BB-8582-4501-BD79-153BBB3FD5C2}"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31CBBF-A0C3-4CBC-A008-F1215A7A293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lvl1pPr>
              <a:buNone/>
              <a:defRPr/>
            </a:lvl1pPr>
            <a:lvl3pPr>
              <a:defRPr sz="16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text slide (full page w/2 co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Text Placeholder 10"/>
          <p:cNvSpPr>
            <a:spLocks noGrp="1"/>
          </p:cNvSpPr>
          <p:nvPr>
            <p:ph type="body" sz="quarter" idx="13"/>
          </p:nvPr>
        </p:nvSpPr>
        <p:spPr>
          <a:xfrm>
            <a:off x="402336" y="2185416"/>
            <a:ext cx="4005072" cy="410565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6" name="Text Placeholder 10"/>
          <p:cNvSpPr>
            <a:spLocks noGrp="1"/>
          </p:cNvSpPr>
          <p:nvPr>
            <p:ph type="body" sz="quarter" idx="14"/>
          </p:nvPr>
        </p:nvSpPr>
        <p:spPr>
          <a:xfrm>
            <a:off x="4735513" y="2187194"/>
            <a:ext cx="4005072" cy="410565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text slide (full page w/2 col. hd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Text Placeholder 10"/>
          <p:cNvSpPr>
            <a:spLocks noGrp="1"/>
          </p:cNvSpPr>
          <p:nvPr>
            <p:ph type="body" sz="quarter" idx="13"/>
          </p:nvPr>
        </p:nvSpPr>
        <p:spPr>
          <a:xfrm>
            <a:off x="402336" y="2715768"/>
            <a:ext cx="4005072" cy="3584448"/>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6" name="Text Placeholder 10"/>
          <p:cNvSpPr>
            <a:spLocks noGrp="1"/>
          </p:cNvSpPr>
          <p:nvPr>
            <p:ph type="body" sz="quarter" idx="14"/>
          </p:nvPr>
        </p:nvSpPr>
        <p:spPr>
          <a:xfrm>
            <a:off x="4736592" y="2706624"/>
            <a:ext cx="4005072" cy="3584448"/>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0"/>
          <p:cNvSpPr>
            <a:spLocks noGrp="1"/>
          </p:cNvSpPr>
          <p:nvPr>
            <p:ph type="body" sz="quarter" idx="13"/>
          </p:nvPr>
        </p:nvSpPr>
        <p:spPr>
          <a:xfrm>
            <a:off x="402336" y="1152144"/>
            <a:ext cx="4005072" cy="5138928"/>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marR="0" indent="0" algn="l" defTabSz="914400" rtl="0" eaLnBrk="0" fontAlgn="base" latinLnBrk="0" hangingPunct="0">
              <a:lnSpc>
                <a:spcPct val="106000"/>
              </a:lnSpc>
              <a:spcBef>
                <a:spcPct val="40000"/>
              </a:spcBef>
              <a:spcAft>
                <a:spcPct val="0"/>
              </a:spcAft>
              <a:buClr>
                <a:schemeClr val="tx1"/>
              </a:buClr>
              <a:buSzPct val="80000"/>
              <a:buFont typeface="Wingdings" pitchFamily="2" charset="2"/>
              <a:buNone/>
              <a:tabLst/>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invGray">
          <a:xfrm>
            <a:off x="400050" y="407988"/>
            <a:ext cx="833755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MSTSHP_02"/>
          <p:cNvSpPr>
            <a:spLocks noGrp="1" noChangeArrowheads="1"/>
          </p:cNvSpPr>
          <p:nvPr>
            <p:ph type="body" idx="1"/>
          </p:nvPr>
        </p:nvSpPr>
        <p:spPr bwMode="invGray">
          <a:xfrm>
            <a:off x="400050" y="1154113"/>
            <a:ext cx="8337550"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invGray">
          <a:xfrm>
            <a:off x="4386263" y="6619875"/>
            <a:ext cx="373062" cy="19367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chemeClr val="tx1"/>
              </a:buClr>
              <a:buSzPct val="65000"/>
              <a:buFont typeface="Wingdings" pitchFamily="2" charset="2"/>
              <a:buNone/>
              <a:defRPr/>
            </a:pPr>
            <a:r>
              <a:rPr lang="en-US" sz="1200" dirty="0"/>
              <a:t>- </a:t>
            </a:r>
            <a:fld id="{FB3B0B8C-9958-4306-AB2F-7204DCB22537}" type="slidenum">
              <a:rPr lang="en-US" sz="1200"/>
              <a:pPr algn="ctr" eaLnBrk="0" hangingPunct="0">
                <a:lnSpc>
                  <a:spcPct val="106000"/>
                </a:lnSpc>
                <a:buClr>
                  <a:schemeClr val="tx1"/>
                </a:buClr>
                <a:buSzPct val="65000"/>
                <a:buFont typeface="Wingdings" pitchFamily="2" charset="2"/>
                <a:buNone/>
                <a:defRPr/>
              </a:pPr>
              <a:t>‹#›</a:t>
            </a:fld>
            <a:r>
              <a:rPr lang="en-US" sz="1200" dirty="0"/>
              <a:t> -</a:t>
            </a:r>
          </a:p>
        </p:txBody>
      </p:sp>
      <p:sp>
        <p:nvSpPr>
          <p:cNvPr id="3699738" name="SHP_DOCTRACKER"/>
          <p:cNvSpPr txBox="1">
            <a:spLocks noChangeArrowheads="1"/>
          </p:cNvSpPr>
          <p:nvPr/>
        </p:nvSpPr>
        <p:spPr bwMode="gray">
          <a:xfrm rot="-5400000">
            <a:off x="8861425" y="6543675"/>
            <a:ext cx="422275" cy="66675"/>
          </a:xfrm>
          <a:prstGeom prst="rect">
            <a:avLst/>
          </a:prstGeom>
          <a:noFill/>
          <a:ln w="12700" algn="ctr">
            <a:noFill/>
            <a:miter lim="800000"/>
            <a:headEnd/>
            <a:tailEnd/>
          </a:ln>
          <a:effectLst/>
        </p:spPr>
        <p:txBody>
          <a:bodyPr wrap="none" lIns="0" tIns="0" rIns="0" bIns="0"/>
          <a:lstStyle/>
          <a:p>
            <a:pPr eaLnBrk="0" hangingPunct="0">
              <a:lnSpc>
                <a:spcPct val="106000"/>
              </a:lnSpc>
              <a:defRPr/>
            </a:pPr>
            <a:r>
              <a:rPr lang="en-US" sz="400" smtClean="0">
                <a:solidFill>
                  <a:srgbClr val="AFAFAF"/>
                </a:solidFill>
              </a:rPr>
              <a:t>Quick Test Professional - Advanced Concepts_10.0.pptx</a:t>
            </a:r>
            <a:endParaRPr lang="en-US" sz="400" dirty="0">
              <a:solidFill>
                <a:srgbClr val="AFAFAF"/>
              </a:solidFill>
            </a:endParaRPr>
          </a:p>
        </p:txBody>
      </p:sp>
      <p:sp>
        <p:nvSpPr>
          <p:cNvPr id="3699759" name="Line 47"/>
          <p:cNvSpPr>
            <a:spLocks noChangeShapeType="1"/>
          </p:cNvSpPr>
          <p:nvPr/>
        </p:nvSpPr>
        <p:spPr bwMode="invGray">
          <a:xfrm>
            <a:off x="401638" y="803275"/>
            <a:ext cx="8335962" cy="0"/>
          </a:xfrm>
          <a:prstGeom prst="line">
            <a:avLst/>
          </a:prstGeom>
          <a:noFill/>
          <a:ln w="28575">
            <a:solidFill>
              <a:schemeClr val="accent1"/>
            </a:solidFill>
            <a:round/>
            <a:headEnd/>
            <a:tailEnd/>
          </a:ln>
          <a:effectLst/>
        </p:spPr>
        <p:txBody>
          <a:bodyPr wrap="none" anchor="ctr"/>
          <a:lstStyle/>
          <a:p>
            <a:pPr>
              <a:lnSpc>
                <a:spcPct val="106000"/>
              </a:lnSpc>
              <a:buFont typeface="Wingdings 2" pitchFamily="18" charset="2"/>
              <a:buNone/>
              <a:defRPr/>
            </a:pPr>
            <a:endParaRPr lang="en-US"/>
          </a:p>
        </p:txBody>
      </p:sp>
      <p:pic>
        <p:nvPicPr>
          <p:cNvPr id="1031" name="Picture 50" descr="DEL_COL"/>
          <p:cNvPicPr>
            <a:picLocks noChangeArrowheads="1"/>
          </p:cNvPicPr>
          <p:nvPr/>
        </p:nvPicPr>
        <p:blipFill>
          <a:blip r:embed="rId31" cstate="print"/>
          <a:srcRect/>
          <a:stretch>
            <a:fillRect/>
          </a:stretch>
        </p:blipFill>
        <p:spPr bwMode="gray">
          <a:xfrm>
            <a:off x="395288" y="6616700"/>
            <a:ext cx="868362" cy="165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164" r:id="rId5"/>
    <p:sldLayoutId id="2147484165" r:id="rId6"/>
    <p:sldLayoutId id="2147484166" r:id="rId7"/>
    <p:sldLayoutId id="2147484167" r:id="rId8"/>
    <p:sldLayoutId id="2147484168" r:id="rId9"/>
    <p:sldLayoutId id="2147484169" r:id="rId10"/>
    <p:sldLayoutId id="2147484170" r:id="rId11"/>
    <p:sldLayoutId id="2147484171" r:id="rId12"/>
    <p:sldLayoutId id="2147484172" r:id="rId13"/>
    <p:sldLayoutId id="2147484173" r:id="rId14"/>
    <p:sldLayoutId id="2147484174" r:id="rId15"/>
    <p:sldLayoutId id="2147484175" r:id="rId16"/>
    <p:sldLayoutId id="2147484176" r:id="rId17"/>
    <p:sldLayoutId id="2147484177" r:id="rId18"/>
    <p:sldLayoutId id="2147484178" r:id="rId19"/>
    <p:sldLayoutId id="2147484179" r:id="rId20"/>
    <p:sldLayoutId id="2147484180" r:id="rId21"/>
    <p:sldLayoutId id="2147484181" r:id="rId22"/>
    <p:sldLayoutId id="2147484182" r:id="rId23"/>
    <p:sldLayoutId id="2147484183" r:id="rId24"/>
    <p:sldLayoutId id="2147484184" r:id="rId25"/>
    <p:sldLayoutId id="2147484185" r:id="rId26"/>
    <p:sldLayoutId id="2147484186" r:id="rId27"/>
    <p:sldLayoutId id="2147484187" r:id="rId28"/>
    <p:sldLayoutId id="2147484203" r:id="rId29"/>
  </p:sldLayoutIdLst>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6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6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lnSpc>
                <a:spcPct val="106000"/>
              </a:lnSpc>
              <a:buFont typeface="Wingdings 2" pitchFamily="18" charset="2"/>
              <a:buNone/>
              <a:defRPr sz="1200">
                <a:solidFill>
                  <a:schemeClr val="tx1">
                    <a:tint val="75000"/>
                  </a:schemeClr>
                </a:solidFill>
              </a:defRPr>
            </a:lvl1pPr>
          </a:lstStyle>
          <a:p>
            <a:pPr>
              <a:defRPr/>
            </a:pPr>
            <a:fld id="{CB254EFE-54A3-47B1-998B-CD9A7203EF0B}" type="datetimeFigureOut">
              <a:rPr lang="en-US"/>
              <a:pPr>
                <a:defRPr/>
              </a:pPr>
              <a:t>11/15/2016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lnSpc>
                <a:spcPct val="106000"/>
              </a:lnSpc>
              <a:buFont typeface="Wingdings 2" pitchFamily="18" charset="2"/>
              <a:buNone/>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106000"/>
              </a:lnSpc>
              <a:buFont typeface="Wingdings 2" pitchFamily="18" charset="2"/>
              <a:buNone/>
              <a:defRPr sz="1200">
                <a:solidFill>
                  <a:schemeClr val="tx1">
                    <a:tint val="75000"/>
                  </a:schemeClr>
                </a:solidFill>
              </a:defRPr>
            </a:lvl1pPr>
          </a:lstStyle>
          <a:p>
            <a:pPr>
              <a:defRPr/>
            </a:pPr>
            <a:fld id="{71DAC285-DC11-430C-B63A-1A9A264C42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1" name="SHP_165"/>
          <p:cNvSpPr>
            <a:spLocks noChangeArrowheads="1"/>
          </p:cNvSpPr>
          <p:nvPr/>
        </p:nvSpPr>
        <p:spPr bwMode="auto">
          <a:xfrm>
            <a:off x="585788" y="776288"/>
            <a:ext cx="7972425" cy="4795837"/>
          </a:xfrm>
          <a:prstGeom prst="rect">
            <a:avLst/>
          </a:prstGeom>
          <a:solidFill>
            <a:schemeClr val="bg1"/>
          </a:solidFill>
          <a:ln w="1905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US" sz="1100" b="1"/>
          </a:p>
        </p:txBody>
      </p:sp>
      <p:sp>
        <p:nvSpPr>
          <p:cNvPr id="46082" name="SHP_166"/>
          <p:cNvSpPr>
            <a:spLocks noGrp="1" noChangeArrowheads="1"/>
          </p:cNvSpPr>
          <p:nvPr>
            <p:ph type="ctrTitle"/>
          </p:nvPr>
        </p:nvSpPr>
        <p:spPr bwMode="auto">
          <a:ln/>
        </p:spPr>
        <p:txBody>
          <a:bodyPr/>
          <a:lstStyle/>
          <a:p>
            <a:pPr eaLnBrk="1" hangingPunct="1"/>
            <a:r>
              <a:rPr lang="en-US" sz="3600" dirty="0" smtClean="0"/>
              <a:t>Quick Test Professional</a:t>
            </a:r>
            <a:r>
              <a:rPr lang="en-US" sz="2400" dirty="0" smtClean="0"/>
              <a:t> </a:t>
            </a:r>
            <a:br>
              <a:rPr lang="en-US" sz="2400" dirty="0" smtClean="0"/>
            </a:br>
            <a:r>
              <a:rPr lang="en-US" sz="2400" dirty="0" smtClean="0"/>
              <a:t>Web Service Validation</a:t>
            </a:r>
          </a:p>
        </p:txBody>
      </p:sp>
      <p:sp>
        <p:nvSpPr>
          <p:cNvPr id="46083" name="SHP_162"/>
          <p:cNvSpPr txBox="1">
            <a:spLocks noChangeArrowheads="1"/>
          </p:cNvSpPr>
          <p:nvPr/>
        </p:nvSpPr>
        <p:spPr bwMode="auto">
          <a:xfrm>
            <a:off x="895350" y="4368206"/>
            <a:ext cx="2410916" cy="626069"/>
          </a:xfrm>
          <a:prstGeom prst="rect">
            <a:avLst/>
          </a:prstGeom>
          <a:noFill/>
          <a:ln w="9525" algn="ctr">
            <a:noFill/>
            <a:miter lim="800000"/>
            <a:headEnd/>
            <a:tailEnd/>
          </a:ln>
        </p:spPr>
        <p:txBody>
          <a:bodyPr wrap="none" lIns="0" tIns="0" rIns="0" bIns="0" anchor="b">
            <a:spAutoFit/>
          </a:bodyPr>
          <a:lstStyle/>
          <a:p>
            <a:pPr marL="231775" indent="-231775">
              <a:lnSpc>
                <a:spcPct val="108000"/>
              </a:lnSpc>
              <a:spcBef>
                <a:spcPct val="10000"/>
              </a:spcBef>
              <a:buClr>
                <a:schemeClr val="tx1"/>
              </a:buClr>
              <a:buFont typeface="Wingdings 2" pitchFamily="18" charset="2"/>
              <a:buNone/>
            </a:pPr>
            <a:r>
              <a:rPr lang="en-US" sz="1800" dirty="0" smtClean="0"/>
              <a:t>Presenter Name:</a:t>
            </a:r>
          </a:p>
          <a:p>
            <a:pPr marL="231775" indent="-231775">
              <a:lnSpc>
                <a:spcPct val="108000"/>
              </a:lnSpc>
              <a:spcBef>
                <a:spcPct val="10000"/>
              </a:spcBef>
              <a:buClr>
                <a:schemeClr val="tx1"/>
              </a:buClr>
              <a:buFont typeface="Wingdings 2" pitchFamily="18" charset="2"/>
              <a:buNone/>
            </a:pPr>
            <a:r>
              <a:rPr lang="en-US" sz="1800" dirty="0" smtClean="0"/>
              <a:t>Deloitte </a:t>
            </a:r>
            <a:r>
              <a:rPr lang="en-US" sz="1800" dirty="0"/>
              <a:t>Consulting LLP</a:t>
            </a:r>
          </a:p>
        </p:txBody>
      </p:sp>
      <p:pic>
        <p:nvPicPr>
          <p:cNvPr id="46084" name="Picture 7"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83" t="1840" b="59741"/>
          <a:stretch>
            <a:fillRect/>
          </a:stretch>
        </p:blipFill>
        <p:spPr bwMode="auto">
          <a:xfrm>
            <a:off x="895350" y="1068388"/>
            <a:ext cx="1544638" cy="293687"/>
          </a:xfrm>
          <a:prstGeom prst="rect">
            <a:avLst/>
          </a:prstGeom>
          <a:noFill/>
          <a:ln w="9525">
            <a:noFill/>
            <a:miter lim="800000"/>
            <a:headEnd/>
            <a:tailEnd/>
          </a:ln>
        </p:spPr>
      </p:pic>
      <p:sp>
        <p:nvSpPr>
          <p:cNvPr id="46085" name="SHP_161"/>
          <p:cNvSpPr txBox="1">
            <a:spLocks noChangeArrowheads="1"/>
          </p:cNvSpPr>
          <p:nvPr/>
        </p:nvSpPr>
        <p:spPr bwMode="auto">
          <a:xfrm>
            <a:off x="900113" y="5037991"/>
            <a:ext cx="2154436" cy="299184"/>
          </a:xfrm>
          <a:prstGeom prst="rect">
            <a:avLst/>
          </a:prstGeom>
          <a:noFill/>
          <a:ln w="9525" algn="ctr">
            <a:noFill/>
            <a:miter lim="800000"/>
            <a:headEnd/>
            <a:tailEnd/>
          </a:ln>
        </p:spPr>
        <p:txBody>
          <a:bodyPr wrap="none" lIns="0" tIns="0" rIns="0" bIns="0" anchor="b">
            <a:spAutoFit/>
          </a:bodyPr>
          <a:lstStyle/>
          <a:p>
            <a:pPr marL="231775" indent="-231775">
              <a:lnSpc>
                <a:spcPct val="108000"/>
              </a:lnSpc>
              <a:spcBef>
                <a:spcPct val="25000"/>
              </a:spcBef>
              <a:buSzPct val="80000"/>
              <a:buFont typeface="Wingdings" pitchFamily="2" charset="2"/>
              <a:buNone/>
            </a:pPr>
            <a:r>
              <a:rPr lang="en-US" sz="1800" dirty="0" smtClean="0"/>
              <a:t>Date:                         </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2"/>
          <p:cNvSpPr>
            <a:spLocks noGrp="1"/>
          </p:cNvSpPr>
          <p:nvPr>
            <p:ph type="title"/>
          </p:nvPr>
        </p:nvSpPr>
        <p:spPr/>
        <p:txBody>
          <a:bodyPr/>
          <a:lstStyle/>
          <a:p>
            <a:r>
              <a:rPr lang="en-US" sz="3200" dirty="0" smtClean="0"/>
              <a:t>Creating Web Service Test</a:t>
            </a:r>
          </a:p>
        </p:txBody>
      </p:sp>
      <p:sp>
        <p:nvSpPr>
          <p:cNvPr id="52227" name="Text Placeholder 1"/>
          <p:cNvSpPr>
            <a:spLocks/>
          </p:cNvSpPr>
          <p:nvPr/>
        </p:nvSpPr>
        <p:spPr bwMode="invGray">
          <a:xfrm>
            <a:off x="572877" y="1781146"/>
            <a:ext cx="8074236" cy="4513291"/>
          </a:xfrm>
          <a:prstGeom prst="rect">
            <a:avLst/>
          </a:prstGeom>
          <a:noFill/>
          <a:ln w="9525" algn="ctr">
            <a:noFill/>
            <a:miter lim="800000"/>
            <a:headEnd/>
            <a:tailEnd/>
          </a:ln>
        </p:spPr>
        <p:txBody>
          <a:bodyPr lIns="0" tIns="0" rIns="0" bIns="0"/>
          <a:lstStyle/>
          <a:p>
            <a:pPr eaLnBrk="0" hangingPunct="0">
              <a:lnSpc>
                <a:spcPct val="106000"/>
              </a:lnSpc>
              <a:spcBef>
                <a:spcPct val="40000"/>
              </a:spcBef>
              <a:buClr>
                <a:schemeClr val="tx1"/>
              </a:buClr>
              <a:buSzPct val="80000"/>
              <a:buFont typeface="Wingdings" pitchFamily="2" charset="2"/>
              <a:buNone/>
            </a:pP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44" y="2177754"/>
            <a:ext cx="7187816" cy="3536982"/>
          </a:xfrm>
          <a:prstGeom prst="rect">
            <a:avLst/>
          </a:prstGeom>
        </p:spPr>
      </p:pic>
      <p:sp>
        <p:nvSpPr>
          <p:cNvPr id="3" name="Rectangle 2"/>
          <p:cNvSpPr/>
          <p:nvPr/>
        </p:nvSpPr>
        <p:spPr>
          <a:xfrm>
            <a:off x="451692" y="1129616"/>
            <a:ext cx="7855026" cy="892552"/>
          </a:xfrm>
          <a:prstGeom prst="rect">
            <a:avLst/>
          </a:prstGeom>
        </p:spPr>
        <p:txBody>
          <a:bodyPr wrap="square">
            <a:spAutoFit/>
          </a:bodyPr>
          <a:lstStyle/>
          <a:p>
            <a:r>
              <a:rPr lang="en-US" sz="1400" dirty="0" smtClean="0"/>
              <a:t>Step3:</a:t>
            </a:r>
          </a:p>
          <a:p>
            <a:endParaRPr lang="en-US" sz="1400" dirty="0" smtClean="0"/>
          </a:p>
          <a:p>
            <a:pPr marL="171450" indent="-171450">
              <a:buFont typeface="Arial" panose="020B0604020202020204" pitchFamily="34" charset="0"/>
              <a:buChar char="•"/>
            </a:pPr>
            <a:r>
              <a:rPr lang="en-US" sz="1200" dirty="0" smtClean="0"/>
              <a:t>Enter </a:t>
            </a:r>
            <a:r>
              <a:rPr lang="en-US" sz="1200" dirty="0"/>
              <a:t>the </a:t>
            </a:r>
            <a:r>
              <a:rPr lang="en-US" sz="1200" i="1" dirty="0" smtClean="0"/>
              <a:t>WSDL</a:t>
            </a:r>
            <a:r>
              <a:rPr lang="en-US" sz="1200" dirty="0" smtClean="0"/>
              <a:t> </a:t>
            </a:r>
            <a:r>
              <a:rPr lang="en-US" sz="1200" dirty="0" err="1"/>
              <a:t>url</a:t>
            </a:r>
            <a:r>
              <a:rPr lang="en-US" sz="1200" dirty="0"/>
              <a:t> mentioned </a:t>
            </a:r>
            <a:r>
              <a:rPr lang="en-US" sz="1200" dirty="0" smtClean="0"/>
              <a:t>you want to test in </a:t>
            </a:r>
            <a:r>
              <a:rPr lang="en-US" sz="1200" dirty="0"/>
              <a:t>the </a:t>
            </a:r>
            <a:r>
              <a:rPr lang="en-US" sz="1200" i="1" dirty="0"/>
              <a:t>Address</a:t>
            </a:r>
            <a:r>
              <a:rPr lang="en-US" sz="1200" dirty="0"/>
              <a:t> field and Select URL option and Click </a:t>
            </a:r>
            <a:r>
              <a:rPr lang="en-US" sz="1200" i="1" dirty="0"/>
              <a:t>OK</a:t>
            </a:r>
            <a:r>
              <a:rPr lang="en-US" sz="1200" dirty="0"/>
              <a:t> to proceed.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Placeholder 1"/>
          <p:cNvSpPr>
            <a:spLocks noGrp="1"/>
          </p:cNvSpPr>
          <p:nvPr>
            <p:ph type="body" sz="quarter" idx="10"/>
          </p:nvPr>
        </p:nvSpPr>
        <p:spPr>
          <a:xfrm>
            <a:off x="406400" y="1155700"/>
            <a:ext cx="8339138" cy="5138738"/>
          </a:xfrm>
        </p:spPr>
        <p:txBody>
          <a:bodyPr/>
          <a:lstStyle/>
          <a:p>
            <a:pPr marL="0" indent="0"/>
            <a:r>
              <a:rPr lang="en-US" sz="1400" dirty="0" smtClean="0"/>
              <a:t>Step 4</a:t>
            </a:r>
          </a:p>
          <a:p>
            <a:pPr marL="171450" indent="-171450">
              <a:buFont typeface="Arial" panose="020B0604020202020204" pitchFamily="34" charset="0"/>
              <a:buChar char="•"/>
            </a:pPr>
            <a:r>
              <a:rPr lang="en-US" sz="1200" dirty="0" smtClean="0"/>
              <a:t>UFT </a:t>
            </a:r>
            <a:r>
              <a:rPr lang="en-US" sz="1200" dirty="0"/>
              <a:t>imports and read the methods and parameters of web service to work with. You can find all the methods or operations of web services at </a:t>
            </a:r>
            <a:r>
              <a:rPr lang="en-US" sz="1200" i="1" dirty="0"/>
              <a:t>the </a:t>
            </a:r>
            <a:r>
              <a:rPr lang="en-US" sz="1200" i="1" dirty="0" err="1"/>
              <a:t>ToolBox</a:t>
            </a:r>
            <a:r>
              <a:rPr lang="en-US" sz="1200" i="1" dirty="0"/>
              <a:t> pane</a:t>
            </a:r>
            <a:r>
              <a:rPr lang="en-US" sz="1200" dirty="0"/>
              <a:t> under </a:t>
            </a:r>
            <a:r>
              <a:rPr lang="en-US" sz="1200" i="1" dirty="0"/>
              <a:t>Local Activities</a:t>
            </a:r>
            <a:r>
              <a:rPr lang="en-US" sz="1200" dirty="0"/>
              <a:t>. In this case, you will find two operations under </a:t>
            </a:r>
            <a:r>
              <a:rPr lang="en-US" sz="1200" dirty="0" err="1"/>
              <a:t>TempConvert</a:t>
            </a:r>
            <a:r>
              <a:rPr lang="en-US" sz="1200" dirty="0"/>
              <a:t> Service as in the snapshot below. These operations can be used to test the web service.</a:t>
            </a:r>
            <a:endParaRPr lang="en-US" sz="12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08" y="2125481"/>
            <a:ext cx="3705742" cy="36866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471" y="2125481"/>
            <a:ext cx="4056493" cy="3981681"/>
          </a:xfrm>
          <a:prstGeom prst="rect">
            <a:avLst/>
          </a:prstGeom>
        </p:spPr>
      </p:pic>
      <p:sp>
        <p:nvSpPr>
          <p:cNvPr id="8" name="Title 2"/>
          <p:cNvSpPr>
            <a:spLocks noGrp="1"/>
          </p:cNvSpPr>
          <p:nvPr>
            <p:ph type="title"/>
          </p:nvPr>
        </p:nvSpPr>
        <p:spPr/>
        <p:txBody>
          <a:bodyPr/>
          <a:lstStyle/>
          <a:p>
            <a:r>
              <a:rPr lang="en-US" sz="3200" dirty="0" smtClean="0"/>
              <a:t>Creating Web Service Test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Placeholder 1"/>
          <p:cNvSpPr>
            <a:spLocks noGrp="1"/>
          </p:cNvSpPr>
          <p:nvPr>
            <p:ph type="body" sz="quarter" idx="10"/>
          </p:nvPr>
        </p:nvSpPr>
        <p:spPr>
          <a:xfrm>
            <a:off x="433360" y="1111633"/>
            <a:ext cx="8339138" cy="5138738"/>
          </a:xfrm>
        </p:spPr>
        <p:txBody>
          <a:bodyPr/>
          <a:lstStyle/>
          <a:p>
            <a:pPr marL="0" indent="0"/>
            <a:r>
              <a:rPr lang="en-US" sz="1400" dirty="0" smtClean="0"/>
              <a:t>Step 5</a:t>
            </a:r>
            <a:r>
              <a:rPr lang="en-US" sz="1400" dirty="0"/>
              <a:t>:</a:t>
            </a:r>
          </a:p>
          <a:p>
            <a:pPr marL="171450" indent="-171450">
              <a:buFont typeface="Arial" panose="020B0604020202020204" pitchFamily="34" charset="0"/>
              <a:buChar char="•"/>
            </a:pPr>
            <a:r>
              <a:rPr lang="en-US" sz="1400" dirty="0"/>
              <a:t>To use an operation to test, we just need to drag the operation from Local Activities area and drop onto the canvas area under test flow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493" y="2069625"/>
            <a:ext cx="6772872" cy="4264095"/>
          </a:xfrm>
          <a:prstGeom prst="rect">
            <a:avLst/>
          </a:prstGeom>
        </p:spPr>
      </p:pic>
      <p:sp>
        <p:nvSpPr>
          <p:cNvPr id="8" name="Title 2"/>
          <p:cNvSpPr>
            <a:spLocks noGrp="1"/>
          </p:cNvSpPr>
          <p:nvPr>
            <p:ph type="title"/>
          </p:nvPr>
        </p:nvSpPr>
        <p:spPr/>
        <p:txBody>
          <a:bodyPr/>
          <a:lstStyle/>
          <a:p>
            <a:r>
              <a:rPr lang="en-US" sz="3200" dirty="0" smtClean="0"/>
              <a:t>Creating Web Service Test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Placeholder 1"/>
          <p:cNvSpPr>
            <a:spLocks noGrp="1"/>
          </p:cNvSpPr>
          <p:nvPr>
            <p:ph type="body" sz="quarter" idx="10"/>
          </p:nvPr>
        </p:nvSpPr>
        <p:spPr>
          <a:xfrm>
            <a:off x="406400" y="1155700"/>
            <a:ext cx="8339138" cy="5138738"/>
          </a:xfrm>
        </p:spPr>
        <p:txBody>
          <a:bodyPr/>
          <a:lstStyle/>
          <a:p>
            <a:pPr marL="0" indent="0"/>
            <a:r>
              <a:rPr lang="en-US" sz="1400" dirty="0" smtClean="0"/>
              <a:t>Step 6: </a:t>
            </a:r>
          </a:p>
          <a:p>
            <a:pPr marL="171450" indent="-171450">
              <a:buFont typeface="Arial" panose="020B0604020202020204" pitchFamily="34" charset="0"/>
              <a:buChar char="•"/>
            </a:pPr>
            <a:r>
              <a:rPr lang="en-US" sz="1200" dirty="0" smtClean="0"/>
              <a:t>The methods require input parameters which are displayed under </a:t>
            </a:r>
            <a:r>
              <a:rPr lang="en-US" sz="1200" i="1" dirty="0" smtClean="0"/>
              <a:t>Properties</a:t>
            </a:r>
            <a:r>
              <a:rPr lang="en-US" sz="1200" dirty="0" smtClean="0"/>
              <a:t> </a:t>
            </a:r>
            <a:r>
              <a:rPr lang="en-US" sz="1200" dirty="0" err="1" smtClean="0"/>
              <a:t>Pane,Input</a:t>
            </a:r>
            <a:r>
              <a:rPr lang="en-US" sz="1200" dirty="0" smtClean="0"/>
              <a:t>/Checkpoints tabs. </a:t>
            </a:r>
          </a:p>
          <a:p>
            <a:pPr marL="171450" indent="-171450">
              <a:buFont typeface="Arial" panose="020B0604020202020204" pitchFamily="34" charset="0"/>
              <a:buChar char="•"/>
            </a:pPr>
            <a:r>
              <a:rPr lang="en-US" sz="1200" dirty="0" smtClean="0"/>
              <a:t>Enter a value for the input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2" y="2237537"/>
            <a:ext cx="7642139" cy="3859185"/>
          </a:xfrm>
          <a:prstGeom prst="rect">
            <a:avLst/>
          </a:prstGeom>
        </p:spPr>
      </p:pic>
      <p:sp>
        <p:nvSpPr>
          <p:cNvPr id="8" name="Title 2"/>
          <p:cNvSpPr>
            <a:spLocks noGrp="1"/>
          </p:cNvSpPr>
          <p:nvPr>
            <p:ph type="title"/>
          </p:nvPr>
        </p:nvSpPr>
        <p:spPr/>
        <p:txBody>
          <a:bodyPr/>
          <a:lstStyle/>
          <a:p>
            <a:r>
              <a:rPr lang="en-US" sz="3200" dirty="0" smtClean="0"/>
              <a:t>Creating Web Service Test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Placeholder 1"/>
          <p:cNvSpPr>
            <a:spLocks noGrp="1"/>
          </p:cNvSpPr>
          <p:nvPr>
            <p:ph type="body" sz="quarter" idx="10"/>
          </p:nvPr>
        </p:nvSpPr>
        <p:spPr>
          <a:xfrm>
            <a:off x="406400" y="1155700"/>
            <a:ext cx="8339138" cy="5138738"/>
          </a:xfrm>
        </p:spPr>
        <p:txBody>
          <a:bodyPr/>
          <a:lstStyle/>
          <a:p>
            <a:pPr marL="0" indent="0"/>
            <a:r>
              <a:rPr lang="en-US" sz="1400" dirty="0" smtClean="0"/>
              <a:t>Step 7:</a:t>
            </a:r>
          </a:p>
          <a:p>
            <a:pPr marL="171450" indent="-171450">
              <a:buFont typeface="Arial" panose="020B0604020202020204" pitchFamily="34" charset="0"/>
              <a:buChar char="•"/>
            </a:pPr>
            <a:r>
              <a:rPr lang="en-US" sz="1200" dirty="0" smtClean="0"/>
              <a:t>Create the request by passing value for different input parameters as required</a:t>
            </a:r>
          </a:p>
          <a:p>
            <a:pPr marL="171450" indent="-171450">
              <a:buFont typeface="Arial" panose="020B0604020202020204" pitchFamily="34" charset="0"/>
              <a:buChar char="•"/>
            </a:pPr>
            <a:r>
              <a:rPr lang="en-US" sz="1200" dirty="0" smtClean="0"/>
              <a:t>Execute the test</a:t>
            </a:r>
          </a:p>
          <a:p>
            <a:pPr marL="171450" indent="-171450">
              <a:buFont typeface="Arial" panose="020B0604020202020204" pitchFamily="34" charset="0"/>
              <a:buChar char="•"/>
            </a:pPr>
            <a:r>
              <a:rPr lang="en-US" sz="1200" dirty="0" smtClean="0"/>
              <a:t>Validate the response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98" y="2280492"/>
            <a:ext cx="7776917" cy="4189054"/>
          </a:xfrm>
          <a:prstGeom prst="rect">
            <a:avLst/>
          </a:prstGeom>
        </p:spPr>
      </p:pic>
      <p:sp>
        <p:nvSpPr>
          <p:cNvPr id="7" name="Title 2"/>
          <p:cNvSpPr txBox="1">
            <a:spLocks/>
          </p:cNvSpPr>
          <p:nvPr/>
        </p:nvSpPr>
        <p:spPr bwMode="invGray">
          <a:xfrm>
            <a:off x="453298" y="377825"/>
            <a:ext cx="833755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3200" kern="0" dirty="0" smtClean="0"/>
              <a:t>Creating Web Service Test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Driven Testing</a:t>
            </a:r>
            <a:endParaRPr lang="en-US" dirty="0"/>
          </a:p>
        </p:txBody>
      </p:sp>
    </p:spTree>
    <p:extLst>
      <p:ext uri="{BB962C8B-B14F-4D97-AF65-F5344CB8AC3E}">
        <p14:creationId xmlns:p14="http://schemas.microsoft.com/office/powerpoint/2010/main" val="2905314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Placeholder 1"/>
          <p:cNvSpPr>
            <a:spLocks noGrp="1"/>
          </p:cNvSpPr>
          <p:nvPr>
            <p:ph type="body" sz="quarter" idx="10"/>
          </p:nvPr>
        </p:nvSpPr>
        <p:spPr>
          <a:xfrm>
            <a:off x="406400" y="1155700"/>
            <a:ext cx="8339138" cy="5138738"/>
          </a:xfrm>
        </p:spPr>
        <p:txBody>
          <a:bodyPr/>
          <a:lstStyle/>
          <a:p>
            <a:pPr marL="0" indent="0"/>
            <a:r>
              <a:rPr lang="en-US" sz="1200" dirty="0"/>
              <a:t>Data driving is the assigning of data to test steps from a data source, such as an Excel or XML file, database, or local table. The goal of data driving is to run the same business process with different values. It allows you to check your application in different scenarios, by modifying only the data tables</a:t>
            </a:r>
            <a:r>
              <a:rPr lang="en-US" sz="1200" dirty="0" smtClean="0"/>
              <a:t>.</a:t>
            </a:r>
          </a:p>
          <a:p>
            <a:pPr marL="0" indent="0"/>
            <a:endParaRPr lang="en-US" sz="1200" dirty="0"/>
          </a:p>
          <a:p>
            <a:pPr marL="0" indent="0"/>
            <a:r>
              <a:rPr lang="en-US" sz="1200" dirty="0" smtClean="0"/>
              <a:t>Goal of Data Driven Testing for Web Services is :</a:t>
            </a:r>
          </a:p>
          <a:p>
            <a:pPr marL="0" indent="0"/>
            <a:endParaRPr lang="en-US" sz="1200" dirty="0"/>
          </a:p>
          <a:p>
            <a:pPr marL="171450" indent="-171450">
              <a:buFont typeface="Wingdings" panose="05000000000000000000" pitchFamily="2" charset="2"/>
              <a:buChar char="ü"/>
            </a:pPr>
            <a:r>
              <a:rPr lang="en-US" sz="1200" dirty="0" smtClean="0"/>
              <a:t>To parameterize input parameters from suitable data source</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To validate the request with multiple data sets rather than single hard coded input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To validate error handling with both positive and negative data inputs</a:t>
            </a:r>
          </a:p>
          <a:p>
            <a:pPr marL="0" indent="0"/>
            <a:endParaRPr lang="en-US" sz="1200" dirty="0" smtClean="0"/>
          </a:p>
          <a:p>
            <a:pPr marL="171450" indent="-171450">
              <a:buFont typeface="Wingdings" panose="05000000000000000000" pitchFamily="2" charset="2"/>
              <a:buChar char="ü"/>
            </a:pPr>
            <a:r>
              <a:rPr lang="en-US" sz="1200" dirty="0" smtClean="0"/>
              <a:t>To enhance maintainability of the tests as any changes in data can be made in the datasheet rather than the test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To keep the code and data separate and loosely coupled</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The response/checkpoint from the web service can also be parameterized, It helps to parametrize both request and response thus promoting modularity, maintainability and usability</a:t>
            </a:r>
            <a:endParaRPr lang="en-US" sz="1200" dirty="0"/>
          </a:p>
        </p:txBody>
      </p:sp>
      <p:sp>
        <p:nvSpPr>
          <p:cNvPr id="58370" name="Title 2"/>
          <p:cNvSpPr>
            <a:spLocks noGrp="1"/>
          </p:cNvSpPr>
          <p:nvPr>
            <p:ph type="title"/>
          </p:nvPr>
        </p:nvSpPr>
        <p:spPr/>
        <p:txBody>
          <a:bodyPr/>
          <a:lstStyle/>
          <a:p>
            <a:r>
              <a:rPr lang="en-US" sz="3200" dirty="0" smtClean="0"/>
              <a:t>Data Driven Testing – Web Services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Placeholder 1"/>
          <p:cNvSpPr>
            <a:spLocks noGrp="1"/>
          </p:cNvSpPr>
          <p:nvPr>
            <p:ph type="body" sz="quarter" idx="10"/>
          </p:nvPr>
        </p:nvSpPr>
        <p:spPr>
          <a:xfrm>
            <a:off x="406400" y="1155700"/>
            <a:ext cx="8339138" cy="5138738"/>
          </a:xfrm>
        </p:spPr>
        <p:txBody>
          <a:bodyPr/>
          <a:lstStyle/>
          <a:p>
            <a:pPr marL="0" indent="0"/>
            <a:r>
              <a:rPr lang="en-US" sz="1400" dirty="0" smtClean="0"/>
              <a:t>Step 1:</a:t>
            </a:r>
          </a:p>
          <a:p>
            <a:pPr marL="171450" indent="-171450">
              <a:buFont typeface="Arial" panose="020B0604020202020204" pitchFamily="34" charset="0"/>
              <a:buChar char="•"/>
            </a:pPr>
            <a:r>
              <a:rPr lang="en-US" sz="1200" dirty="0" smtClean="0"/>
              <a:t>From UFT Menu, click on View-</a:t>
            </a:r>
            <a:r>
              <a:rPr lang="en-US" sz="1200" dirty="0" smtClean="0">
                <a:sym typeface="Wingdings" panose="05000000000000000000" pitchFamily="2" charset="2"/>
              </a:rPr>
              <a:t>Data</a:t>
            </a:r>
          </a:p>
          <a:p>
            <a:pPr marL="171450" indent="-171450">
              <a:buFont typeface="Arial" panose="020B0604020202020204" pitchFamily="34" charset="0"/>
              <a:buChar char="•"/>
            </a:pPr>
            <a:r>
              <a:rPr lang="en-US" sz="1200" dirty="0" smtClean="0">
                <a:sym typeface="Wingdings" panose="05000000000000000000" pitchFamily="2" charset="2"/>
              </a:rPr>
              <a:t>Click on View Data Source and select a desired Data Source. In this example, we will select  Excel</a:t>
            </a:r>
            <a:endParaRPr lang="en-US" sz="1200" dirty="0" smtClean="0"/>
          </a:p>
        </p:txBody>
      </p:sp>
      <p:sp>
        <p:nvSpPr>
          <p:cNvPr id="59394" name="Title 2"/>
          <p:cNvSpPr>
            <a:spLocks noGrp="1"/>
          </p:cNvSpPr>
          <p:nvPr>
            <p:ph type="title"/>
          </p:nvPr>
        </p:nvSpPr>
        <p:spPr/>
        <p:txBody>
          <a:bodyPr/>
          <a:lstStyle/>
          <a:p>
            <a:r>
              <a:rPr lang="en-US" sz="3200" dirty="0" smtClean="0"/>
              <a:t>Data Driven Web Service Testing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521" y="2522863"/>
            <a:ext cx="7220958" cy="392015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Placeholder 1"/>
          <p:cNvSpPr>
            <a:spLocks noGrp="1"/>
          </p:cNvSpPr>
          <p:nvPr>
            <p:ph type="body" sz="quarter" idx="10"/>
          </p:nvPr>
        </p:nvSpPr>
        <p:spPr>
          <a:xfrm>
            <a:off x="406400" y="1155700"/>
            <a:ext cx="8339138" cy="5138738"/>
          </a:xfrm>
        </p:spPr>
        <p:txBody>
          <a:bodyPr/>
          <a:lstStyle/>
          <a:p>
            <a:pPr marL="0" indent="0"/>
            <a:r>
              <a:rPr lang="en-US" sz="1400" dirty="0" smtClean="0"/>
              <a:t>Step 2:</a:t>
            </a:r>
          </a:p>
          <a:p>
            <a:pPr>
              <a:buFont typeface="Arial" panose="020B0604020202020204" pitchFamily="34" charset="0"/>
              <a:buChar char="•"/>
            </a:pPr>
            <a:r>
              <a:rPr lang="en-US" sz="1200" dirty="0"/>
              <a:t>In the New Excel Data Source’s</a:t>
            </a:r>
            <a:br>
              <a:rPr lang="en-US" sz="1200" dirty="0"/>
            </a:br>
            <a:r>
              <a:rPr lang="en-US" sz="1200" i="1" dirty="0"/>
              <a:t>Excel file path</a:t>
            </a:r>
            <a:r>
              <a:rPr lang="en-US" sz="1200" dirty="0"/>
              <a:t> point to the </a:t>
            </a:r>
            <a:r>
              <a:rPr lang="en-US" sz="1200" i="1" dirty="0" err="1" smtClean="0"/>
              <a:t>TestData</a:t>
            </a:r>
            <a:r>
              <a:rPr lang="en-US" sz="1200" i="1" dirty="0" smtClean="0"/>
              <a:t> Sheet created earlier for this test case</a:t>
            </a:r>
            <a:r>
              <a:rPr lang="en-US" sz="1200" dirty="0"/>
              <a:t/>
            </a:r>
            <a:br>
              <a:rPr lang="en-US" sz="1200" dirty="0"/>
            </a:br>
            <a:endParaRPr lang="en-US" sz="1200" dirty="0"/>
          </a:p>
          <a:p>
            <a:pPr>
              <a:buFont typeface="Arial" panose="020B0604020202020204" pitchFamily="34" charset="0"/>
              <a:buChar char="•"/>
            </a:pPr>
            <a:r>
              <a:rPr lang="en-US" sz="1200" dirty="0"/>
              <a:t>Make sure that you select the Allow other tools to override the data option. Click OK</a:t>
            </a:r>
          </a:p>
          <a:p>
            <a:pPr marL="0" indent="0"/>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76" y="2478795"/>
            <a:ext cx="5063670" cy="39519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296" y="2811669"/>
            <a:ext cx="3077793" cy="3478962"/>
          </a:xfrm>
          <a:prstGeom prst="rect">
            <a:avLst/>
          </a:prstGeom>
        </p:spPr>
      </p:pic>
      <p:sp>
        <p:nvSpPr>
          <p:cNvPr id="9" name="Title 2"/>
          <p:cNvSpPr>
            <a:spLocks noGrp="1"/>
          </p:cNvSpPr>
          <p:nvPr>
            <p:ph type="title"/>
          </p:nvPr>
        </p:nvSpPr>
        <p:spPr/>
        <p:txBody>
          <a:bodyPr/>
          <a:lstStyle/>
          <a:p>
            <a:r>
              <a:rPr lang="en-US" sz="3200" dirty="0" smtClean="0"/>
              <a:t>Data Driven Web Service Testing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Placeholder 1"/>
          <p:cNvSpPr>
            <a:spLocks noGrp="1"/>
          </p:cNvSpPr>
          <p:nvPr>
            <p:ph type="body" sz="quarter" idx="10"/>
          </p:nvPr>
        </p:nvSpPr>
        <p:spPr>
          <a:xfrm>
            <a:off x="406400" y="1155700"/>
            <a:ext cx="8339138" cy="5138738"/>
          </a:xfrm>
        </p:spPr>
        <p:txBody>
          <a:bodyPr/>
          <a:lstStyle/>
          <a:p>
            <a:pPr marL="0" indent="0"/>
            <a:r>
              <a:rPr lang="en-US" sz="1400" dirty="0" smtClean="0"/>
              <a:t>Step 3:</a:t>
            </a:r>
          </a:p>
          <a:p>
            <a:pPr marL="0" indent="0">
              <a:buSzTx/>
              <a:buFont typeface="Arial" pitchFamily="34" charset="0"/>
              <a:buChar char="•"/>
            </a:pPr>
            <a:r>
              <a:rPr lang="en-US" sz="1200" dirty="0" smtClean="0"/>
              <a:t>Click on input parameters Properties Inputs icon</a:t>
            </a:r>
          </a:p>
          <a:p>
            <a:pPr marL="0" indent="0">
              <a:buSzTx/>
              <a:buFont typeface="Arial" pitchFamily="34" charset="0"/>
              <a:buChar char="•"/>
            </a:pPr>
            <a:r>
              <a:rPr lang="en-US" sz="1200" dirty="0" smtClean="0"/>
              <a:t>Link the Input parameter to corresponding Data Source Column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97" y="2183805"/>
            <a:ext cx="2993981" cy="360095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895" y="2635497"/>
            <a:ext cx="5405105" cy="2867425"/>
          </a:xfrm>
          <a:prstGeom prst="rect">
            <a:avLst/>
          </a:prstGeom>
        </p:spPr>
      </p:pic>
      <p:sp>
        <p:nvSpPr>
          <p:cNvPr id="8" name="Title 2"/>
          <p:cNvSpPr>
            <a:spLocks noGrp="1"/>
          </p:cNvSpPr>
          <p:nvPr>
            <p:ph type="title"/>
          </p:nvPr>
        </p:nvSpPr>
        <p:spPr>
          <a:xfrm>
            <a:off x="370397" y="319853"/>
            <a:ext cx="8337550" cy="365125"/>
          </a:xfrm>
        </p:spPr>
        <p:txBody>
          <a:bodyPr/>
          <a:lstStyle/>
          <a:p>
            <a:r>
              <a:rPr lang="en-US" sz="3200" dirty="0" smtClean="0"/>
              <a:t>Data Driven Web Service Testing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HP_171"/>
          <p:cNvSpPr>
            <a:spLocks noGrp="1" noChangeArrowheads="1"/>
          </p:cNvSpPr>
          <p:nvPr>
            <p:ph type="title"/>
          </p:nvPr>
        </p:nvSpPr>
        <p:spPr bwMode="auto"/>
        <p:txBody>
          <a:bodyPr/>
          <a:lstStyle/>
          <a:p>
            <a:pPr eaLnBrk="1" hangingPunct="1"/>
            <a:r>
              <a:rPr lang="en-US" sz="3200" dirty="0" smtClean="0"/>
              <a:t>Agenda</a:t>
            </a:r>
          </a:p>
        </p:txBody>
      </p:sp>
      <p:sp>
        <p:nvSpPr>
          <p:cNvPr id="5" name="TextBox 4"/>
          <p:cNvSpPr txBox="1"/>
          <p:nvPr/>
        </p:nvSpPr>
        <p:spPr bwMode="auto">
          <a:xfrm>
            <a:off x="407624" y="1101687"/>
            <a:ext cx="8306718" cy="4834400"/>
          </a:xfrm>
          <a:prstGeom prst="rect">
            <a:avLst/>
          </a:prstGeom>
        </p:spPr>
        <p:txBody>
          <a:bodyPr wrap="square" rtlCol="0">
            <a:spAutoFit/>
          </a:bodyPr>
          <a:lstStyle/>
          <a:p>
            <a:pPr marL="227013" indent="-225425">
              <a:lnSpc>
                <a:spcPct val="106000"/>
              </a:lnSpc>
              <a:spcBef>
                <a:spcPct val="40000"/>
              </a:spcBef>
              <a:buClr>
                <a:srgbClr val="000000"/>
              </a:buClr>
              <a:buFont typeface="Arial" pitchFamily="34" charset="0"/>
              <a:buChar char="•"/>
            </a:pPr>
            <a:r>
              <a:rPr lang="en-US" sz="1800" dirty="0" smtClean="0">
                <a:solidFill>
                  <a:srgbClr val="000000"/>
                </a:solidFill>
                <a:cs typeface="Arial" charset="0"/>
              </a:rPr>
              <a:t>Introduction to Web Services</a:t>
            </a:r>
          </a:p>
          <a:p>
            <a:pPr marL="744538" lvl="1" indent="-285750">
              <a:lnSpc>
                <a:spcPct val="106000"/>
              </a:lnSpc>
              <a:spcBef>
                <a:spcPct val="40000"/>
              </a:spcBef>
              <a:buClr>
                <a:srgbClr val="000000"/>
              </a:buClr>
              <a:buFont typeface="Wingdings" panose="05000000000000000000" pitchFamily="2" charset="2"/>
              <a:buChar char="Ø"/>
            </a:pPr>
            <a:r>
              <a:rPr lang="en-US" sz="1800" dirty="0" smtClean="0">
                <a:solidFill>
                  <a:srgbClr val="000000"/>
                </a:solidFill>
                <a:cs typeface="Arial" charset="0"/>
              </a:rPr>
              <a:t>       </a:t>
            </a:r>
            <a:r>
              <a:rPr lang="en-US" sz="1800" dirty="0">
                <a:solidFill>
                  <a:srgbClr val="000000"/>
                </a:solidFill>
                <a:cs typeface="Arial" charset="0"/>
              </a:rPr>
              <a:t>Overview of Web Services</a:t>
            </a:r>
          </a:p>
          <a:p>
            <a:pPr marL="744538" lvl="1" indent="-285750">
              <a:lnSpc>
                <a:spcPct val="106000"/>
              </a:lnSpc>
              <a:spcBef>
                <a:spcPct val="40000"/>
              </a:spcBef>
              <a:buClr>
                <a:srgbClr val="000000"/>
              </a:buClr>
              <a:buFont typeface="Wingdings" panose="05000000000000000000" pitchFamily="2" charset="2"/>
              <a:buChar char="Ø"/>
            </a:pPr>
            <a:r>
              <a:rPr lang="en-US" sz="1800" dirty="0">
                <a:solidFill>
                  <a:srgbClr val="000000"/>
                </a:solidFill>
                <a:cs typeface="Arial" charset="0"/>
              </a:rPr>
              <a:t>       Components of Web Services</a:t>
            </a:r>
          </a:p>
          <a:p>
            <a:pPr marL="287338" indent="-285750">
              <a:lnSpc>
                <a:spcPct val="106000"/>
              </a:lnSpc>
              <a:spcBef>
                <a:spcPct val="40000"/>
              </a:spcBef>
              <a:buClr>
                <a:srgbClr val="000000"/>
              </a:buClr>
              <a:buFont typeface="Arial" panose="020B0604020202020204" pitchFamily="34" charset="0"/>
              <a:buChar char="•"/>
            </a:pPr>
            <a:r>
              <a:rPr lang="en-US" sz="1800" dirty="0" smtClean="0">
                <a:solidFill>
                  <a:srgbClr val="000000"/>
                </a:solidFill>
                <a:cs typeface="Arial" charset="0"/>
              </a:rPr>
              <a:t>Introduction to API Testing using UFT</a:t>
            </a:r>
            <a:endParaRPr lang="en-US" sz="1800" dirty="0">
              <a:solidFill>
                <a:srgbClr val="000000"/>
              </a:solidFill>
              <a:cs typeface="Arial" charset="0"/>
            </a:endParaRPr>
          </a:p>
          <a:p>
            <a:pPr marL="744538" lvl="1" indent="-285750">
              <a:lnSpc>
                <a:spcPct val="106000"/>
              </a:lnSpc>
              <a:spcBef>
                <a:spcPct val="40000"/>
              </a:spcBef>
              <a:buClr>
                <a:srgbClr val="000000"/>
              </a:buClr>
              <a:buFont typeface="Wingdings" panose="05000000000000000000" pitchFamily="2" charset="2"/>
              <a:buChar char="Ø"/>
            </a:pPr>
            <a:r>
              <a:rPr lang="en-US" sz="1800" dirty="0" smtClean="0">
                <a:solidFill>
                  <a:srgbClr val="000000"/>
                </a:solidFill>
                <a:cs typeface="Arial" charset="0"/>
              </a:rPr>
              <a:t>      </a:t>
            </a:r>
            <a:r>
              <a:rPr lang="en-US" sz="1800" dirty="0">
                <a:solidFill>
                  <a:srgbClr val="000000"/>
                </a:solidFill>
                <a:cs typeface="Arial" charset="0"/>
              </a:rPr>
              <a:t>Create a sample API Test using UFT</a:t>
            </a:r>
          </a:p>
          <a:p>
            <a:pPr marL="227013" indent="-225425">
              <a:lnSpc>
                <a:spcPct val="106000"/>
              </a:lnSpc>
              <a:spcBef>
                <a:spcPct val="40000"/>
              </a:spcBef>
              <a:buClr>
                <a:srgbClr val="000000"/>
              </a:buClr>
              <a:buFont typeface="Arial" pitchFamily="34" charset="0"/>
              <a:buChar char="•"/>
            </a:pPr>
            <a:r>
              <a:rPr lang="en-US" sz="1800" dirty="0" smtClean="0">
                <a:solidFill>
                  <a:srgbClr val="000000"/>
                </a:solidFill>
                <a:cs typeface="Arial" charset="0"/>
              </a:rPr>
              <a:t>Data Driven API Testing</a:t>
            </a:r>
          </a:p>
          <a:p>
            <a:pPr marL="744538" lvl="1" indent="-285750">
              <a:lnSpc>
                <a:spcPct val="106000"/>
              </a:lnSpc>
              <a:spcBef>
                <a:spcPct val="40000"/>
              </a:spcBef>
              <a:buClr>
                <a:srgbClr val="000000"/>
              </a:buClr>
              <a:buFont typeface="Wingdings" panose="05000000000000000000" pitchFamily="2" charset="2"/>
              <a:buChar char="Ø"/>
            </a:pPr>
            <a:r>
              <a:rPr lang="en-US" sz="1800" dirty="0" smtClean="0">
                <a:solidFill>
                  <a:srgbClr val="000000"/>
                </a:solidFill>
                <a:cs typeface="Arial" charset="0"/>
              </a:rPr>
              <a:t>      Parameterize Request Parameters</a:t>
            </a:r>
          </a:p>
          <a:p>
            <a:pPr marL="744538" lvl="1" indent="-285750">
              <a:lnSpc>
                <a:spcPct val="106000"/>
              </a:lnSpc>
              <a:spcBef>
                <a:spcPct val="40000"/>
              </a:spcBef>
              <a:buClr>
                <a:srgbClr val="000000"/>
              </a:buClr>
              <a:buFont typeface="Wingdings" panose="05000000000000000000" pitchFamily="2" charset="2"/>
              <a:buChar char="Ø"/>
            </a:pPr>
            <a:r>
              <a:rPr lang="en-US" sz="1800" dirty="0" smtClean="0">
                <a:solidFill>
                  <a:srgbClr val="000000"/>
                </a:solidFill>
                <a:cs typeface="Arial" charset="0"/>
              </a:rPr>
              <a:t>      Execute Sample Request and Validate Response</a:t>
            </a:r>
          </a:p>
          <a:p>
            <a:pPr marL="227013" indent="-225425">
              <a:lnSpc>
                <a:spcPct val="106000"/>
              </a:lnSpc>
              <a:spcBef>
                <a:spcPct val="40000"/>
              </a:spcBef>
              <a:buClr>
                <a:srgbClr val="000000"/>
              </a:buClr>
              <a:buFont typeface="Arial" pitchFamily="34" charset="0"/>
              <a:buChar char="•"/>
            </a:pPr>
            <a:r>
              <a:rPr lang="en-US" sz="1800" dirty="0" smtClean="0">
                <a:solidFill>
                  <a:srgbClr val="000000"/>
                </a:solidFill>
                <a:cs typeface="Arial" charset="0"/>
              </a:rPr>
              <a:t>Response Parsing</a:t>
            </a:r>
          </a:p>
          <a:p>
            <a:pPr marL="744538" lvl="1" indent="-285750">
              <a:lnSpc>
                <a:spcPct val="106000"/>
              </a:lnSpc>
              <a:spcBef>
                <a:spcPct val="40000"/>
              </a:spcBef>
              <a:buClr>
                <a:srgbClr val="000000"/>
              </a:buClr>
              <a:buFont typeface="Wingdings" panose="05000000000000000000" pitchFamily="2" charset="2"/>
              <a:buChar char="Ø"/>
            </a:pPr>
            <a:r>
              <a:rPr lang="en-US" sz="1800" dirty="0">
                <a:solidFill>
                  <a:srgbClr val="000000"/>
                </a:solidFill>
                <a:cs typeface="Arial" charset="0"/>
              </a:rPr>
              <a:t>	Parametrizing Responses</a:t>
            </a:r>
          </a:p>
          <a:p>
            <a:pPr marL="744538" lvl="1" indent="-285750">
              <a:lnSpc>
                <a:spcPct val="106000"/>
              </a:lnSpc>
              <a:spcBef>
                <a:spcPct val="40000"/>
              </a:spcBef>
              <a:buClr>
                <a:srgbClr val="000000"/>
              </a:buClr>
              <a:buFont typeface="Wingdings" panose="05000000000000000000" pitchFamily="2" charset="2"/>
              <a:buChar char="Ø"/>
            </a:pPr>
            <a:r>
              <a:rPr lang="en-US" sz="1800" dirty="0">
                <a:solidFill>
                  <a:srgbClr val="000000"/>
                </a:solidFill>
                <a:cs typeface="Arial" charset="0"/>
              </a:rPr>
              <a:t>	</a:t>
            </a:r>
            <a:r>
              <a:rPr lang="en-US" sz="1800" dirty="0" smtClean="0">
                <a:solidFill>
                  <a:srgbClr val="000000"/>
                </a:solidFill>
                <a:cs typeface="Arial" charset="0"/>
              </a:rPr>
              <a:t>Checkpoints</a:t>
            </a:r>
          </a:p>
          <a:p>
            <a:pPr marL="227013" indent="-225425">
              <a:lnSpc>
                <a:spcPct val="106000"/>
              </a:lnSpc>
              <a:spcBef>
                <a:spcPct val="40000"/>
              </a:spcBef>
              <a:buClr>
                <a:srgbClr val="000000"/>
              </a:buClr>
              <a:buFont typeface="Arial" pitchFamily="34" charset="0"/>
              <a:buChar char="•"/>
            </a:pPr>
            <a:r>
              <a:rPr lang="en-US" sz="1800" dirty="0" smtClean="0">
                <a:solidFill>
                  <a:srgbClr val="000000"/>
                </a:solidFill>
                <a:cs typeface="Arial" charset="0"/>
              </a:rPr>
              <a:t>Q&amp;A</a:t>
            </a:r>
            <a:endParaRPr lang="en-US" sz="1800" dirty="0">
              <a:solidFill>
                <a:srgbClr val="000000"/>
              </a:solidFill>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Placeholder 1"/>
          <p:cNvSpPr>
            <a:spLocks noGrp="1"/>
          </p:cNvSpPr>
          <p:nvPr>
            <p:ph type="body" sz="quarter" idx="10"/>
          </p:nvPr>
        </p:nvSpPr>
        <p:spPr>
          <a:xfrm>
            <a:off x="406400" y="1155700"/>
            <a:ext cx="8339138" cy="5138738"/>
          </a:xfrm>
        </p:spPr>
        <p:txBody>
          <a:bodyPr/>
          <a:lstStyle/>
          <a:p>
            <a:pPr marL="0" indent="0"/>
            <a:r>
              <a:rPr lang="en-US" sz="1400" dirty="0" smtClean="0"/>
              <a:t>Step 4: </a:t>
            </a:r>
          </a:p>
          <a:p>
            <a:pPr marL="171450" indent="-171450">
              <a:buFont typeface="Arial" panose="020B0604020202020204" pitchFamily="34" charset="0"/>
              <a:buChar char="•"/>
            </a:pPr>
            <a:r>
              <a:rPr lang="en-US" sz="1200" dirty="0" smtClean="0"/>
              <a:t>Complete Linking of Input Parameters to appropriate Columns in Data Source</a:t>
            </a:r>
          </a:p>
          <a:p>
            <a:pPr marL="171450" indent="-171450">
              <a:buFont typeface="Arial" panose="020B0604020202020204" pitchFamily="34" charset="0"/>
              <a:buChar char="•"/>
            </a:pPr>
            <a:r>
              <a:rPr lang="en-US" sz="1200" dirty="0" smtClean="0"/>
              <a:t>Update the Properties in Test Flow to iterate over each element in data sheet</a:t>
            </a:r>
          </a:p>
          <a:p>
            <a:pPr marL="171450" indent="-171450">
              <a:buFont typeface="Arial" panose="020B0604020202020204" pitchFamily="34" charset="0"/>
              <a:buChar char="•"/>
            </a:pPr>
            <a:r>
              <a:rPr lang="en-US" sz="1200" dirty="0" smtClean="0"/>
              <a:t>Link the data source to the loop ite</a:t>
            </a:r>
            <a:r>
              <a:rPr lang="en-US" sz="1200" dirty="0"/>
              <a:t>m</a:t>
            </a:r>
            <a:endParaRPr lang="en-US" sz="12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67" y="2280559"/>
            <a:ext cx="3415255" cy="31341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280559"/>
            <a:ext cx="3896269" cy="4305901"/>
          </a:xfrm>
          <a:prstGeom prst="rect">
            <a:avLst/>
          </a:prstGeom>
        </p:spPr>
      </p:pic>
      <p:sp>
        <p:nvSpPr>
          <p:cNvPr id="9" name="Title 2"/>
          <p:cNvSpPr txBox="1">
            <a:spLocks/>
          </p:cNvSpPr>
          <p:nvPr/>
        </p:nvSpPr>
        <p:spPr bwMode="invGray">
          <a:xfrm>
            <a:off x="517767" y="377825"/>
            <a:ext cx="833755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3200" kern="0" dirty="0" smtClean="0"/>
              <a:t>Data Driven Web Service Testing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Placeholder 1"/>
          <p:cNvSpPr>
            <a:spLocks noGrp="1"/>
          </p:cNvSpPr>
          <p:nvPr>
            <p:ph type="body" sz="quarter" idx="10"/>
          </p:nvPr>
        </p:nvSpPr>
        <p:spPr>
          <a:xfrm>
            <a:off x="406400" y="1155700"/>
            <a:ext cx="8339138" cy="5138738"/>
          </a:xfrm>
        </p:spPr>
        <p:txBody>
          <a:bodyPr/>
          <a:lstStyle/>
          <a:p>
            <a:pPr marL="0" indent="0"/>
            <a:r>
              <a:rPr lang="en-US" sz="1400" dirty="0" smtClean="0"/>
              <a:t>Step 5: </a:t>
            </a:r>
          </a:p>
          <a:p>
            <a:pPr marL="171450" indent="-171450">
              <a:buFont typeface="Arial" panose="020B0604020202020204" pitchFamily="34" charset="0"/>
              <a:buChar char="•"/>
            </a:pPr>
            <a:r>
              <a:rPr lang="en-US" sz="1200" dirty="0" smtClean="0"/>
              <a:t>Validate the SOAP request and response for each data set in the Output Window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774" y="1979022"/>
            <a:ext cx="7220958" cy="4067743"/>
          </a:xfrm>
          <a:prstGeom prst="rect">
            <a:avLst/>
          </a:prstGeom>
        </p:spPr>
      </p:pic>
      <p:sp>
        <p:nvSpPr>
          <p:cNvPr id="7" name="Title 2"/>
          <p:cNvSpPr>
            <a:spLocks noGrp="1"/>
          </p:cNvSpPr>
          <p:nvPr>
            <p:ph type="title"/>
          </p:nvPr>
        </p:nvSpPr>
        <p:spPr>
          <a:xfrm>
            <a:off x="400050" y="407988"/>
            <a:ext cx="8337550" cy="365125"/>
          </a:xfrm>
        </p:spPr>
        <p:txBody>
          <a:bodyPr/>
          <a:lstStyle/>
          <a:p>
            <a:r>
              <a:rPr lang="en-US" sz="3200" dirty="0" smtClean="0"/>
              <a:t>Data Driven Web Service Testing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HP_213"/>
          <p:cNvSpPr>
            <a:spLocks noGrp="1"/>
          </p:cNvSpPr>
          <p:nvPr>
            <p:ph type="body" sz="quarter" idx="4294967295"/>
          </p:nvPr>
        </p:nvSpPr>
        <p:spPr bwMode="auto">
          <a:xfrm>
            <a:off x="1143000" y="2551113"/>
            <a:ext cx="6858000" cy="1344612"/>
          </a:xfrm>
          <a:ln w="28575">
            <a:solidFill>
              <a:srgbClr val="003399"/>
            </a:solidFill>
          </a:ln>
        </p:spPr>
        <p:txBody>
          <a:bodyPr lIns="228600" rIns="228600" anchor="ctr" anchorCtr="1"/>
          <a:lstStyle/>
          <a:p>
            <a:pPr marL="0" indent="0" algn="ctr">
              <a:spcBef>
                <a:spcPct val="0"/>
              </a:spcBef>
            </a:pPr>
            <a:r>
              <a:rPr lang="en-US" sz="3200" b="1" dirty="0" smtClean="0"/>
              <a:t>Output Response Parsing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Placeholder 1"/>
          <p:cNvSpPr>
            <a:spLocks noGrp="1"/>
          </p:cNvSpPr>
          <p:nvPr>
            <p:ph type="body" sz="quarter" idx="10"/>
          </p:nvPr>
        </p:nvSpPr>
        <p:spPr>
          <a:xfrm>
            <a:off x="406400" y="1155700"/>
            <a:ext cx="8339138" cy="5138738"/>
          </a:xfrm>
        </p:spPr>
        <p:txBody>
          <a:bodyPr/>
          <a:lstStyle/>
          <a:p>
            <a:pPr marL="0" indent="0"/>
            <a:r>
              <a:rPr lang="en-US" sz="1400" dirty="0" smtClean="0"/>
              <a:t>Step 1: </a:t>
            </a:r>
          </a:p>
          <a:p>
            <a:pPr marL="171450" indent="-171450">
              <a:buFont typeface="Arial" panose="020B0604020202020204" pitchFamily="34" charset="0"/>
              <a:buChar char="•"/>
            </a:pPr>
            <a:r>
              <a:rPr lang="en-US" sz="1200" dirty="0" smtClean="0"/>
              <a:t>Provide expected values of output Parameters in the Checkpoints section in Properties Panel.</a:t>
            </a:r>
          </a:p>
          <a:p>
            <a:pPr marL="171450" indent="-171450">
              <a:buFont typeface="Arial" panose="020B0604020202020204" pitchFamily="34" charset="0"/>
              <a:buChar char="•"/>
            </a:pPr>
            <a:r>
              <a:rPr lang="en-US" sz="1200" dirty="0" smtClean="0"/>
              <a:t>The values can be hard coded or parameterized as shown below</a:t>
            </a:r>
          </a:p>
          <a:p>
            <a:pPr marL="0" indent="0"/>
            <a:endParaRPr lang="en-US" dirty="0" smtClean="0"/>
          </a:p>
        </p:txBody>
      </p:sp>
      <p:sp>
        <p:nvSpPr>
          <p:cNvPr id="7" name="Title 2"/>
          <p:cNvSpPr>
            <a:spLocks noGrp="1"/>
          </p:cNvSpPr>
          <p:nvPr>
            <p:ph type="title"/>
          </p:nvPr>
        </p:nvSpPr>
        <p:spPr>
          <a:xfrm>
            <a:off x="400050" y="407988"/>
            <a:ext cx="8337550" cy="365125"/>
          </a:xfrm>
        </p:spPr>
        <p:txBody>
          <a:bodyPr/>
          <a:lstStyle/>
          <a:p>
            <a:r>
              <a:rPr lang="en-US" sz="3200" dirty="0" smtClean="0"/>
              <a:t>Response Validation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28" y="2379644"/>
            <a:ext cx="3591426" cy="38728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695" y="2197401"/>
            <a:ext cx="4638101" cy="4236450"/>
          </a:xfrm>
          <a:prstGeom prst="rect">
            <a:avLst/>
          </a:prstGeom>
        </p:spPr>
      </p:pic>
    </p:spTree>
    <p:extLst>
      <p:ext uri="{BB962C8B-B14F-4D97-AF65-F5344CB8AC3E}">
        <p14:creationId xmlns:p14="http://schemas.microsoft.com/office/powerpoint/2010/main" val="629624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Placeholder 1"/>
          <p:cNvSpPr>
            <a:spLocks noGrp="1"/>
          </p:cNvSpPr>
          <p:nvPr>
            <p:ph type="body" sz="quarter" idx="10"/>
          </p:nvPr>
        </p:nvSpPr>
        <p:spPr>
          <a:xfrm>
            <a:off x="406400" y="1155700"/>
            <a:ext cx="8339138" cy="5138738"/>
          </a:xfrm>
        </p:spPr>
        <p:txBody>
          <a:bodyPr/>
          <a:lstStyle/>
          <a:p>
            <a:pPr marL="0" indent="0"/>
            <a:r>
              <a:rPr lang="en-US" sz="1400" dirty="0" smtClean="0"/>
              <a:t>Step </a:t>
            </a:r>
            <a:r>
              <a:rPr lang="en-US" sz="1400" dirty="0"/>
              <a:t>2</a:t>
            </a:r>
            <a:r>
              <a:rPr lang="en-US" sz="1400" dirty="0" smtClean="0"/>
              <a:t>: </a:t>
            </a:r>
          </a:p>
          <a:p>
            <a:pPr marL="171450" indent="-171450">
              <a:buFont typeface="Arial" panose="020B0604020202020204" pitchFamily="34" charset="0"/>
              <a:buChar char="•"/>
            </a:pPr>
            <a:r>
              <a:rPr lang="en-US" sz="1200" dirty="0" smtClean="0"/>
              <a:t>Re-run the same test and validate the responses for newly created check points</a:t>
            </a:r>
          </a:p>
          <a:p>
            <a:pPr marL="171450" indent="-171450">
              <a:buFont typeface="Arial" panose="020B0604020202020204" pitchFamily="34" charset="0"/>
              <a:buChar char="•"/>
            </a:pPr>
            <a:r>
              <a:rPr lang="en-US" sz="1200" dirty="0" smtClean="0"/>
              <a:t>Validate the checkpoints in run result, if the expected values for response parameters doesn’t match with actual values, test case will be marked as Fail</a:t>
            </a:r>
          </a:p>
          <a:p>
            <a:pPr marL="0" indent="0"/>
            <a:endParaRPr lang="en-US" dirty="0" smtClean="0"/>
          </a:p>
        </p:txBody>
      </p:sp>
      <p:sp>
        <p:nvSpPr>
          <p:cNvPr id="7" name="Title 2"/>
          <p:cNvSpPr>
            <a:spLocks noGrp="1"/>
          </p:cNvSpPr>
          <p:nvPr>
            <p:ph type="title"/>
          </p:nvPr>
        </p:nvSpPr>
        <p:spPr>
          <a:xfrm>
            <a:off x="400050" y="407988"/>
            <a:ext cx="8337550" cy="365125"/>
          </a:xfrm>
        </p:spPr>
        <p:txBody>
          <a:bodyPr/>
          <a:lstStyle/>
          <a:p>
            <a:r>
              <a:rPr lang="en-US" sz="3200" dirty="0" smtClean="0"/>
              <a:t>Response Validation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57" y="2313542"/>
            <a:ext cx="8172789" cy="3569395"/>
          </a:xfrm>
          <a:prstGeom prst="rect">
            <a:avLst/>
          </a:prstGeom>
        </p:spPr>
      </p:pic>
    </p:spTree>
    <p:extLst>
      <p:ext uri="{BB962C8B-B14F-4D97-AF65-F5344CB8AC3E}">
        <p14:creationId xmlns:p14="http://schemas.microsoft.com/office/powerpoint/2010/main" val="2797301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Placeholder 1"/>
          <p:cNvSpPr>
            <a:spLocks noGrp="1"/>
          </p:cNvSpPr>
          <p:nvPr>
            <p:ph type="body" sz="quarter" idx="10"/>
          </p:nvPr>
        </p:nvSpPr>
        <p:spPr>
          <a:xfrm>
            <a:off x="406400" y="1155700"/>
            <a:ext cx="8339138" cy="5138738"/>
          </a:xfrm>
        </p:spPr>
        <p:txBody>
          <a:bodyPr/>
          <a:lstStyle/>
          <a:p>
            <a:pPr marL="0" indent="0"/>
            <a:r>
              <a:rPr lang="en-US" sz="1400" dirty="0" smtClean="0"/>
              <a:t>Step 3: </a:t>
            </a:r>
          </a:p>
          <a:p>
            <a:pPr marL="171450" indent="-171450">
              <a:buFont typeface="Arial" panose="020B0604020202020204" pitchFamily="34" charset="0"/>
              <a:buChar char="•"/>
            </a:pPr>
            <a:r>
              <a:rPr lang="en-US" sz="1200" dirty="0" smtClean="0"/>
              <a:t>Validate output logger for all iterations and check the checkpoint results for success and failures</a:t>
            </a:r>
          </a:p>
          <a:p>
            <a:pPr marL="0" indent="0"/>
            <a:endParaRPr lang="en-US" dirty="0" smtClean="0"/>
          </a:p>
        </p:txBody>
      </p:sp>
      <p:sp>
        <p:nvSpPr>
          <p:cNvPr id="7" name="Title 2"/>
          <p:cNvSpPr>
            <a:spLocks noGrp="1"/>
          </p:cNvSpPr>
          <p:nvPr>
            <p:ph type="title"/>
          </p:nvPr>
        </p:nvSpPr>
        <p:spPr>
          <a:xfrm>
            <a:off x="400050" y="407988"/>
            <a:ext cx="8337550" cy="365125"/>
          </a:xfrm>
        </p:spPr>
        <p:txBody>
          <a:bodyPr/>
          <a:lstStyle/>
          <a:p>
            <a:r>
              <a:rPr lang="en-US" sz="3200" dirty="0" smtClean="0"/>
              <a:t>Response Validation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48" y="1990914"/>
            <a:ext cx="3920347" cy="386769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865" y="1990914"/>
            <a:ext cx="3979611" cy="3867690"/>
          </a:xfrm>
          <a:prstGeom prst="rect">
            <a:avLst/>
          </a:prstGeom>
        </p:spPr>
      </p:pic>
    </p:spTree>
    <p:extLst>
      <p:ext uri="{BB962C8B-B14F-4D97-AF65-F5344CB8AC3E}">
        <p14:creationId xmlns:p14="http://schemas.microsoft.com/office/powerpoint/2010/main" val="433545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HP_213"/>
          <p:cNvSpPr>
            <a:spLocks noGrp="1"/>
          </p:cNvSpPr>
          <p:nvPr>
            <p:ph type="body" sz="quarter" idx="4294967295"/>
          </p:nvPr>
        </p:nvSpPr>
        <p:spPr bwMode="auto">
          <a:xfrm>
            <a:off x="1143000" y="2551113"/>
            <a:ext cx="6858000" cy="1344612"/>
          </a:xfrm>
          <a:ln w="28575">
            <a:solidFill>
              <a:srgbClr val="003399"/>
            </a:solidFill>
          </a:ln>
        </p:spPr>
        <p:txBody>
          <a:bodyPr lIns="228600" rIns="228600" anchor="ctr" anchorCtr="1"/>
          <a:lstStyle/>
          <a:p>
            <a:pPr marL="0" indent="0" algn="ctr">
              <a:spcBef>
                <a:spcPct val="0"/>
              </a:spcBef>
            </a:pPr>
            <a:r>
              <a:rPr lang="en-US" sz="3200" b="1" dirty="0" smtClean="0"/>
              <a:t>Q&amp;A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HP_213"/>
          <p:cNvSpPr>
            <a:spLocks noGrp="1"/>
          </p:cNvSpPr>
          <p:nvPr>
            <p:ph type="body" sz="quarter" idx="4294967295"/>
          </p:nvPr>
        </p:nvSpPr>
        <p:spPr bwMode="auto">
          <a:xfrm>
            <a:off x="1143000" y="2551113"/>
            <a:ext cx="6858000" cy="1344612"/>
          </a:xfrm>
          <a:ln w="28575">
            <a:solidFill>
              <a:srgbClr val="003399"/>
            </a:solidFill>
          </a:ln>
        </p:spPr>
        <p:txBody>
          <a:bodyPr lIns="228600" rIns="228600" anchor="ctr" anchorCtr="1"/>
          <a:lstStyle/>
          <a:p>
            <a:pPr marL="0" indent="0" algn="ctr">
              <a:spcBef>
                <a:spcPct val="0"/>
              </a:spcBef>
            </a:pPr>
            <a:r>
              <a:rPr lang="en-US" sz="3200" b="1" dirty="0" smtClean="0"/>
              <a:t>Introduction to Web Services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HP_217"/>
          <p:cNvSpPr>
            <a:spLocks noGrp="1" noChangeArrowheads="1"/>
          </p:cNvSpPr>
          <p:nvPr>
            <p:ph type="body" sz="quarter" idx="10"/>
          </p:nvPr>
        </p:nvSpPr>
        <p:spPr bwMode="auto">
          <a:xfrm>
            <a:off x="406400" y="1155700"/>
            <a:ext cx="8339138" cy="5138738"/>
          </a:xfrm>
        </p:spPr>
        <p:txBody>
          <a:bodyPr/>
          <a:lstStyle/>
          <a:p>
            <a:pPr marL="0" indent="0"/>
            <a:r>
              <a:rPr lang="en-US" sz="1200" dirty="0" smtClean="0"/>
              <a:t>The </a:t>
            </a:r>
            <a:r>
              <a:rPr lang="en-US" sz="1200" dirty="0"/>
              <a:t>term "web service" is often used to describe a service that a client (a computer) can call remotely over the internet, via web protocols like HTTP. Like calling a method, procedure or function which is running on a different machine than the client. As such web services are very similar to "remote procedure call" (or just "remoting") protocols, like Java's RMI, Windows DCOM, </a:t>
            </a:r>
            <a:r>
              <a:rPr lang="en-US" sz="1200" dirty="0" err="1"/>
              <a:t>Corba's</a:t>
            </a:r>
            <a:r>
              <a:rPr lang="en-US" sz="1200" dirty="0"/>
              <a:t> IIOP etc. The basic web service principle is illustrated </a:t>
            </a:r>
            <a:r>
              <a:rPr lang="en-US" sz="1200" dirty="0" smtClean="0"/>
              <a:t>below:</a:t>
            </a:r>
            <a:endParaRPr lang="en-US" sz="1600" dirty="0" smtClean="0"/>
          </a:p>
        </p:txBody>
      </p:sp>
      <p:sp>
        <p:nvSpPr>
          <p:cNvPr id="49154" name="SHP_216"/>
          <p:cNvSpPr>
            <a:spLocks noGrp="1" noChangeArrowheads="1"/>
          </p:cNvSpPr>
          <p:nvPr>
            <p:ph type="title"/>
          </p:nvPr>
        </p:nvSpPr>
        <p:spPr bwMode="auto">
          <a:xfrm>
            <a:off x="385590" y="253388"/>
            <a:ext cx="8352010" cy="519725"/>
          </a:xfrm>
        </p:spPr>
        <p:txBody>
          <a:bodyPr/>
          <a:lstStyle/>
          <a:p>
            <a:pPr eaLnBrk="1" hangingPunct="1">
              <a:lnSpc>
                <a:spcPct val="106000"/>
              </a:lnSpc>
              <a:tabLst>
                <a:tab pos="3998913" algn="r"/>
              </a:tabLst>
            </a:pPr>
            <a:r>
              <a:rPr lang="en-US" sz="3200" dirty="0" smtClean="0"/>
              <a:t>Web Service Overview</a:t>
            </a:r>
            <a:r>
              <a:rPr lang="en-US" b="0" dirty="0" smtClean="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631" y="2308072"/>
            <a:ext cx="5891822" cy="391095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200" dirty="0" smtClean="0"/>
              <a:t>The </a:t>
            </a:r>
            <a:r>
              <a:rPr lang="en-US" sz="1200" dirty="0"/>
              <a:t>main difference between a web service and a web site is, that a web site is typically intended for human consumption (human-to-computer interaction), whereas web services are typically intended for computer-to-computer interaction.</a:t>
            </a:r>
          </a:p>
          <a:p>
            <a:r>
              <a:rPr lang="en-US" sz="1200" dirty="0"/>
              <a:t>Of course this distinction is somewhat blurred. A web application can contain both a graphical user interface for human users, as well as a set of web services for computer "users" (clients). For instance, a payment service like </a:t>
            </a:r>
            <a:r>
              <a:rPr lang="en-US" sz="1200" dirty="0" err="1"/>
              <a:t>Paypal</a:t>
            </a:r>
            <a:r>
              <a:rPr lang="en-US" sz="1200" dirty="0"/>
              <a:t> has both a graphical user interface for human users, as well as a set of web services through which you can have your own backend systems access the </a:t>
            </a:r>
            <a:r>
              <a:rPr lang="en-US" sz="1200" dirty="0" err="1"/>
              <a:t>Paypal</a:t>
            </a:r>
            <a:r>
              <a:rPr lang="en-US" sz="1200" dirty="0"/>
              <a:t> services.</a:t>
            </a:r>
          </a:p>
          <a:p>
            <a:r>
              <a:rPr lang="en-US" sz="1200" dirty="0"/>
              <a:t>This illustration shows a web application that contains both a graphical user interface, and a web service interface (a set of web services exposing selected functions of the web application):</a:t>
            </a:r>
          </a:p>
          <a:p>
            <a:endParaRPr lang="en-US" dirty="0"/>
          </a:p>
        </p:txBody>
      </p:sp>
      <p:sp>
        <p:nvSpPr>
          <p:cNvPr id="3" name="Title 2"/>
          <p:cNvSpPr>
            <a:spLocks noGrp="1"/>
          </p:cNvSpPr>
          <p:nvPr>
            <p:ph type="title"/>
          </p:nvPr>
        </p:nvSpPr>
        <p:spPr/>
        <p:txBody>
          <a:bodyPr/>
          <a:lstStyle/>
          <a:p>
            <a:r>
              <a:rPr lang="en-US" dirty="0"/>
              <a:t>Web Services vs. Websites / Web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207" y="3134755"/>
            <a:ext cx="3829585" cy="2505425"/>
          </a:xfrm>
          <a:prstGeom prst="rect">
            <a:avLst/>
          </a:prstGeom>
        </p:spPr>
      </p:pic>
    </p:spTree>
    <p:extLst>
      <p:ext uri="{BB962C8B-B14F-4D97-AF65-F5344CB8AC3E}">
        <p14:creationId xmlns:p14="http://schemas.microsoft.com/office/powerpoint/2010/main" val="113239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smtClean="0"/>
              <a:t>SOAP</a:t>
            </a:r>
            <a:endParaRPr lang="en-US" sz="1400" dirty="0"/>
          </a:p>
          <a:p>
            <a:pPr>
              <a:buFont typeface="Wingdings" panose="05000000000000000000" pitchFamily="2" charset="2"/>
              <a:buChar char="ü"/>
            </a:pPr>
            <a:r>
              <a:rPr lang="en-US" sz="1200" dirty="0"/>
              <a:t>SOAP is an XML-based protocol for exchanging information between computers.</a:t>
            </a:r>
          </a:p>
          <a:p>
            <a:pPr>
              <a:buFont typeface="Wingdings" panose="05000000000000000000" pitchFamily="2" charset="2"/>
              <a:buChar char="ü"/>
            </a:pPr>
            <a:r>
              <a:rPr lang="en-US" sz="1200" dirty="0" smtClean="0"/>
              <a:t>SOAP </a:t>
            </a:r>
            <a:r>
              <a:rPr lang="en-US" sz="1200" dirty="0"/>
              <a:t>is for communication between applications.</a:t>
            </a:r>
          </a:p>
          <a:p>
            <a:pPr>
              <a:buFont typeface="Wingdings" panose="05000000000000000000" pitchFamily="2" charset="2"/>
              <a:buChar char="ü"/>
            </a:pPr>
            <a:r>
              <a:rPr lang="en-US" sz="1200" dirty="0"/>
              <a:t>SOAP is a format for sending messages.</a:t>
            </a:r>
          </a:p>
          <a:p>
            <a:pPr>
              <a:buFont typeface="Wingdings" panose="05000000000000000000" pitchFamily="2" charset="2"/>
              <a:buChar char="ü"/>
            </a:pPr>
            <a:r>
              <a:rPr lang="en-US" sz="1200" dirty="0" smtClean="0"/>
              <a:t>SOAP </a:t>
            </a:r>
            <a:r>
              <a:rPr lang="en-US" sz="1200" dirty="0"/>
              <a:t>is </a:t>
            </a:r>
            <a:r>
              <a:rPr lang="en-US" sz="1200" dirty="0" smtClean="0"/>
              <a:t>platform, language independent</a:t>
            </a:r>
            <a:r>
              <a:rPr lang="en-US" sz="1200" dirty="0"/>
              <a:t>.</a:t>
            </a:r>
          </a:p>
          <a:p>
            <a:pPr>
              <a:buFont typeface="Wingdings" panose="05000000000000000000" pitchFamily="2" charset="2"/>
              <a:buChar char="ü"/>
            </a:pPr>
            <a:r>
              <a:rPr lang="en-US" sz="1200" dirty="0"/>
              <a:t>SOAP is language independent.</a:t>
            </a:r>
          </a:p>
          <a:p>
            <a:pPr>
              <a:buFont typeface="Wingdings" panose="05000000000000000000" pitchFamily="2" charset="2"/>
              <a:buChar char="ü"/>
            </a:pPr>
            <a:r>
              <a:rPr lang="en-US" sz="1200" dirty="0"/>
              <a:t>SOAP is simple and extensible</a:t>
            </a:r>
            <a:r>
              <a:rPr lang="en-US" sz="1200" dirty="0" smtClean="0"/>
              <a:t>.</a:t>
            </a:r>
          </a:p>
          <a:p>
            <a:r>
              <a:rPr lang="en-US" sz="1400" dirty="0" smtClean="0"/>
              <a:t>WSDL</a:t>
            </a:r>
            <a:endParaRPr lang="en-US" sz="1400" dirty="0"/>
          </a:p>
          <a:p>
            <a:pPr>
              <a:buFont typeface="Wingdings" panose="05000000000000000000" pitchFamily="2" charset="2"/>
              <a:buChar char="ü"/>
            </a:pPr>
            <a:r>
              <a:rPr lang="en-US" sz="1200" dirty="0"/>
              <a:t>WSDL is an XML-based language for describing web services and how to access them.</a:t>
            </a:r>
          </a:p>
          <a:p>
            <a:pPr>
              <a:buFont typeface="Wingdings" panose="05000000000000000000" pitchFamily="2" charset="2"/>
              <a:buChar char="ü"/>
            </a:pPr>
            <a:r>
              <a:rPr lang="en-US" sz="1200" dirty="0"/>
              <a:t>WSDL stands for Web Services Description Language.</a:t>
            </a:r>
          </a:p>
          <a:p>
            <a:pPr>
              <a:buFont typeface="Wingdings" panose="05000000000000000000" pitchFamily="2" charset="2"/>
              <a:buChar char="ü"/>
            </a:pPr>
            <a:r>
              <a:rPr lang="en-US" sz="1200" dirty="0" smtClean="0"/>
              <a:t>WSDL </a:t>
            </a:r>
            <a:r>
              <a:rPr lang="en-US" sz="1200" dirty="0"/>
              <a:t>definition describes how to access a web service and what operations it will perform.</a:t>
            </a:r>
          </a:p>
          <a:p>
            <a:pPr>
              <a:buFont typeface="Wingdings" panose="05000000000000000000" pitchFamily="2" charset="2"/>
              <a:buChar char="ü"/>
            </a:pPr>
            <a:r>
              <a:rPr lang="en-US" sz="1200" dirty="0"/>
              <a:t>WSDL is a language for describing how to interface with XML-based services.</a:t>
            </a:r>
          </a:p>
          <a:p>
            <a:r>
              <a:rPr lang="en-US" sz="1400" dirty="0" smtClean="0"/>
              <a:t>UDDI</a:t>
            </a:r>
            <a:endParaRPr lang="en-US" sz="1400" dirty="0"/>
          </a:p>
          <a:p>
            <a:pPr>
              <a:buFont typeface="Wingdings" panose="05000000000000000000" pitchFamily="2" charset="2"/>
              <a:buChar char="ü"/>
            </a:pPr>
            <a:r>
              <a:rPr lang="en-US" sz="1200" dirty="0"/>
              <a:t>UDDI is an XML-based standard for describing, publishing, and finding web services.</a:t>
            </a:r>
          </a:p>
          <a:p>
            <a:pPr>
              <a:buFont typeface="Wingdings" panose="05000000000000000000" pitchFamily="2" charset="2"/>
              <a:buChar char="ü"/>
            </a:pPr>
            <a:r>
              <a:rPr lang="en-US" sz="1200" dirty="0"/>
              <a:t>UDDI stands for Universal Description, Discovery, and Integration.</a:t>
            </a:r>
          </a:p>
          <a:p>
            <a:pPr>
              <a:buFont typeface="Wingdings" panose="05000000000000000000" pitchFamily="2" charset="2"/>
              <a:buChar char="ü"/>
            </a:pPr>
            <a:r>
              <a:rPr lang="en-US" sz="1200" dirty="0"/>
              <a:t>UDDI is a specification for a distributed registry of web services.</a:t>
            </a:r>
          </a:p>
          <a:p>
            <a:pPr>
              <a:buFont typeface="Wingdings" panose="05000000000000000000" pitchFamily="2" charset="2"/>
              <a:buChar char="ü"/>
            </a:pPr>
            <a:r>
              <a:rPr lang="en-US" sz="1200" dirty="0" smtClean="0"/>
              <a:t>UDDI </a:t>
            </a:r>
            <a:r>
              <a:rPr lang="en-US" sz="1200" dirty="0"/>
              <a:t>can communicate via SOAP, CORBA, and Java RMI Protocol.</a:t>
            </a:r>
          </a:p>
          <a:p>
            <a:pPr>
              <a:buFont typeface="Wingdings" panose="05000000000000000000" pitchFamily="2" charset="2"/>
              <a:buChar char="ü"/>
            </a:pPr>
            <a:r>
              <a:rPr lang="en-US" sz="1200" dirty="0"/>
              <a:t>UDDI uses WSDL to describe interfaces to web services.</a:t>
            </a:r>
          </a:p>
          <a:p>
            <a:endParaRPr lang="en-US" dirty="0"/>
          </a:p>
        </p:txBody>
      </p:sp>
      <p:sp>
        <p:nvSpPr>
          <p:cNvPr id="3" name="Title 2"/>
          <p:cNvSpPr>
            <a:spLocks noGrp="1"/>
          </p:cNvSpPr>
          <p:nvPr>
            <p:ph type="title"/>
          </p:nvPr>
        </p:nvSpPr>
        <p:spPr/>
        <p:txBody>
          <a:bodyPr/>
          <a:lstStyle/>
          <a:p>
            <a:r>
              <a:rPr lang="en-US" dirty="0" err="1" smtClean="0"/>
              <a:t>WebService</a:t>
            </a:r>
            <a:r>
              <a:rPr lang="en-US" dirty="0" smtClean="0"/>
              <a:t> Components</a:t>
            </a:r>
            <a:endParaRPr lang="en-US" dirty="0"/>
          </a:p>
        </p:txBody>
      </p:sp>
    </p:spTree>
    <p:extLst>
      <p:ext uri="{BB962C8B-B14F-4D97-AF65-F5344CB8AC3E}">
        <p14:creationId xmlns:p14="http://schemas.microsoft.com/office/powerpoint/2010/main" val="1081618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 to API Testing using UFT</a:t>
            </a:r>
            <a:endParaRPr lang="en-US" dirty="0"/>
          </a:p>
        </p:txBody>
      </p:sp>
    </p:spTree>
    <p:extLst>
      <p:ext uri="{BB962C8B-B14F-4D97-AF65-F5344CB8AC3E}">
        <p14:creationId xmlns:p14="http://schemas.microsoft.com/office/powerpoint/2010/main" val="141800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Placeholder 1"/>
          <p:cNvSpPr>
            <a:spLocks noGrp="1"/>
          </p:cNvSpPr>
          <p:nvPr>
            <p:ph type="body" sz="quarter" idx="10"/>
          </p:nvPr>
        </p:nvSpPr>
        <p:spPr>
          <a:xfrm>
            <a:off x="417415" y="1027360"/>
            <a:ext cx="6104569" cy="1135808"/>
          </a:xfrm>
        </p:spPr>
        <p:txBody>
          <a:bodyPr/>
          <a:lstStyle/>
          <a:p>
            <a:pPr marL="0" indent="0"/>
            <a:r>
              <a:rPr lang="en-US" sz="1400" dirty="0" smtClean="0"/>
              <a:t>Step 1: </a:t>
            </a:r>
          </a:p>
          <a:p>
            <a:pPr marL="0" indent="0">
              <a:buSzTx/>
              <a:buFont typeface="Arial" pitchFamily="34" charset="0"/>
              <a:buChar char="•"/>
            </a:pPr>
            <a:r>
              <a:rPr lang="en-US" sz="1200" dirty="0" smtClean="0"/>
              <a:t> Navigate to New Test</a:t>
            </a:r>
          </a:p>
          <a:p>
            <a:pPr marL="0" indent="0">
              <a:buSzTx/>
              <a:buFont typeface="Arial" pitchFamily="34" charset="0"/>
              <a:buChar char="•"/>
            </a:pPr>
            <a:r>
              <a:rPr lang="en-US" sz="1200" dirty="0" smtClean="0"/>
              <a:t> </a:t>
            </a:r>
            <a:r>
              <a:rPr lang="en-US" sz="1200" dirty="0"/>
              <a:t>To Create an API Test, Select </a:t>
            </a:r>
            <a:r>
              <a:rPr lang="en-US" sz="1200" i="1" dirty="0"/>
              <a:t>File &gt; New &gt;Test &gt;API Test</a:t>
            </a:r>
            <a:r>
              <a:rPr lang="en-US" sz="1200" dirty="0"/>
              <a:t> and name the </a:t>
            </a:r>
            <a:r>
              <a:rPr lang="en-US" sz="1200" dirty="0" smtClean="0"/>
              <a:t>test</a:t>
            </a:r>
          </a:p>
          <a:p>
            <a:pPr marL="0" indent="0">
              <a:buSzTx/>
              <a:buFont typeface="Arial" pitchFamily="34" charset="0"/>
              <a:buChar char="•"/>
            </a:pPr>
            <a:r>
              <a:rPr lang="en-US" sz="1200" dirty="0" smtClean="0"/>
              <a:t>Click on Create.</a:t>
            </a:r>
          </a:p>
        </p:txBody>
      </p:sp>
      <p:sp>
        <p:nvSpPr>
          <p:cNvPr id="51202" name="Title 2"/>
          <p:cNvSpPr>
            <a:spLocks noGrp="1"/>
          </p:cNvSpPr>
          <p:nvPr>
            <p:ph type="title"/>
          </p:nvPr>
        </p:nvSpPr>
        <p:spPr/>
        <p:txBody>
          <a:bodyPr/>
          <a:lstStyle/>
          <a:p>
            <a:r>
              <a:rPr lang="en-US" sz="3200" dirty="0" smtClean="0"/>
              <a:t>Creating Web Service Test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643" y="2163168"/>
            <a:ext cx="6367029" cy="4521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Placeholder 1"/>
          <p:cNvSpPr>
            <a:spLocks noGrp="1"/>
          </p:cNvSpPr>
          <p:nvPr>
            <p:ph type="body" sz="quarter" idx="10"/>
          </p:nvPr>
        </p:nvSpPr>
        <p:spPr>
          <a:xfrm>
            <a:off x="550185" y="2551191"/>
            <a:ext cx="8195353" cy="3743246"/>
          </a:xfrm>
        </p:spPr>
        <p:txBody>
          <a:bodyPr/>
          <a:lstStyle/>
          <a:p>
            <a:pPr marL="0" indent="0"/>
            <a:endParaRPr lang="en-US" sz="2000" dirty="0" smtClean="0"/>
          </a:p>
        </p:txBody>
      </p:sp>
      <p:sp>
        <p:nvSpPr>
          <p:cNvPr id="53250" name="Title 2"/>
          <p:cNvSpPr>
            <a:spLocks noGrp="1"/>
          </p:cNvSpPr>
          <p:nvPr>
            <p:ph type="title"/>
          </p:nvPr>
        </p:nvSpPr>
        <p:spPr/>
        <p:txBody>
          <a:bodyPr/>
          <a:lstStyle/>
          <a:p>
            <a:r>
              <a:rPr lang="en-US" sz="3200" dirty="0" smtClean="0"/>
              <a:t>Creating Web Service Test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85" y="2551191"/>
            <a:ext cx="8383924" cy="4095118"/>
          </a:xfrm>
          <a:prstGeom prst="rect">
            <a:avLst/>
          </a:prstGeom>
        </p:spPr>
      </p:pic>
      <p:sp>
        <p:nvSpPr>
          <p:cNvPr id="6" name="Text Placeholder 1"/>
          <p:cNvSpPr txBox="1">
            <a:spLocks/>
          </p:cNvSpPr>
          <p:nvPr/>
        </p:nvSpPr>
        <p:spPr bwMode="invGray">
          <a:xfrm>
            <a:off x="428432" y="1095895"/>
            <a:ext cx="8627431" cy="127902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lnSpc>
                <a:spcPct val="106000"/>
              </a:lnSpc>
              <a:spcBef>
                <a:spcPct val="40000"/>
              </a:spcBef>
              <a:spcAft>
                <a:spcPct val="0"/>
              </a:spcAft>
              <a:buClr>
                <a:schemeClr val="tx1"/>
              </a:buClr>
              <a:buSzPct val="80000"/>
              <a:buFont typeface="Wingdings" pitchFamily="2" charset="2"/>
              <a:buNone/>
              <a:defRPr>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6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6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indent="0"/>
            <a:r>
              <a:rPr lang="en-US" sz="1400" kern="0" dirty="0" smtClean="0"/>
              <a:t>Step 2:</a:t>
            </a:r>
          </a:p>
          <a:p>
            <a:pPr marL="171450" indent="-171450">
              <a:buFont typeface="Arial" panose="020B0604020202020204" pitchFamily="34" charset="0"/>
              <a:buChar char="•"/>
            </a:pPr>
            <a:r>
              <a:rPr lang="en-US" sz="1200" kern="0" dirty="0" smtClean="0"/>
              <a:t>Click on Import WSDL icon on UFT Tool Bar</a:t>
            </a:r>
          </a:p>
          <a:p>
            <a:pPr marL="0" indent="0"/>
            <a:r>
              <a:rPr lang="en-US" sz="1200" dirty="0" smtClean="0"/>
              <a:t>     We have 2 options:</a:t>
            </a:r>
          </a:p>
          <a:p>
            <a:pPr marL="171450" indent="-171450">
              <a:buFont typeface="Wingdings" panose="05000000000000000000" pitchFamily="2" charset="2"/>
              <a:buChar char="q"/>
            </a:pPr>
            <a:r>
              <a:rPr lang="en-US" sz="1200" i="1" dirty="0" smtClean="0"/>
              <a:t>    Import </a:t>
            </a:r>
            <a:r>
              <a:rPr lang="en-US" sz="1200" i="1" dirty="0"/>
              <a:t>WSDL from URL or UDDI</a:t>
            </a:r>
            <a:r>
              <a:rPr lang="en-US" sz="1200" dirty="0"/>
              <a:t> – Select this option to import WSDL from URL</a:t>
            </a:r>
          </a:p>
          <a:p>
            <a:pPr>
              <a:buFont typeface="Wingdings" panose="05000000000000000000" pitchFamily="2" charset="2"/>
              <a:buChar char="q"/>
            </a:pPr>
            <a:r>
              <a:rPr lang="en-US" sz="1200" i="1" dirty="0" smtClean="0"/>
              <a:t>Import </a:t>
            </a:r>
            <a:r>
              <a:rPr lang="en-US" sz="1200" i="1" dirty="0"/>
              <a:t>WSDL from File or ALM Application Component</a:t>
            </a:r>
            <a:r>
              <a:rPr lang="en-US" sz="1200" dirty="0"/>
              <a:t> – Select this option, if you have the WSDL file or from </a:t>
            </a:r>
            <a:r>
              <a:rPr lang="en-US" sz="1200" dirty="0" smtClean="0"/>
              <a:t>ALM</a:t>
            </a:r>
            <a:endParaRPr lang="en-US" sz="1800" kern="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S Consulting On-screen S WHT_R1.5V_1208">
  <a:themeElements>
    <a:clrScheme name="US Consulting On-screen 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txDef>
      <a:spPr bwMode="auto"/>
      <a:bodyPr/>
      <a:lstStyle>
        <a:defPPr marL="227013" indent="-225425" algn="l" rtl="0" fontAlgn="base">
          <a:lnSpc>
            <a:spcPct val="106000"/>
          </a:lnSpc>
          <a:spcBef>
            <a:spcPct val="40000"/>
          </a:spcBef>
          <a:spcAft>
            <a:spcPct val="0"/>
          </a:spcAft>
          <a:buClr>
            <a:srgbClr val="000000"/>
          </a:buClr>
          <a:buFont typeface="Wingdings 2" pitchFamily="18" charset="2"/>
          <a:buChar char="¡"/>
          <a:defRPr sz="1800" dirty="0">
            <a:solidFill>
              <a:srgbClr val="000000"/>
            </a:solidFill>
            <a:latin typeface="Arial" charset="0"/>
            <a:ea typeface="+mn-ea"/>
            <a:cs typeface="Arial" charset="0"/>
          </a:defRPr>
        </a:defPPr>
      </a:lstStyle>
    </a:txDef>
  </a:objectDefaults>
  <a:extraClrSchemeLst>
    <a:extraClrScheme>
      <a:clrScheme name="US Consulting On-screen 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 Consulting On-screen M WHT_R1.5_032508</Template>
  <TotalTime>532428</TotalTime>
  <Words>1059</Words>
  <Application>Microsoft Office PowerPoint</Application>
  <PresentationFormat>Letter Paper (8.5x11 in)</PresentationFormat>
  <Paragraphs>124</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Times New Roman</vt:lpstr>
      <vt:lpstr>Wingdings</vt:lpstr>
      <vt:lpstr>Wingdings 2</vt:lpstr>
      <vt:lpstr>US Consulting On-screen S WHT_R1.5V_1208</vt:lpstr>
      <vt:lpstr>Custom Design</vt:lpstr>
      <vt:lpstr>Quick Test Professional  Web Service Validation</vt:lpstr>
      <vt:lpstr>Agenda</vt:lpstr>
      <vt:lpstr>PowerPoint Presentation</vt:lpstr>
      <vt:lpstr>Web Service Overview         </vt:lpstr>
      <vt:lpstr>Web Services vs. Websites / Web Applications</vt:lpstr>
      <vt:lpstr>WebService Components</vt:lpstr>
      <vt:lpstr>PowerPoint Presentation</vt:lpstr>
      <vt:lpstr>Creating Web Service Test</vt:lpstr>
      <vt:lpstr>Creating Web Service Test</vt:lpstr>
      <vt:lpstr>Creating Web Service Test</vt:lpstr>
      <vt:lpstr>Creating Web Service Test</vt:lpstr>
      <vt:lpstr>Creating Web Service Test</vt:lpstr>
      <vt:lpstr>Creating Web Service Test</vt:lpstr>
      <vt:lpstr>PowerPoint Presentation</vt:lpstr>
      <vt:lpstr>PowerPoint Presentation</vt:lpstr>
      <vt:lpstr>Data Driven Testing – Web Services</vt:lpstr>
      <vt:lpstr>Data Driven Web Service Testing</vt:lpstr>
      <vt:lpstr>Data Driven Web Service Testing</vt:lpstr>
      <vt:lpstr>Data Driven Web Service Testing</vt:lpstr>
      <vt:lpstr>PowerPoint Presentation</vt:lpstr>
      <vt:lpstr>Data Driven Web Service Testing</vt:lpstr>
      <vt:lpstr>PowerPoint Presentation</vt:lpstr>
      <vt:lpstr>Response Validation</vt:lpstr>
      <vt:lpstr>Response Validation</vt:lpstr>
      <vt:lpstr>Response Validation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QuickTest – Advanced Concepts</dc:title>
  <dc:creator>Vartak, Ashish (US - Mumbai)</dc:creator>
  <cp:lastModifiedBy>Gajul, Ravi</cp:lastModifiedBy>
  <cp:revision>552</cp:revision>
  <cp:lastPrinted>2000-05-15T09:48:35Z</cp:lastPrinted>
  <dcterms:created xsi:type="dcterms:W3CDTF">2008-04-16T00:25:00Z</dcterms:created>
  <dcterms:modified xsi:type="dcterms:W3CDTF">2016-11-15T12:23:48Z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_ID">
    <vt:lpwstr>screenTempV1</vt:lpwstr>
  </property>
  <property fmtid="{D5CDD505-2E9C-101B-9397-08002B2CF9AE}" pid="3" name="ROOMSIZE">
    <vt:lpwstr>SM</vt:lpwstr>
  </property>
  <property fmtid="{D5CDD505-2E9C-101B-9397-08002B2CF9AE}" pid="4" name="COLORSCHEME">
    <vt:lpwstr>White</vt:lpwstr>
  </property>
</Properties>
</file>