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55DC-645B-4E65-BAEF-8E8EA47D38D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8DB9-219F-4AC7-82C4-62D1362D7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aborn.pydata.org/tutorial/color_palet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Download/Clone the repo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https://www.github.com/ravigarg27/seaborn_visualization.git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seaborn</a:t>
            </a:r>
            <a:r>
              <a:rPr lang="en-US" dirty="0" smtClean="0"/>
              <a:t> (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seaborn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cd &lt;directory&gt;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1427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Aesthetics</a:t>
            </a:r>
          </a:p>
          <a:p>
            <a:r>
              <a:rPr lang="en-US" dirty="0" smtClean="0"/>
              <a:t>Visualizing distributions of a dataset</a:t>
            </a:r>
          </a:p>
          <a:p>
            <a:r>
              <a:rPr lang="en-US" dirty="0" smtClean="0"/>
              <a:t>Visualizing linear relationships</a:t>
            </a:r>
          </a:p>
          <a:p>
            <a:r>
              <a:rPr lang="en-US" dirty="0" smtClean="0"/>
              <a:t>Plotting with categorical data</a:t>
            </a:r>
          </a:p>
          <a:p>
            <a:r>
              <a:rPr lang="en-US" dirty="0" smtClean="0"/>
              <a:t>Choosing color palettes (not </a:t>
            </a:r>
            <a:r>
              <a:rPr lang="en-US" smtClean="0"/>
              <a:t>covered today)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http://seaborn.pydata.org/tutorial/color_palettes.html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Seaborn Tutorial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Seaborn Tutorial</dc:title>
  <dc:creator>Ravi Prakash Garg</dc:creator>
  <cp:lastModifiedBy>Ravi Prakash Garg</cp:lastModifiedBy>
  <cp:revision>4</cp:revision>
  <dcterms:created xsi:type="dcterms:W3CDTF">2017-03-23T16:57:59Z</dcterms:created>
  <dcterms:modified xsi:type="dcterms:W3CDTF">2017-03-23T17:28:16Z</dcterms:modified>
</cp:coreProperties>
</file>