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1cd8f53e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1cd8f53e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1cd8f53e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1cd8f53e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0e2484296_0_1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0e2484296_0_1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1d6785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1d6785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cd8f53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cd8f53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1cd8f53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1cd8f53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cd8f53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cd8f53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1cd8f53e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1cd8f53e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cd8f53e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cd8f53e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cd8f53e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1cd8f53e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1cd8f53e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1cd8f53e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1cd8f53e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1cd8f53e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B2B2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2B2B2B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rgbClr val="2B2B2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Char char="●"/>
              <a:defRPr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○"/>
              <a:defRPr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ui/dialogs#AlertDialo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ui/dialogs#AlertDialo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CSCI 4237 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</a:rPr>
              <a:t>Software Design for Handheld Devices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924925"/>
            <a:ext cx="80442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Extra Lecture - Dialogs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Mike Cobb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76" y="3924925"/>
            <a:ext cx="1178450" cy="89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Two-Button Dialog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2705300" y="1152475"/>
            <a:ext cx="612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AlertDialog.Builder(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.setTitle(</a:t>
            </a:r>
            <a:r>
              <a:rPr lang="en" sz="18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"Sorry"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.setMessage(</a:t>
            </a:r>
            <a:r>
              <a:rPr lang="en" sz="18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"We couldn't find any Tweets..."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.setPositiveButton(</a:t>
            </a:r>
            <a:r>
              <a:rPr lang="en" sz="18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"OK"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dialog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which </a:t>
            </a: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-&gt;</a:t>
            </a:r>
            <a:b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// User pressed OK</a:t>
            </a:r>
            <a:b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.setNegativeButton(</a:t>
            </a:r>
            <a:r>
              <a:rPr lang="en" sz="18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"Cancel"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dialog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which </a:t>
            </a: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-&gt;</a:t>
            </a:r>
            <a:b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// User pressed Cancel</a:t>
            </a:r>
            <a:b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.show()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149300" cy="3820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RadioButton Dialog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5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val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choices = </a:t>
            </a:r>
            <a:r>
              <a:rPr lang="en" sz="1200" i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listOf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"A"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"B"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"C"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" sz="1200" i="1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select_dialog_singlechoice </a:t>
            </a:r>
            <a:r>
              <a:rPr lang="en" sz="1200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is a pre-defined XML layout for a RadioButton row</a:t>
            </a:r>
            <a:b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val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arrayAdapter = ArrayAdapter&lt;String&gt;(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this,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android.R.layout.</a:t>
            </a:r>
            <a:r>
              <a:rPr lang="en" sz="1200" i="1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select_dialog_singlechoice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arrayAdapter.addAll(choices)</a:t>
            </a:r>
            <a:b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AlertDialog.Builder(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.setTitle(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"Select an option"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.setAdapter(arrayAdapter) 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dialog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which 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-&gt;</a:t>
            </a:r>
            <a:b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Toast.makeText(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this, 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"You picked: 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${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choices[which]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Toast.</a:t>
            </a:r>
            <a:r>
              <a:rPr lang="en" sz="1200" i="1">
                <a:solidFill>
                  <a:srgbClr val="9876AA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LENGTH_SHORT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).show()</a:t>
            </a:r>
            <a:b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.setNegativeButton(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"Cancel"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dialog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which 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-&gt;</a:t>
            </a:r>
            <a:b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dialog.dismiss()</a:t>
            </a:r>
            <a:b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2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.show()</a:t>
            </a:r>
            <a:endParaRPr sz="1200"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9425" y="1017725"/>
            <a:ext cx="2149300" cy="3820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394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Building an Alert Dialog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Links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394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Toast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818400" y="1152475"/>
            <a:ext cx="4848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Char char="●"/>
            </a:pPr>
            <a:r>
              <a:rPr lang="en" i="1">
                <a:solidFill>
                  <a:schemeClr val="lt2"/>
                </a:solidFill>
              </a:rPr>
              <a:t>Toasts</a:t>
            </a:r>
            <a:r>
              <a:rPr lang="en"/>
              <a:t> are short messages which pop in near the bottom of the screen.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65100"/>
            <a:ext cx="3259050" cy="16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Toast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818400" y="1152475"/>
            <a:ext cx="4848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Char char="●"/>
            </a:pPr>
            <a:r>
              <a:rPr lang="en" i="1">
                <a:solidFill>
                  <a:schemeClr val="lt2"/>
                </a:solidFill>
              </a:rPr>
              <a:t>Toasts</a:t>
            </a:r>
            <a:r>
              <a:rPr lang="en"/>
              <a:t> are short messages which pop in near the bottom of the screen.</a:t>
            </a:r>
            <a:br>
              <a:rPr lang="en"/>
            </a:b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Good for small informative messages.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65100"/>
            <a:ext cx="3259050" cy="16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Toast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65100"/>
            <a:ext cx="3259050" cy="16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4020125" y="1243750"/>
            <a:ext cx="4774500" cy="3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7832"/>
                </a:solidFill>
                <a:highlight>
                  <a:srgbClr val="2B2B2B"/>
                </a:highlight>
              </a:rPr>
              <a:t>val </a:t>
            </a:r>
            <a:r>
              <a:rPr lang="en" sz="2400">
                <a:solidFill>
                  <a:srgbClr val="A9B7C6"/>
                </a:solidFill>
                <a:highlight>
                  <a:srgbClr val="2B2B2B"/>
                </a:highlight>
              </a:rPr>
              <a:t>toast = Toast.makeText(</a:t>
            </a:r>
            <a:endParaRPr sz="24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9B7C6"/>
                </a:solidFill>
                <a:highlight>
                  <a:srgbClr val="2B2B2B"/>
                </a:highlight>
              </a:rPr>
              <a:t>   </a:t>
            </a:r>
            <a:r>
              <a:rPr lang="en" sz="2400">
                <a:solidFill>
                  <a:srgbClr val="CC7832"/>
                </a:solidFill>
                <a:highlight>
                  <a:srgbClr val="2B2B2B"/>
                </a:highlight>
              </a:rPr>
              <a:t>this,</a:t>
            </a:r>
            <a:endParaRPr sz="24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2400">
                <a:solidFill>
                  <a:srgbClr val="6A8759"/>
                </a:solidFill>
                <a:highlight>
                  <a:srgbClr val="2B2B2B"/>
                </a:highlight>
              </a:rPr>
              <a:t>"This is a Toast message"</a:t>
            </a:r>
            <a:r>
              <a:rPr lang="en" sz="24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24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7832"/>
                </a:solidFill>
                <a:highlight>
                  <a:srgbClr val="2B2B2B"/>
                </a:highlight>
              </a:rPr>
              <a:t>   </a:t>
            </a:r>
            <a:r>
              <a:rPr lang="en" sz="2400">
                <a:solidFill>
                  <a:srgbClr val="A9B7C6"/>
                </a:solidFill>
                <a:highlight>
                  <a:srgbClr val="2B2B2B"/>
                </a:highlight>
              </a:rPr>
              <a:t>Toast.</a:t>
            </a:r>
            <a:r>
              <a:rPr lang="en" sz="2400" i="1">
                <a:solidFill>
                  <a:srgbClr val="9876AA"/>
                </a:solidFill>
                <a:highlight>
                  <a:srgbClr val="2B2B2B"/>
                </a:highlight>
              </a:rPr>
              <a:t>LENGTH_SHORT</a:t>
            </a:r>
            <a:endParaRPr sz="2400" i="1">
              <a:solidFill>
                <a:srgbClr val="9876AA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24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9B7C6"/>
                </a:solidFill>
                <a:highlight>
                  <a:srgbClr val="2B2B2B"/>
                </a:highlight>
              </a:rPr>
              <a:t>toast.show()</a:t>
            </a:r>
            <a:endParaRPr sz="24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818400" y="1152475"/>
            <a:ext cx="4848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Small windows that appear over Activities.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Alerting the user.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Asking for input / decision.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80188"/>
            <a:ext cx="3201750" cy="1760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Easiest way is to use AlertDialog.Builder to create / show a Dialog with a pre-defined look.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https://developer.android.com/guide/topics/ui/dialogs#AlertDialog</a:t>
            </a:r>
            <a:r>
              <a:rPr lang="en">
                <a:solidFill>
                  <a:schemeClr val="lt2"/>
                </a:solidFill>
              </a:rPr>
              <a:t> </a:t>
            </a:r>
            <a:br>
              <a:rPr lang="en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also specify a custom layout and functionality, if desired.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Dialog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2705300" y="1152475"/>
            <a:ext cx="612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AlertDialog.Builder(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.setTitle(</a:t>
            </a:r>
            <a:r>
              <a:rPr lang="en" sz="18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"Sorry"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.setMessage(</a:t>
            </a:r>
            <a:r>
              <a:rPr lang="en" sz="18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"We couldn't find any Tweets..."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.show()</a:t>
            </a:r>
            <a:endParaRPr sz="1800"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149300" cy="3820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One-Button Dialog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2705300" y="1152475"/>
            <a:ext cx="612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AlertDialog.Builder(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.setTitle(</a:t>
            </a:r>
            <a:r>
              <a:rPr lang="en" sz="18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"Sorry"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.setMessage(</a:t>
            </a:r>
            <a:r>
              <a:rPr lang="en" sz="18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"We couldn't find any Tweets..."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.setPositiveButton(</a:t>
            </a:r>
            <a:r>
              <a:rPr lang="en" sz="1800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"OK"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dialog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which </a:t>
            </a: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-&gt;</a:t>
            </a:r>
            <a:b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// User pressed OK</a:t>
            </a:r>
            <a:b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.show()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149300" cy="3820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3DDC84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Microsoft Office PowerPoint</Application>
  <PresentationFormat>On-screen Show (16:9)</PresentationFormat>
  <Paragraphs>37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Proxima Nova</vt:lpstr>
      <vt:lpstr>Arial</vt:lpstr>
      <vt:lpstr>Spearmint</vt:lpstr>
      <vt:lpstr>CSCI 4237  Software Design for Handheld Devices</vt:lpstr>
      <vt:lpstr>Dialogs</vt:lpstr>
      <vt:lpstr>Toast</vt:lpstr>
      <vt:lpstr>Toast</vt:lpstr>
      <vt:lpstr>Toast</vt:lpstr>
      <vt:lpstr>Dialogs</vt:lpstr>
      <vt:lpstr>Dialogs</vt:lpstr>
      <vt:lpstr>Simple Dialog</vt:lpstr>
      <vt:lpstr>One-Button Dialog</vt:lpstr>
      <vt:lpstr>Two-Button Dialog</vt:lpstr>
      <vt:lpstr>RadioButton Dialog</vt:lpstr>
      <vt:lpstr>Questions?</vt:lpstr>
      <vt:lpstr>Helpful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4237  Software Design for Handheld Devices</dc:title>
  <cp:lastModifiedBy>Mike Cobb</cp:lastModifiedBy>
  <cp:revision>1</cp:revision>
  <dcterms:modified xsi:type="dcterms:W3CDTF">2023-02-14T21:51:20Z</dcterms:modified>
</cp:coreProperties>
</file>