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Unzip Project.zip and directly import projects in </a:t>
            </a:r>
            <a:r>
              <a:rPr lang="en-US" sz="2000" dirty="0" err="1"/>
              <a:t>Anypoint</a:t>
            </a:r>
            <a:r>
              <a:rPr lang="en-US" sz="2000" dirty="0"/>
              <a:t>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Applications on </a:t>
            </a:r>
            <a:r>
              <a:rPr lang="en-US" sz="2000" dirty="0" err="1"/>
              <a:t>Anypoint</a:t>
            </a:r>
            <a:r>
              <a:rPr lang="en-US" sz="2000" dirty="0"/>
              <a:t> </a:t>
            </a:r>
            <a:r>
              <a:rPr lang="en-US" sz="2000" dirty="0" err="1"/>
              <a:t>Stuidio</a:t>
            </a:r>
            <a:r>
              <a:rPr lang="en-US" sz="2000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click on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all applications 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Put blow VM Arguments in RUN Configurations.</a:t>
            </a:r>
          </a:p>
          <a:p>
            <a:r>
              <a:rPr lang="en-US" sz="2000" dirty="0">
                <a:highlight>
                  <a:srgbClr val="FFFF00"/>
                </a:highlight>
              </a:rPr>
              <a:t>-</a:t>
            </a:r>
            <a:r>
              <a:rPr lang="en-US" sz="2000" dirty="0" err="1">
                <a:highlight>
                  <a:srgbClr val="FFFF00"/>
                </a:highlight>
              </a:rPr>
              <a:t>Danypoint.platform.gatekeeper</a:t>
            </a:r>
            <a:r>
              <a:rPr lang="en-US" sz="2000" dirty="0">
                <a:highlight>
                  <a:srgbClr val="FFFF00"/>
                </a:highlight>
              </a:rPr>
              <a:t>=disabled -</a:t>
            </a:r>
            <a:r>
              <a:rPr lang="en-US" sz="2000" dirty="0" err="1">
                <a:highlight>
                  <a:srgbClr val="FFFF00"/>
                </a:highlight>
              </a:rPr>
              <a:t>Denv</a:t>
            </a:r>
            <a:r>
              <a:rPr lang="en-US" sz="2000" dirty="0">
                <a:highlight>
                  <a:srgbClr val="FFFF00"/>
                </a:highlight>
              </a:rPr>
              <a:t>=local -</a:t>
            </a:r>
            <a:r>
              <a:rPr lang="en-US" sz="2000" dirty="0" err="1">
                <a:highlight>
                  <a:srgbClr val="FFFF00"/>
                </a:highlight>
              </a:rPr>
              <a:t>DsecureKey</a:t>
            </a:r>
            <a:r>
              <a:rPr lang="en-US" sz="2000" dirty="0">
                <a:highlight>
                  <a:srgbClr val="FFFF00"/>
                </a:highlight>
              </a:rPr>
              <a:t>=mulesoft@1234567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Local postman collection to 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22C8D-DC41-479E-AF53-0883C6AD93ED}"/>
              </a:ext>
            </a:extLst>
          </p:cNvPr>
          <p:cNvSpPr txBox="1"/>
          <p:nvPr/>
        </p:nvSpPr>
        <p:spPr>
          <a:xfrm>
            <a:off x="547955" y="4950431"/>
            <a:ext cx="1109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Multiple </a:t>
            </a:r>
            <a:r>
              <a:rPr lang="en-US" sz="2000" dirty="0" err="1"/>
              <a:t>Applitcation</a:t>
            </a:r>
            <a:r>
              <a:rPr lang="en-US" sz="2000" dirty="0"/>
              <a:t> on Runtime Manager </a:t>
            </a:r>
            <a:r>
              <a:rPr lang="en-US" sz="2000" dirty="0" err="1"/>
              <a:t>Anypoint</a:t>
            </a:r>
            <a:r>
              <a:rPr lang="en-US" sz="2000" dirty="0"/>
              <a:t>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Use attached Dev postman collection to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mule-mobile-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en-US" sz="2000" dirty="0" err="1"/>
              <a:t>eapi</a:t>
            </a:r>
            <a:r>
              <a:rPr lang="en-US" sz="2000" dirty="0"/>
              <a:t> , mule-order-</a:t>
            </a:r>
            <a:r>
              <a:rPr lang="en-US" sz="2000" dirty="0" err="1"/>
              <a:t>papi</a:t>
            </a:r>
            <a:r>
              <a:rPr lang="en-US" sz="2000" dirty="0"/>
              <a:t> and mule-</a:t>
            </a:r>
            <a:r>
              <a:rPr lang="en-US" sz="2000" dirty="0" err="1"/>
              <a:t>db</a:t>
            </a:r>
            <a:r>
              <a:rPr lang="en-US" sz="2000" dirty="0"/>
              <a:t>-customer-</a:t>
            </a:r>
            <a:r>
              <a:rPr lang="en-US" sz="2000" dirty="0" err="1"/>
              <a:t>sapi</a:t>
            </a:r>
            <a:r>
              <a:rPr lang="en-US" sz="2000" dirty="0"/>
              <a:t>  are deployed to </a:t>
            </a:r>
            <a:r>
              <a:rPr lang="en-US" sz="2000" dirty="0" err="1"/>
              <a:t>anypoint</a:t>
            </a:r>
            <a:r>
              <a:rPr lang="en-US" sz="2000" dirty="0"/>
              <a:t> platform public cloud.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5E57-7AF9-B3B5-5132-72D20268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56" y="2252717"/>
            <a:ext cx="1967825" cy="2165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Project Setup Guide</a:t>
            </a:r>
          </a:p>
        </p:txBody>
      </p:sp>
    </p:spTree>
    <p:extLst>
      <p:ext uri="{BB962C8B-B14F-4D97-AF65-F5344CB8AC3E}">
        <p14:creationId xmlns:p14="http://schemas.microsoft.com/office/powerpoint/2010/main" val="190310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629919" y="1076960"/>
            <a:ext cx="11014125" cy="2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TABLE </a:t>
            </a:r>
            <a:r>
              <a:rPr lang="en-US" sz="2000" dirty="0" err="1"/>
              <a:t>public.customer</a:t>
            </a:r>
            <a:r>
              <a:rPr lang="en-US" sz="2000" dirty="0"/>
              <a:t> (</a:t>
            </a:r>
          </a:p>
          <a:p>
            <a:r>
              <a:rPr lang="en-US" sz="2000" dirty="0"/>
              <a:t>  id VARCHAR(10),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emailid</a:t>
            </a:r>
            <a:r>
              <a:rPr lang="en-US" sz="2000" dirty="0"/>
              <a:t> VARCHAR(100)</a:t>
            </a:r>
          </a:p>
          <a:p>
            <a:r>
              <a:rPr lang="en-US" sz="20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('2', 'robin.basu@gmail.com');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('1', 'raj.kisan@gmail.com');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 INTO </a:t>
            </a:r>
            <a:r>
              <a:rPr lang="en-US" sz="2000" dirty="0" err="1"/>
              <a:t>public.customer</a:t>
            </a:r>
            <a:r>
              <a:rPr lang="en-US" sz="2000" dirty="0"/>
              <a:t> (id, </a:t>
            </a:r>
            <a:r>
              <a:rPr lang="en-US" sz="2000" dirty="0" err="1"/>
              <a:t>emailid</a:t>
            </a:r>
            <a:r>
              <a:rPr lang="en-US" sz="2000" dirty="0"/>
              <a:t>) VALUES ('3', 'john.doe@gmail.com');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DB Setup Guide</a:t>
            </a:r>
          </a:p>
        </p:txBody>
      </p:sp>
    </p:spTree>
    <p:extLst>
      <p:ext uri="{BB962C8B-B14F-4D97-AF65-F5344CB8AC3E}">
        <p14:creationId xmlns:p14="http://schemas.microsoft.com/office/powerpoint/2010/main" val="19796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547955" y="1129556"/>
            <a:ext cx="1109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3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Order-q (Main Data </a:t>
            </a:r>
            <a:r>
              <a:rPr lang="en-US" sz="2000" dirty="0" err="1"/>
              <a:t>Recieving</a:t>
            </a:r>
            <a:r>
              <a:rPr lang="en-US" sz="2000" dirty="0"/>
              <a:t>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Order-reprocess-q (Used for Data Error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Order-dl-q (Used as Dead Letter Queue)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1BB4C-2FAE-5FDE-1AF8-43761F21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05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Anypoint</a:t>
            </a:r>
            <a:r>
              <a:rPr lang="en-US" sz="2800" dirty="0"/>
              <a:t> MQ Setup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C8816-5E94-4107-B241-77B1DFFB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5" y="5439065"/>
            <a:ext cx="8430005" cy="107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8F010-F935-A3A3-637B-F3C18BE1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54" y="883865"/>
            <a:ext cx="5411669" cy="42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222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Study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53</cp:revision>
  <dcterms:created xsi:type="dcterms:W3CDTF">2024-03-22T09:05:09Z</dcterms:created>
  <dcterms:modified xsi:type="dcterms:W3CDTF">2024-03-28T10:28:26Z</dcterms:modified>
</cp:coreProperties>
</file>