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6" r:id="rId4"/>
    <p:sldId id="265" r:id="rId5"/>
    <p:sldId id="268" r:id="rId6"/>
    <p:sldId id="259" r:id="rId7"/>
    <p:sldId id="267" r:id="rId8"/>
    <p:sldId id="271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D379-A23F-8721-1FAC-DC186C429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35FCF-9990-D150-60D2-8AB00F3AE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F7828-5C5E-410E-AF8B-E5971C9C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2C66B-8044-FA07-BBEA-E30FD98F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8E993-F50C-8310-ACB0-42504E0C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9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EC2F-941C-5F42-9A30-962A67FC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C8580-5472-846A-9AFB-904D20A1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F5D86-3AAA-1CF2-D2CE-517C371F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2F23-44E3-C3B3-FC04-AE65CC7A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87D1B-77D2-9DBB-7F69-F7B507A5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5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9956B-1CDE-B019-9E6F-A60E5F856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006B6-A7D7-A95F-7273-29A2EE0AB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E1D55-48C5-DD9B-D69C-2A24B4D2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FA762-5148-0BE0-79D5-C30037CB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17F12-9FCD-74E4-82EE-CC6F93AA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9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814E-4E9A-15D7-BC17-7E32B14B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33ED8-636D-3A28-EF54-B11B48C8F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8550E-1C61-513A-6838-EED3A2A9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1888D-DD84-3B09-BED8-D26824A9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57789-B965-4078-B66F-F9FC646C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2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E723-6954-47E6-2F1E-E5902F55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63DCA-0543-3A40-150D-1B0FE8B87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7841B-8D68-1108-2128-63C99416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E6834-BF12-9AD7-BFF4-8E02E5B0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4ABC7-10D4-FC2E-F34D-4357A2A5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2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236E-598B-D018-F21A-D6C550F3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5612-36DB-8F8F-537A-E2B9637FF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92937-F5AD-CE09-C5AB-D4322D12F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E449B-444F-0F48-E116-C3A1B62C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29F36-4300-3025-0744-D5831F47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F3DF-4965-B576-284D-E23B36D0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7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8B7E-EB77-9C4C-396D-0B178344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18F74-7A1E-A5B9-29F0-61D52FFCE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FF7B4-CEAD-5EBD-A75F-9E9538099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F03C0-3E6A-596A-C546-56AFC4D0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6E16D-9530-6461-85BC-23D90F4F2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49873-1200-3AD3-E180-10369DF5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10222-E2DE-D280-1BA6-4F3C22E8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BBD3C-CBD9-8DAA-5D41-6512B107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89A4-B6D2-4C30-A58B-F3122E35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163B5-A3C7-E821-B29F-30BC07AA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59AE5-C2B9-0E09-F3A8-B35C0225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83762-CD80-7D51-79DB-FE4E01E4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4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5B1AA-EA78-C2AB-0EBF-EA4AD9EA4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0F8D0-5D20-510B-5867-AAE82D67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EAE9F-2218-9EC0-F42D-EB54E13F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0593-0AEE-1EFD-B737-5C37E395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756C9-71FC-A372-A38E-C370B0FB8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E56F4-5E57-E08D-280E-746FB34D1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3BBC3-0AB5-18AA-6730-E854BB7A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BA88E-C5D8-7BA3-5D8F-AA43B99E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43673-7187-EA5A-9E27-9ACA187E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2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307A-9802-336A-989E-146F03EE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954A9-64C3-E6E4-AAEE-0EB920F62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67DE5-C72F-119E-2547-816017E3B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F2B41-412C-A85A-AC6A-E8781461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7F1-8081-4029-8FA6-2A16F63B9C9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CF32D-3EBC-99BB-1FAD-68613C4B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F7548-AC54-71BC-C1CB-31640E8F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1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BF84A-FC0A-3FFF-E75F-215EBACD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129F5-D788-3C0F-739F-F02E9A318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59FD-BA6A-F5B2-7572-D061BB620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577F1-8081-4029-8FA6-2A16F63B9C9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656D2-4743-446D-5258-1CC253C4E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F9935-8031-EFBA-1CE7-7FCF1885F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6F5A4-75C4-4BE4-B988-1A157B0B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5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8280-6AE5-530A-8F4C-056D274EE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2858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BE23C0-9EF2-6AA2-AFB3-6058BCB4CAC2}"/>
              </a:ext>
            </a:extLst>
          </p:cNvPr>
          <p:cNvSpPr txBox="1"/>
          <p:nvPr/>
        </p:nvSpPr>
        <p:spPr>
          <a:xfrm>
            <a:off x="5116531" y="595901"/>
            <a:ext cx="5219272" cy="400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2000"/>
              </a:spcBef>
              <a:spcAft>
                <a:spcPts val="1200"/>
              </a:spcAft>
            </a:pPr>
            <a:r>
              <a:rPr lang="en-US" sz="2000" b="1" dirty="0">
                <a:solidFill>
                  <a:srgbClr val="004B4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2000" b="1" dirty="0">
              <a:solidFill>
                <a:srgbClr val="004B4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EC887-35B1-D9D8-0CBB-4A166EE1ED79}"/>
              </a:ext>
            </a:extLst>
          </p:cNvPr>
          <p:cNvSpPr txBox="1"/>
          <p:nvPr/>
        </p:nvSpPr>
        <p:spPr>
          <a:xfrm>
            <a:off x="1202075" y="1802419"/>
            <a:ext cx="7109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Level Sequence Diagram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Led Integration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Identified Integration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Generic Non function requirement</a:t>
            </a:r>
          </a:p>
        </p:txBody>
      </p:sp>
    </p:spTree>
    <p:extLst>
      <p:ext uri="{BB962C8B-B14F-4D97-AF65-F5344CB8AC3E}">
        <p14:creationId xmlns:p14="http://schemas.microsoft.com/office/powerpoint/2010/main" val="200615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EC6B3A-F5C7-1633-CCF8-37BBB647E7EF}"/>
              </a:ext>
            </a:extLst>
          </p:cNvPr>
          <p:cNvSpPr txBox="1"/>
          <p:nvPr/>
        </p:nvSpPr>
        <p:spPr>
          <a:xfrm>
            <a:off x="482885" y="380145"/>
            <a:ext cx="111166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Use-Case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Classic Firm is creating a platform which is going on run some data reporting and analytics on Orders.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All Orders from any regions are placed is OMS and OMS can call external APIs via HTTP protocol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OMS cannot filter or do any sort of customization at their end.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562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A7CE4455-B837-88A5-F042-04637DB59058}"/>
              </a:ext>
            </a:extLst>
          </p:cNvPr>
          <p:cNvSpPr/>
          <p:nvPr/>
        </p:nvSpPr>
        <p:spPr>
          <a:xfrm>
            <a:off x="5167901" y="5342562"/>
            <a:ext cx="2637625" cy="15154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32A05C-A3FD-48D0-B4DA-95D1416E9819}"/>
              </a:ext>
            </a:extLst>
          </p:cNvPr>
          <p:cNvSpPr/>
          <p:nvPr/>
        </p:nvSpPr>
        <p:spPr>
          <a:xfrm>
            <a:off x="9102903" y="1726059"/>
            <a:ext cx="2637629" cy="48596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EC6B3A-F5C7-1633-CCF8-37BBB647E7EF}"/>
              </a:ext>
            </a:extLst>
          </p:cNvPr>
          <p:cNvSpPr txBox="1"/>
          <p:nvPr/>
        </p:nvSpPr>
        <p:spPr>
          <a:xfrm>
            <a:off x="-267129" y="573213"/>
            <a:ext cx="111166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Solution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66CF69-96F4-12F9-C277-92941FE477A3}"/>
              </a:ext>
            </a:extLst>
          </p:cNvPr>
          <p:cNvSpPr/>
          <p:nvPr/>
        </p:nvSpPr>
        <p:spPr>
          <a:xfrm>
            <a:off x="482885" y="2856215"/>
            <a:ext cx="1530849" cy="20651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Ecommerce Website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A621E1-2FE0-8454-4C76-17DB93D1270D}"/>
              </a:ext>
            </a:extLst>
          </p:cNvPr>
          <p:cNvSpPr/>
          <p:nvPr/>
        </p:nvSpPr>
        <p:spPr>
          <a:xfrm>
            <a:off x="5291191" y="2791975"/>
            <a:ext cx="2250041" cy="206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MuleSoft Anypoint Platform</a:t>
            </a:r>
          </a:p>
          <a:p>
            <a:pPr algn="ctr"/>
            <a:endParaRPr lang="en-US" dirty="0"/>
          </a:p>
        </p:txBody>
      </p:sp>
      <p:pic>
        <p:nvPicPr>
          <p:cNvPr id="30" name="Google Shape;4029;p413">
            <a:extLst>
              <a:ext uri="{FF2B5EF4-FFF2-40B4-BE49-F238E27FC236}">
                <a16:creationId xmlns:a16="http://schemas.microsoft.com/office/drawing/2014/main" id="{4BDCA60F-F241-3A1C-0D16-180449BC63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8606" t="13258" r="30085" b="20582"/>
          <a:stretch/>
        </p:blipFill>
        <p:spPr>
          <a:xfrm>
            <a:off x="6942498" y="2791975"/>
            <a:ext cx="598734" cy="5652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256113-38B8-6850-4742-3A67DDE1E41B}"/>
              </a:ext>
            </a:extLst>
          </p:cNvPr>
          <p:cNvSpPr/>
          <p:nvPr/>
        </p:nvSpPr>
        <p:spPr>
          <a:xfrm>
            <a:off x="2609636" y="2804843"/>
            <a:ext cx="1530849" cy="206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OMS &amp; Fulfilment Systems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Orders</a:t>
            </a:r>
          </a:p>
          <a:p>
            <a:pPr algn="ctr"/>
            <a:r>
              <a:rPr lang="en-US" dirty="0"/>
              <a:t>Payments</a:t>
            </a:r>
          </a:p>
          <a:p>
            <a:pPr algn="ctr"/>
            <a:r>
              <a:rPr lang="en-US" dirty="0"/>
              <a:t>Logistics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2CCF3B-9A59-BEBF-635F-D2215526EA41}"/>
              </a:ext>
            </a:extLst>
          </p:cNvPr>
          <p:cNvSpPr/>
          <p:nvPr/>
        </p:nvSpPr>
        <p:spPr>
          <a:xfrm>
            <a:off x="9490491" y="2158871"/>
            <a:ext cx="1890444" cy="940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Salesforce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1CD55E-F3EB-E7D0-82B6-A63BA491F20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013734" y="3837396"/>
            <a:ext cx="595902" cy="5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EBE674-2BFC-276D-3B85-759A9F4AF1BA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4140485" y="3824528"/>
            <a:ext cx="1150706" cy="1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466EFA-C62B-3668-DB90-C99A14C9738F}"/>
              </a:ext>
            </a:extLst>
          </p:cNvPr>
          <p:cNvCxnSpPr>
            <a:cxnSpLocks/>
          </p:cNvCxnSpPr>
          <p:nvPr/>
        </p:nvCxnSpPr>
        <p:spPr>
          <a:xfrm>
            <a:off x="7541232" y="3184067"/>
            <a:ext cx="1561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566437-E8B9-295F-EE97-1AD470D5A3B0}"/>
              </a:ext>
            </a:extLst>
          </p:cNvPr>
          <p:cNvSpPr txBox="1"/>
          <p:nvPr/>
        </p:nvSpPr>
        <p:spPr>
          <a:xfrm>
            <a:off x="7928820" y="2833518"/>
            <a:ext cx="924676" cy="26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OrderInfo</a:t>
            </a:r>
            <a:endParaRPr lang="en-US" sz="11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8D2E8F7-E10D-3B24-7DF7-A8DCD604EADA}"/>
              </a:ext>
            </a:extLst>
          </p:cNvPr>
          <p:cNvCxnSpPr/>
          <p:nvPr/>
        </p:nvCxnSpPr>
        <p:spPr>
          <a:xfrm flipH="1">
            <a:off x="2013734" y="4119937"/>
            <a:ext cx="595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F2B7818-842A-8C55-88D6-AF167FD320AA}"/>
              </a:ext>
            </a:extLst>
          </p:cNvPr>
          <p:cNvSpPr/>
          <p:nvPr/>
        </p:nvSpPr>
        <p:spPr>
          <a:xfrm>
            <a:off x="9490491" y="4837969"/>
            <a:ext cx="1890444" cy="1150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 Party API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F718E4-FD79-CAC0-F6A7-6013649EDAF6}"/>
              </a:ext>
            </a:extLst>
          </p:cNvPr>
          <p:cNvSpPr/>
          <p:nvPr/>
        </p:nvSpPr>
        <p:spPr>
          <a:xfrm>
            <a:off x="9490491" y="3498420"/>
            <a:ext cx="1890444" cy="940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C0C578-17E3-EE5B-8B02-56FAB81ADEB0}"/>
              </a:ext>
            </a:extLst>
          </p:cNvPr>
          <p:cNvCxnSpPr>
            <a:stCxn id="43" idx="1"/>
          </p:cNvCxnSpPr>
          <p:nvPr/>
        </p:nvCxnSpPr>
        <p:spPr>
          <a:xfrm flipH="1">
            <a:off x="7541232" y="4155897"/>
            <a:ext cx="1561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D041891-27CD-2EC2-CD43-B2FE35A9CC56}"/>
              </a:ext>
            </a:extLst>
          </p:cNvPr>
          <p:cNvSpPr/>
          <p:nvPr/>
        </p:nvSpPr>
        <p:spPr>
          <a:xfrm>
            <a:off x="5291191" y="5988676"/>
            <a:ext cx="2250041" cy="689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 Broker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81E8E91-778E-955F-FF3A-E571D41DD1EE}"/>
              </a:ext>
            </a:extLst>
          </p:cNvPr>
          <p:cNvSpPr/>
          <p:nvPr/>
        </p:nvSpPr>
        <p:spPr>
          <a:xfrm>
            <a:off x="5291190" y="5496675"/>
            <a:ext cx="2250041" cy="3929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Centralized Logging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77AA0CA-108F-B9E5-D631-A3B98D5A4A6C}"/>
              </a:ext>
            </a:extLst>
          </p:cNvPr>
          <p:cNvCxnSpPr>
            <a:cxnSpLocks/>
          </p:cNvCxnSpPr>
          <p:nvPr/>
        </p:nvCxnSpPr>
        <p:spPr>
          <a:xfrm>
            <a:off x="6096000" y="4869949"/>
            <a:ext cx="0" cy="47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1C6B39-4608-324A-BE6F-852E21FA36A7}"/>
              </a:ext>
            </a:extLst>
          </p:cNvPr>
          <p:cNvCxnSpPr>
            <a:cxnSpLocks/>
          </p:cNvCxnSpPr>
          <p:nvPr/>
        </p:nvCxnSpPr>
        <p:spPr>
          <a:xfrm flipV="1">
            <a:off x="6647380" y="4869949"/>
            <a:ext cx="0" cy="47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93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EC6B3A-F5C7-1633-CCF8-37BBB647E7EF}"/>
              </a:ext>
            </a:extLst>
          </p:cNvPr>
          <p:cNvSpPr txBox="1"/>
          <p:nvPr/>
        </p:nvSpPr>
        <p:spPr>
          <a:xfrm>
            <a:off x="1089061" y="441336"/>
            <a:ext cx="70891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Places an Order on ecommerce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 goes to 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OMS calls MuleSoft </a:t>
            </a:r>
            <a:r>
              <a:rPr lang="en-US" dirty="0" err="1"/>
              <a:t>Anypoint</a:t>
            </a:r>
            <a:r>
              <a:rPr lang="en-US" dirty="0"/>
              <a:t> Platform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MuleSoft </a:t>
            </a:r>
            <a:r>
              <a:rPr lang="en-US" dirty="0" err="1"/>
              <a:t>Anypoint</a:t>
            </a:r>
            <a:r>
              <a:rPr lang="en-US" dirty="0"/>
              <a:t> iPaaS Platform takes care of Orchestration and sending data to Salesforce CRM for Reporting and Analytics.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9E143-C52D-812C-29AE-9DCD7FC06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61" y="170303"/>
            <a:ext cx="9873465" cy="378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3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EC6B3A-F5C7-1633-CCF8-37BBB647E7EF}"/>
              </a:ext>
            </a:extLst>
          </p:cNvPr>
          <p:cNvSpPr txBox="1"/>
          <p:nvPr/>
        </p:nvSpPr>
        <p:spPr>
          <a:xfrm>
            <a:off x="482885" y="380145"/>
            <a:ext cx="111166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API Led Integration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pSp>
        <p:nvGrpSpPr>
          <p:cNvPr id="4" name="Google Shape;140;p19">
            <a:extLst>
              <a:ext uri="{FF2B5EF4-FFF2-40B4-BE49-F238E27FC236}">
                <a16:creationId xmlns:a16="http://schemas.microsoft.com/office/drawing/2014/main" id="{65A23B58-48ED-2C93-8786-050D6BEDFA22}"/>
              </a:ext>
            </a:extLst>
          </p:cNvPr>
          <p:cNvGrpSpPr/>
          <p:nvPr/>
        </p:nvGrpSpPr>
        <p:grpSpPr>
          <a:xfrm>
            <a:off x="1881208" y="1863554"/>
            <a:ext cx="8247193" cy="730500"/>
            <a:chOff x="2265857" y="1294025"/>
            <a:chExt cx="8091198" cy="730500"/>
          </a:xfrm>
        </p:grpSpPr>
        <p:sp>
          <p:nvSpPr>
            <p:cNvPr id="5" name="Google Shape;141;p19">
              <a:extLst>
                <a:ext uri="{FF2B5EF4-FFF2-40B4-BE49-F238E27FC236}">
                  <a16:creationId xmlns:a16="http://schemas.microsoft.com/office/drawing/2014/main" id="{D3862E66-562E-E963-CF32-28040C763053}"/>
                </a:ext>
              </a:extLst>
            </p:cNvPr>
            <p:cNvSpPr/>
            <p:nvPr/>
          </p:nvSpPr>
          <p:spPr>
            <a:xfrm>
              <a:off x="8866655" y="1294025"/>
              <a:ext cx="1490400" cy="7305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</a:rPr>
                <a:t>Experience Layer</a:t>
              </a:r>
              <a:endParaRPr b="1" dirty="0">
                <a:solidFill>
                  <a:srgbClr val="FFFFFF"/>
                </a:solidFill>
              </a:endParaRPr>
            </a:p>
          </p:txBody>
        </p:sp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0B21BA5F-EFC1-7483-DE41-15CF9BDD2B75}"/>
                </a:ext>
              </a:extLst>
            </p:cNvPr>
            <p:cNvSpPr/>
            <p:nvPr/>
          </p:nvSpPr>
          <p:spPr>
            <a:xfrm>
              <a:off x="2265857" y="1294025"/>
              <a:ext cx="6578700" cy="7305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" name="Google Shape;143;p19">
            <a:extLst>
              <a:ext uri="{FF2B5EF4-FFF2-40B4-BE49-F238E27FC236}">
                <a16:creationId xmlns:a16="http://schemas.microsoft.com/office/drawing/2014/main" id="{2EE6B687-C26E-7843-4F61-C5FEA3A36867}"/>
              </a:ext>
            </a:extLst>
          </p:cNvPr>
          <p:cNvGrpSpPr/>
          <p:nvPr/>
        </p:nvGrpSpPr>
        <p:grpSpPr>
          <a:xfrm>
            <a:off x="1891482" y="3459152"/>
            <a:ext cx="8239005" cy="730500"/>
            <a:chOff x="510950" y="2455650"/>
            <a:chExt cx="8068975" cy="730500"/>
          </a:xfrm>
        </p:grpSpPr>
        <p:sp>
          <p:nvSpPr>
            <p:cNvPr id="8" name="Google Shape;144;p19">
              <a:extLst>
                <a:ext uri="{FF2B5EF4-FFF2-40B4-BE49-F238E27FC236}">
                  <a16:creationId xmlns:a16="http://schemas.microsoft.com/office/drawing/2014/main" id="{D7837CBB-6F43-43FE-E946-71A48ABA1EF7}"/>
                </a:ext>
              </a:extLst>
            </p:cNvPr>
            <p:cNvSpPr/>
            <p:nvPr/>
          </p:nvSpPr>
          <p:spPr>
            <a:xfrm>
              <a:off x="7089525" y="2455650"/>
              <a:ext cx="1490400" cy="7305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</a:rPr>
                <a:t>Process Layer</a:t>
              </a:r>
              <a:endParaRPr b="1" dirty="0">
                <a:solidFill>
                  <a:srgbClr val="FFFFFF"/>
                </a:solidFill>
              </a:endParaRPr>
            </a:p>
          </p:txBody>
        </p:sp>
        <p:sp>
          <p:nvSpPr>
            <p:cNvPr id="9" name="Google Shape;145;p19">
              <a:extLst>
                <a:ext uri="{FF2B5EF4-FFF2-40B4-BE49-F238E27FC236}">
                  <a16:creationId xmlns:a16="http://schemas.microsoft.com/office/drawing/2014/main" id="{6F85A09A-C0F0-5380-A8E8-A375C9925BED}"/>
                </a:ext>
              </a:extLst>
            </p:cNvPr>
            <p:cNvSpPr/>
            <p:nvPr/>
          </p:nvSpPr>
          <p:spPr>
            <a:xfrm>
              <a:off x="510950" y="2455650"/>
              <a:ext cx="6578700" cy="7305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146;p19">
            <a:extLst>
              <a:ext uri="{FF2B5EF4-FFF2-40B4-BE49-F238E27FC236}">
                <a16:creationId xmlns:a16="http://schemas.microsoft.com/office/drawing/2014/main" id="{D2E08203-03CA-4AC6-E608-B052E61618D0}"/>
              </a:ext>
            </a:extLst>
          </p:cNvPr>
          <p:cNvGrpSpPr/>
          <p:nvPr/>
        </p:nvGrpSpPr>
        <p:grpSpPr>
          <a:xfrm>
            <a:off x="1901756" y="5023929"/>
            <a:ext cx="8239005" cy="730500"/>
            <a:chOff x="510950" y="3534175"/>
            <a:chExt cx="8068975" cy="730500"/>
          </a:xfrm>
        </p:grpSpPr>
        <p:sp>
          <p:nvSpPr>
            <p:cNvPr id="11" name="Google Shape;147;p19">
              <a:extLst>
                <a:ext uri="{FF2B5EF4-FFF2-40B4-BE49-F238E27FC236}">
                  <a16:creationId xmlns:a16="http://schemas.microsoft.com/office/drawing/2014/main" id="{FD9BDCDA-23D4-DD3A-FB28-73D8B29CCC5E}"/>
                </a:ext>
              </a:extLst>
            </p:cNvPr>
            <p:cNvSpPr/>
            <p:nvPr/>
          </p:nvSpPr>
          <p:spPr>
            <a:xfrm>
              <a:off x="7089525" y="3534175"/>
              <a:ext cx="1490400" cy="7305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</a:rPr>
                <a:t>System Layer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2" name="Google Shape;148;p19">
              <a:extLst>
                <a:ext uri="{FF2B5EF4-FFF2-40B4-BE49-F238E27FC236}">
                  <a16:creationId xmlns:a16="http://schemas.microsoft.com/office/drawing/2014/main" id="{37EC9155-2D65-E534-B544-DA0884FE0C0B}"/>
                </a:ext>
              </a:extLst>
            </p:cNvPr>
            <p:cNvSpPr/>
            <p:nvPr/>
          </p:nvSpPr>
          <p:spPr>
            <a:xfrm>
              <a:off x="510950" y="3534175"/>
              <a:ext cx="6578700" cy="7305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" name="Google Shape;159;p20">
            <a:extLst>
              <a:ext uri="{FF2B5EF4-FFF2-40B4-BE49-F238E27FC236}">
                <a16:creationId xmlns:a16="http://schemas.microsoft.com/office/drawing/2014/main" id="{1061A698-9B9D-998C-C389-3B0F62866182}"/>
              </a:ext>
            </a:extLst>
          </p:cNvPr>
          <p:cNvGrpSpPr/>
          <p:nvPr/>
        </p:nvGrpSpPr>
        <p:grpSpPr>
          <a:xfrm>
            <a:off x="3226088" y="1964257"/>
            <a:ext cx="3092522" cy="568314"/>
            <a:chOff x="1009125" y="2225638"/>
            <a:chExt cx="1987264" cy="547500"/>
          </a:xfrm>
        </p:grpSpPr>
        <p:grpSp>
          <p:nvGrpSpPr>
            <p:cNvPr id="14" name="Google Shape;160;p20">
              <a:extLst>
                <a:ext uri="{FF2B5EF4-FFF2-40B4-BE49-F238E27FC236}">
                  <a16:creationId xmlns:a16="http://schemas.microsoft.com/office/drawing/2014/main" id="{EFC6ED64-2C40-459D-BC96-16A37ACEA233}"/>
                </a:ext>
              </a:extLst>
            </p:cNvPr>
            <p:cNvGrpSpPr/>
            <p:nvPr/>
          </p:nvGrpSpPr>
          <p:grpSpPr>
            <a:xfrm>
              <a:off x="1009125" y="2323160"/>
              <a:ext cx="646272" cy="352471"/>
              <a:chOff x="5757848" y="3087607"/>
              <a:chExt cx="1009800" cy="549877"/>
            </a:xfrm>
          </p:grpSpPr>
          <p:grpSp>
            <p:nvGrpSpPr>
              <p:cNvPr id="16" name="Google Shape;161;p20">
                <a:extLst>
                  <a:ext uri="{FF2B5EF4-FFF2-40B4-BE49-F238E27FC236}">
                    <a16:creationId xmlns:a16="http://schemas.microsoft.com/office/drawing/2014/main" id="{959E36A8-C8CB-74E6-3BB1-C161793F2D1A}"/>
                  </a:ext>
                </a:extLst>
              </p:cNvPr>
              <p:cNvGrpSpPr/>
              <p:nvPr/>
            </p:nvGrpSpPr>
            <p:grpSpPr>
              <a:xfrm>
                <a:off x="5757848" y="3214784"/>
                <a:ext cx="1009800" cy="422700"/>
                <a:chOff x="5977719" y="1785909"/>
                <a:chExt cx="1009800" cy="422700"/>
              </a:xfrm>
            </p:grpSpPr>
            <p:sp>
              <p:nvSpPr>
                <p:cNvPr id="19" name="Google Shape;162;p20">
                  <a:extLst>
                    <a:ext uri="{FF2B5EF4-FFF2-40B4-BE49-F238E27FC236}">
                      <a16:creationId xmlns:a16="http://schemas.microsoft.com/office/drawing/2014/main" id="{BD70831A-1B37-00F7-C9E7-B616EAB1AE63}"/>
                    </a:ext>
                  </a:extLst>
                </p:cNvPr>
                <p:cNvSpPr/>
                <p:nvPr/>
              </p:nvSpPr>
              <p:spPr>
                <a:xfrm>
                  <a:off x="5977719" y="1843525"/>
                  <a:ext cx="1009800" cy="3117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A1D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" name="Google Shape;163;p20">
                  <a:extLst>
                    <a:ext uri="{FF2B5EF4-FFF2-40B4-BE49-F238E27FC236}">
                      <a16:creationId xmlns:a16="http://schemas.microsoft.com/office/drawing/2014/main" id="{545CB7E6-121E-D9A6-B974-496AF9DA36FC}"/>
                    </a:ext>
                  </a:extLst>
                </p:cNvPr>
                <p:cNvSpPr/>
                <p:nvPr/>
              </p:nvSpPr>
              <p:spPr>
                <a:xfrm>
                  <a:off x="6182437" y="1785909"/>
                  <a:ext cx="604500" cy="4227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A1D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7" name="Google Shape;164;p20">
                <a:extLst>
                  <a:ext uri="{FF2B5EF4-FFF2-40B4-BE49-F238E27FC236}">
                    <a16:creationId xmlns:a16="http://schemas.microsoft.com/office/drawing/2014/main" id="{ED19124B-2358-8D38-EDAB-C303F44E606B}"/>
                  </a:ext>
                </a:extLst>
              </p:cNvPr>
              <p:cNvPicPr preferRelativeResize="0"/>
              <p:nvPr/>
            </p:nvPicPr>
            <p:blipFill rotWithShape="1">
              <a:blip r:embed="rId2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128790" y="3087607"/>
                <a:ext cx="267930" cy="1271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65;p20">
                <a:extLst>
                  <a:ext uri="{FF2B5EF4-FFF2-40B4-BE49-F238E27FC236}">
                    <a16:creationId xmlns:a16="http://schemas.microsoft.com/office/drawing/2014/main" id="{1673E924-7C30-6A44-0D39-9BA0A5517B23}"/>
                  </a:ext>
                </a:extLst>
              </p:cNvPr>
              <p:cNvPicPr preferRelativeResize="0"/>
              <p:nvPr/>
            </p:nvPicPr>
            <p:blipFill rotWithShape="1">
              <a:blip r:embed="rId3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913196" y="3252038"/>
                <a:ext cx="546725" cy="3481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" name="Google Shape;166;p20">
              <a:extLst>
                <a:ext uri="{FF2B5EF4-FFF2-40B4-BE49-F238E27FC236}">
                  <a16:creationId xmlns:a16="http://schemas.microsoft.com/office/drawing/2014/main" id="{1AFC3BEE-1A51-D327-733E-7101D4BDFFBA}"/>
                </a:ext>
              </a:extLst>
            </p:cNvPr>
            <p:cNvSpPr txBox="1"/>
            <p:nvPr/>
          </p:nvSpPr>
          <p:spPr>
            <a:xfrm>
              <a:off x="1655400" y="2225638"/>
              <a:ext cx="1340989" cy="54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Salesforce Sans"/>
                  <a:ea typeface="Salesforce Sans"/>
                  <a:cs typeface="Salesforce Sans"/>
                  <a:sym typeface="Salesforce Sans"/>
                </a:rPr>
                <a:t>Mobile API</a:t>
              </a:r>
              <a:endParaRPr dirty="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21" name="Google Shape;159;p20">
            <a:extLst>
              <a:ext uri="{FF2B5EF4-FFF2-40B4-BE49-F238E27FC236}">
                <a16:creationId xmlns:a16="http://schemas.microsoft.com/office/drawing/2014/main" id="{4CF51A2C-E338-AE0F-9A46-9A577217F422}"/>
              </a:ext>
            </a:extLst>
          </p:cNvPr>
          <p:cNvGrpSpPr/>
          <p:nvPr/>
        </p:nvGrpSpPr>
        <p:grpSpPr>
          <a:xfrm>
            <a:off x="2389331" y="3540245"/>
            <a:ext cx="3924070" cy="568314"/>
            <a:chOff x="1009125" y="2225638"/>
            <a:chExt cx="2521619" cy="547500"/>
          </a:xfrm>
        </p:grpSpPr>
        <p:grpSp>
          <p:nvGrpSpPr>
            <p:cNvPr id="22" name="Google Shape;160;p20">
              <a:extLst>
                <a:ext uri="{FF2B5EF4-FFF2-40B4-BE49-F238E27FC236}">
                  <a16:creationId xmlns:a16="http://schemas.microsoft.com/office/drawing/2014/main" id="{36D78A74-A852-2E0B-3C33-D1F530FF2F0A}"/>
                </a:ext>
              </a:extLst>
            </p:cNvPr>
            <p:cNvGrpSpPr/>
            <p:nvPr/>
          </p:nvGrpSpPr>
          <p:grpSpPr>
            <a:xfrm>
              <a:off x="1009125" y="2323160"/>
              <a:ext cx="646272" cy="352471"/>
              <a:chOff x="5757848" y="3087607"/>
              <a:chExt cx="1009800" cy="549877"/>
            </a:xfrm>
          </p:grpSpPr>
          <p:grpSp>
            <p:nvGrpSpPr>
              <p:cNvPr id="24" name="Google Shape;161;p20">
                <a:extLst>
                  <a:ext uri="{FF2B5EF4-FFF2-40B4-BE49-F238E27FC236}">
                    <a16:creationId xmlns:a16="http://schemas.microsoft.com/office/drawing/2014/main" id="{A7FD0FBB-FE1A-A9A8-B258-B0B5D5A68D91}"/>
                  </a:ext>
                </a:extLst>
              </p:cNvPr>
              <p:cNvGrpSpPr/>
              <p:nvPr/>
            </p:nvGrpSpPr>
            <p:grpSpPr>
              <a:xfrm>
                <a:off x="5757848" y="3214784"/>
                <a:ext cx="1009800" cy="422700"/>
                <a:chOff x="5977719" y="1785909"/>
                <a:chExt cx="1009800" cy="422700"/>
              </a:xfrm>
            </p:grpSpPr>
            <p:sp>
              <p:nvSpPr>
                <p:cNvPr id="27" name="Google Shape;162;p20">
                  <a:extLst>
                    <a:ext uri="{FF2B5EF4-FFF2-40B4-BE49-F238E27FC236}">
                      <a16:creationId xmlns:a16="http://schemas.microsoft.com/office/drawing/2014/main" id="{49213E1C-D03D-00D4-3DAB-7448CC907CA6}"/>
                    </a:ext>
                  </a:extLst>
                </p:cNvPr>
                <p:cNvSpPr/>
                <p:nvPr/>
              </p:nvSpPr>
              <p:spPr>
                <a:xfrm>
                  <a:off x="5977719" y="1843525"/>
                  <a:ext cx="1009800" cy="3117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A1D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" name="Google Shape;163;p20">
                  <a:extLst>
                    <a:ext uri="{FF2B5EF4-FFF2-40B4-BE49-F238E27FC236}">
                      <a16:creationId xmlns:a16="http://schemas.microsoft.com/office/drawing/2014/main" id="{0C89212A-58F9-B3A4-79DF-787BAFB957FA}"/>
                    </a:ext>
                  </a:extLst>
                </p:cNvPr>
                <p:cNvSpPr/>
                <p:nvPr/>
              </p:nvSpPr>
              <p:spPr>
                <a:xfrm>
                  <a:off x="6182437" y="1785909"/>
                  <a:ext cx="604500" cy="4227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A1D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25" name="Google Shape;164;p20">
                <a:extLst>
                  <a:ext uri="{FF2B5EF4-FFF2-40B4-BE49-F238E27FC236}">
                    <a16:creationId xmlns:a16="http://schemas.microsoft.com/office/drawing/2014/main" id="{36FFED83-DE76-FF22-4D2B-41C10ADE15E9}"/>
                  </a:ext>
                </a:extLst>
              </p:cNvPr>
              <p:cNvPicPr preferRelativeResize="0"/>
              <p:nvPr/>
            </p:nvPicPr>
            <p:blipFill rotWithShape="1">
              <a:blip r:embed="rId2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128790" y="3087607"/>
                <a:ext cx="267930" cy="1271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" name="Google Shape;165;p20">
                <a:extLst>
                  <a:ext uri="{FF2B5EF4-FFF2-40B4-BE49-F238E27FC236}">
                    <a16:creationId xmlns:a16="http://schemas.microsoft.com/office/drawing/2014/main" id="{1D154257-C003-5044-A6B3-12D9C1812E7C}"/>
                  </a:ext>
                </a:extLst>
              </p:cNvPr>
              <p:cNvPicPr preferRelativeResize="0"/>
              <p:nvPr/>
            </p:nvPicPr>
            <p:blipFill rotWithShape="1">
              <a:blip r:embed="rId3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913196" y="3252038"/>
                <a:ext cx="546725" cy="3481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" name="Google Shape;166;p20">
              <a:extLst>
                <a:ext uri="{FF2B5EF4-FFF2-40B4-BE49-F238E27FC236}">
                  <a16:creationId xmlns:a16="http://schemas.microsoft.com/office/drawing/2014/main" id="{AEB76295-2DCB-7CFF-FA72-1591FFA9EEC3}"/>
                </a:ext>
              </a:extLst>
            </p:cNvPr>
            <p:cNvSpPr txBox="1"/>
            <p:nvPr/>
          </p:nvSpPr>
          <p:spPr>
            <a:xfrm>
              <a:off x="1655399" y="2225638"/>
              <a:ext cx="1875345" cy="54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Salesforce Sans"/>
                  <a:ea typeface="Salesforce Sans"/>
                  <a:cs typeface="Salesforce Sans"/>
                  <a:sym typeface="Salesforce Sans"/>
                </a:rPr>
                <a:t>Orders </a:t>
              </a:r>
              <a:r>
                <a:rPr lang="en-US" dirty="0">
                  <a:latin typeface="Salesforce Sans"/>
                  <a:ea typeface="Salesforce Sans"/>
                  <a:cs typeface="Salesforce Sans"/>
                  <a:sym typeface="Salesforce Sans"/>
                </a:rPr>
                <a:t>Analytics</a:t>
              </a:r>
              <a:r>
                <a:rPr lang="en" dirty="0">
                  <a:latin typeface="Salesforce Sans"/>
                  <a:ea typeface="Salesforce Sans"/>
                  <a:cs typeface="Salesforce Sans"/>
                  <a:sym typeface="Salesforce Sans"/>
                </a:rPr>
                <a:t> Process API</a:t>
              </a:r>
              <a:endParaRPr dirty="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37" name="Google Shape;159;p20">
            <a:extLst>
              <a:ext uri="{FF2B5EF4-FFF2-40B4-BE49-F238E27FC236}">
                <a16:creationId xmlns:a16="http://schemas.microsoft.com/office/drawing/2014/main" id="{C305182B-19AB-0BDA-6255-19F5EE1499F2}"/>
              </a:ext>
            </a:extLst>
          </p:cNvPr>
          <p:cNvGrpSpPr/>
          <p:nvPr/>
        </p:nvGrpSpPr>
        <p:grpSpPr>
          <a:xfrm>
            <a:off x="2264877" y="5105022"/>
            <a:ext cx="3092522" cy="568314"/>
            <a:chOff x="1009125" y="2225638"/>
            <a:chExt cx="1987264" cy="547500"/>
          </a:xfrm>
        </p:grpSpPr>
        <p:grpSp>
          <p:nvGrpSpPr>
            <p:cNvPr id="38" name="Google Shape;160;p20">
              <a:extLst>
                <a:ext uri="{FF2B5EF4-FFF2-40B4-BE49-F238E27FC236}">
                  <a16:creationId xmlns:a16="http://schemas.microsoft.com/office/drawing/2014/main" id="{CB7881CB-D97D-0985-B1A7-9EAA89F350FD}"/>
                </a:ext>
              </a:extLst>
            </p:cNvPr>
            <p:cNvGrpSpPr/>
            <p:nvPr/>
          </p:nvGrpSpPr>
          <p:grpSpPr>
            <a:xfrm>
              <a:off x="1009125" y="2323160"/>
              <a:ext cx="646272" cy="352471"/>
              <a:chOff x="5757848" y="3087607"/>
              <a:chExt cx="1009800" cy="549877"/>
            </a:xfrm>
          </p:grpSpPr>
          <p:grpSp>
            <p:nvGrpSpPr>
              <p:cNvPr id="40" name="Google Shape;161;p20">
                <a:extLst>
                  <a:ext uri="{FF2B5EF4-FFF2-40B4-BE49-F238E27FC236}">
                    <a16:creationId xmlns:a16="http://schemas.microsoft.com/office/drawing/2014/main" id="{72DE6A88-6FAA-F5F8-11FD-87C3AEEB1D3E}"/>
                  </a:ext>
                </a:extLst>
              </p:cNvPr>
              <p:cNvGrpSpPr/>
              <p:nvPr/>
            </p:nvGrpSpPr>
            <p:grpSpPr>
              <a:xfrm>
                <a:off x="5757848" y="3214784"/>
                <a:ext cx="1009800" cy="422700"/>
                <a:chOff x="5977719" y="1785909"/>
                <a:chExt cx="1009800" cy="422700"/>
              </a:xfrm>
            </p:grpSpPr>
            <p:sp>
              <p:nvSpPr>
                <p:cNvPr id="43" name="Google Shape;162;p20">
                  <a:extLst>
                    <a:ext uri="{FF2B5EF4-FFF2-40B4-BE49-F238E27FC236}">
                      <a16:creationId xmlns:a16="http://schemas.microsoft.com/office/drawing/2014/main" id="{25D2018F-06F4-9153-BA7F-238432960974}"/>
                    </a:ext>
                  </a:extLst>
                </p:cNvPr>
                <p:cNvSpPr/>
                <p:nvPr/>
              </p:nvSpPr>
              <p:spPr>
                <a:xfrm>
                  <a:off x="5977719" y="1843525"/>
                  <a:ext cx="1009800" cy="3117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A1D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163;p20">
                  <a:extLst>
                    <a:ext uri="{FF2B5EF4-FFF2-40B4-BE49-F238E27FC236}">
                      <a16:creationId xmlns:a16="http://schemas.microsoft.com/office/drawing/2014/main" id="{C65C48B4-81FE-19C9-E034-BC3523D8BAE0}"/>
                    </a:ext>
                  </a:extLst>
                </p:cNvPr>
                <p:cNvSpPr/>
                <p:nvPr/>
              </p:nvSpPr>
              <p:spPr>
                <a:xfrm>
                  <a:off x="6182437" y="1785909"/>
                  <a:ext cx="604500" cy="4227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A1D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1" name="Google Shape;164;p20">
                <a:extLst>
                  <a:ext uri="{FF2B5EF4-FFF2-40B4-BE49-F238E27FC236}">
                    <a16:creationId xmlns:a16="http://schemas.microsoft.com/office/drawing/2014/main" id="{65442240-41AF-37AE-FA14-1B304DCEBB9C}"/>
                  </a:ext>
                </a:extLst>
              </p:cNvPr>
              <p:cNvPicPr preferRelativeResize="0"/>
              <p:nvPr/>
            </p:nvPicPr>
            <p:blipFill rotWithShape="1">
              <a:blip r:embed="rId2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128790" y="3087607"/>
                <a:ext cx="267930" cy="1271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" name="Google Shape;165;p20">
                <a:extLst>
                  <a:ext uri="{FF2B5EF4-FFF2-40B4-BE49-F238E27FC236}">
                    <a16:creationId xmlns:a16="http://schemas.microsoft.com/office/drawing/2014/main" id="{7158B859-24D8-0F33-7D6A-171B8E151DB8}"/>
                  </a:ext>
                </a:extLst>
              </p:cNvPr>
              <p:cNvPicPr preferRelativeResize="0"/>
              <p:nvPr/>
            </p:nvPicPr>
            <p:blipFill rotWithShape="1">
              <a:blip r:embed="rId3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913196" y="3252038"/>
                <a:ext cx="546725" cy="3481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9" name="Google Shape;166;p20">
              <a:extLst>
                <a:ext uri="{FF2B5EF4-FFF2-40B4-BE49-F238E27FC236}">
                  <a16:creationId xmlns:a16="http://schemas.microsoft.com/office/drawing/2014/main" id="{6FEFFE2F-6D0F-CC71-0A82-CEFBDDACE858}"/>
                </a:ext>
              </a:extLst>
            </p:cNvPr>
            <p:cNvSpPr txBox="1"/>
            <p:nvPr/>
          </p:nvSpPr>
          <p:spPr>
            <a:xfrm>
              <a:off x="1655400" y="2225638"/>
              <a:ext cx="1340989" cy="54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Salesforce Sans"/>
                  <a:ea typeface="Salesforce Sans"/>
                  <a:cs typeface="Salesforce Sans"/>
                  <a:sym typeface="Salesforce Sans"/>
                </a:rPr>
                <a:t>Customer Search API</a:t>
              </a:r>
              <a:endParaRPr dirty="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45" name="Google Shape;159;p20">
            <a:extLst>
              <a:ext uri="{FF2B5EF4-FFF2-40B4-BE49-F238E27FC236}">
                <a16:creationId xmlns:a16="http://schemas.microsoft.com/office/drawing/2014/main" id="{E93B3E78-A180-1519-1AFC-04BBEFFF5158}"/>
              </a:ext>
            </a:extLst>
          </p:cNvPr>
          <p:cNvGrpSpPr/>
          <p:nvPr/>
        </p:nvGrpSpPr>
        <p:grpSpPr>
          <a:xfrm>
            <a:off x="5254523" y="5145569"/>
            <a:ext cx="3092522" cy="568314"/>
            <a:chOff x="1009125" y="2225638"/>
            <a:chExt cx="1987264" cy="547500"/>
          </a:xfrm>
        </p:grpSpPr>
        <p:grpSp>
          <p:nvGrpSpPr>
            <p:cNvPr id="46" name="Google Shape;160;p20">
              <a:extLst>
                <a:ext uri="{FF2B5EF4-FFF2-40B4-BE49-F238E27FC236}">
                  <a16:creationId xmlns:a16="http://schemas.microsoft.com/office/drawing/2014/main" id="{27F313B0-9102-CF8D-66C1-381AE4AC15CE}"/>
                </a:ext>
              </a:extLst>
            </p:cNvPr>
            <p:cNvGrpSpPr/>
            <p:nvPr/>
          </p:nvGrpSpPr>
          <p:grpSpPr>
            <a:xfrm>
              <a:off x="1009125" y="2323160"/>
              <a:ext cx="646272" cy="352471"/>
              <a:chOff x="5757848" y="3087607"/>
              <a:chExt cx="1009800" cy="549877"/>
            </a:xfrm>
          </p:grpSpPr>
          <p:grpSp>
            <p:nvGrpSpPr>
              <p:cNvPr id="48" name="Google Shape;161;p20">
                <a:extLst>
                  <a:ext uri="{FF2B5EF4-FFF2-40B4-BE49-F238E27FC236}">
                    <a16:creationId xmlns:a16="http://schemas.microsoft.com/office/drawing/2014/main" id="{E59747F0-C6F9-7A7A-5825-3FC32DCD9F64}"/>
                  </a:ext>
                </a:extLst>
              </p:cNvPr>
              <p:cNvGrpSpPr/>
              <p:nvPr/>
            </p:nvGrpSpPr>
            <p:grpSpPr>
              <a:xfrm>
                <a:off x="5757848" y="3214784"/>
                <a:ext cx="1009800" cy="422700"/>
                <a:chOff x="5977719" y="1785909"/>
                <a:chExt cx="1009800" cy="422700"/>
              </a:xfrm>
            </p:grpSpPr>
            <p:sp>
              <p:nvSpPr>
                <p:cNvPr id="51" name="Google Shape;162;p20">
                  <a:extLst>
                    <a:ext uri="{FF2B5EF4-FFF2-40B4-BE49-F238E27FC236}">
                      <a16:creationId xmlns:a16="http://schemas.microsoft.com/office/drawing/2014/main" id="{58B545C5-6CD5-BED6-2E79-0FF283071FBD}"/>
                    </a:ext>
                  </a:extLst>
                </p:cNvPr>
                <p:cNvSpPr/>
                <p:nvPr/>
              </p:nvSpPr>
              <p:spPr>
                <a:xfrm>
                  <a:off x="5977719" y="1843525"/>
                  <a:ext cx="1009800" cy="3117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A1D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163;p20">
                  <a:extLst>
                    <a:ext uri="{FF2B5EF4-FFF2-40B4-BE49-F238E27FC236}">
                      <a16:creationId xmlns:a16="http://schemas.microsoft.com/office/drawing/2014/main" id="{34A3793E-ADD6-5E59-57F0-04A837E0808F}"/>
                    </a:ext>
                  </a:extLst>
                </p:cNvPr>
                <p:cNvSpPr/>
                <p:nvPr/>
              </p:nvSpPr>
              <p:spPr>
                <a:xfrm>
                  <a:off x="6182437" y="1785909"/>
                  <a:ext cx="604500" cy="4227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A1D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9" name="Google Shape;164;p20">
                <a:extLst>
                  <a:ext uri="{FF2B5EF4-FFF2-40B4-BE49-F238E27FC236}">
                    <a16:creationId xmlns:a16="http://schemas.microsoft.com/office/drawing/2014/main" id="{FA2FDFCA-DAF5-985A-613E-221EB1EC9988}"/>
                  </a:ext>
                </a:extLst>
              </p:cNvPr>
              <p:cNvPicPr preferRelativeResize="0"/>
              <p:nvPr/>
            </p:nvPicPr>
            <p:blipFill rotWithShape="1">
              <a:blip r:embed="rId2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128790" y="3087607"/>
                <a:ext cx="267930" cy="1271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" name="Google Shape;165;p20">
                <a:extLst>
                  <a:ext uri="{FF2B5EF4-FFF2-40B4-BE49-F238E27FC236}">
                    <a16:creationId xmlns:a16="http://schemas.microsoft.com/office/drawing/2014/main" id="{6D5032E4-8844-B522-D6E4-D9DE31CD2CA8}"/>
                  </a:ext>
                </a:extLst>
              </p:cNvPr>
              <p:cNvPicPr preferRelativeResize="0"/>
              <p:nvPr/>
            </p:nvPicPr>
            <p:blipFill rotWithShape="1">
              <a:blip r:embed="rId3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913196" y="3252038"/>
                <a:ext cx="546725" cy="3481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7" name="Google Shape;166;p20">
              <a:extLst>
                <a:ext uri="{FF2B5EF4-FFF2-40B4-BE49-F238E27FC236}">
                  <a16:creationId xmlns:a16="http://schemas.microsoft.com/office/drawing/2014/main" id="{39C6BF0A-6346-A2E0-DF5A-3AB527016887}"/>
                </a:ext>
              </a:extLst>
            </p:cNvPr>
            <p:cNvSpPr txBox="1"/>
            <p:nvPr/>
          </p:nvSpPr>
          <p:spPr>
            <a:xfrm>
              <a:off x="1655400" y="2225638"/>
              <a:ext cx="1340989" cy="54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Salesforce Sans"/>
                  <a:ea typeface="Salesforce Sans"/>
                  <a:cs typeface="Salesforce Sans"/>
                  <a:sym typeface="Salesforce Sans"/>
                </a:rPr>
                <a:t>Order Creation API</a:t>
              </a:r>
              <a:endParaRPr dirty="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53" name="Google Shape;2112;p59">
            <a:extLst>
              <a:ext uri="{FF2B5EF4-FFF2-40B4-BE49-F238E27FC236}">
                <a16:creationId xmlns:a16="http://schemas.microsoft.com/office/drawing/2014/main" id="{3DDF95B4-1C89-829F-AFA3-94866E994A2B}"/>
              </a:ext>
            </a:extLst>
          </p:cNvPr>
          <p:cNvGrpSpPr/>
          <p:nvPr/>
        </p:nvGrpSpPr>
        <p:grpSpPr>
          <a:xfrm>
            <a:off x="2610930" y="6090651"/>
            <a:ext cx="342903" cy="342900"/>
            <a:chOff x="1959163" y="2526600"/>
            <a:chExt cx="457204" cy="457200"/>
          </a:xfrm>
        </p:grpSpPr>
        <p:pic>
          <p:nvPicPr>
            <p:cNvPr id="54" name="Google Shape;2113;p59">
              <a:extLst>
                <a:ext uri="{FF2B5EF4-FFF2-40B4-BE49-F238E27FC236}">
                  <a16:creationId xmlns:a16="http://schemas.microsoft.com/office/drawing/2014/main" id="{A515FEC4-1BFF-4CE6-5FEE-84DFFFCEE5DB}"/>
                </a:ext>
              </a:extLst>
            </p:cNvPr>
            <p:cNvPicPr preferRelativeResize="0"/>
            <p:nvPr/>
          </p:nvPicPr>
          <p:blipFill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59163" y="2527913"/>
              <a:ext cx="457200" cy="4545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" name="Google Shape;2114;p59">
              <a:extLst>
                <a:ext uri="{FF2B5EF4-FFF2-40B4-BE49-F238E27FC236}">
                  <a16:creationId xmlns:a16="http://schemas.microsoft.com/office/drawing/2014/main" id="{A55BD965-735E-C81C-5276-0EA6CE603D72}"/>
                </a:ext>
              </a:extLst>
            </p:cNvPr>
            <p:cNvSpPr/>
            <p:nvPr/>
          </p:nvSpPr>
          <p:spPr>
            <a:xfrm>
              <a:off x="1959166" y="2526600"/>
              <a:ext cx="457200" cy="457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56" name="Google Shape;2177;p60">
            <a:extLst>
              <a:ext uri="{FF2B5EF4-FFF2-40B4-BE49-F238E27FC236}">
                <a16:creationId xmlns:a16="http://schemas.microsoft.com/office/drawing/2014/main" id="{15D1ABE9-1E2E-74B0-0E0B-09D42792672E}"/>
              </a:ext>
            </a:extLst>
          </p:cNvPr>
          <p:cNvGrpSpPr/>
          <p:nvPr/>
        </p:nvGrpSpPr>
        <p:grpSpPr>
          <a:xfrm>
            <a:off x="5675553" y="6096352"/>
            <a:ext cx="342900" cy="342900"/>
            <a:chOff x="4725375" y="1750338"/>
            <a:chExt cx="457200" cy="457200"/>
          </a:xfrm>
        </p:grpSpPr>
        <p:sp>
          <p:nvSpPr>
            <p:cNvPr id="57" name="Google Shape;2178;p60">
              <a:extLst>
                <a:ext uri="{FF2B5EF4-FFF2-40B4-BE49-F238E27FC236}">
                  <a16:creationId xmlns:a16="http://schemas.microsoft.com/office/drawing/2014/main" id="{9A400129-48A7-F4C3-A1EE-0E17D9458FC5}"/>
                </a:ext>
              </a:extLst>
            </p:cNvPr>
            <p:cNvSpPr/>
            <p:nvPr/>
          </p:nvSpPr>
          <p:spPr>
            <a:xfrm>
              <a:off x="4725375" y="1750338"/>
              <a:ext cx="457200" cy="457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pic>
          <p:nvPicPr>
            <p:cNvPr id="58" name="Google Shape;2179;p60">
              <a:extLst>
                <a:ext uri="{FF2B5EF4-FFF2-40B4-BE49-F238E27FC236}">
                  <a16:creationId xmlns:a16="http://schemas.microsoft.com/office/drawing/2014/main" id="{436141FA-128C-AAFA-CC65-870648C5E3D7}"/>
                </a:ext>
              </a:extLst>
            </p:cNvPr>
            <p:cNvPicPr preferRelativeResize="0"/>
            <p:nvPr/>
          </p:nvPicPr>
          <p:blipFill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5375" y="1751600"/>
              <a:ext cx="457200" cy="45458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0AC77F6-B95F-937D-9CD5-85BAE26C4308}"/>
              </a:ext>
            </a:extLst>
          </p:cNvPr>
          <p:cNvCxnSpPr>
            <a:stCxn id="20" idx="2"/>
            <a:endCxn id="20" idx="2"/>
          </p:cNvCxnSpPr>
          <p:nvPr/>
        </p:nvCxnSpPr>
        <p:spPr>
          <a:xfrm>
            <a:off x="3731003" y="24313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D373FFD-2F5C-BB53-13DB-22E7898EE9AB}"/>
              </a:ext>
            </a:extLst>
          </p:cNvPr>
          <p:cNvCxnSpPr>
            <a:cxnSpLocks/>
          </p:cNvCxnSpPr>
          <p:nvPr/>
        </p:nvCxnSpPr>
        <p:spPr>
          <a:xfrm flipH="1">
            <a:off x="2873700" y="2441827"/>
            <a:ext cx="721828" cy="12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1B2B191-07E6-B9E7-1D3C-E35F7C00891D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flipH="1">
            <a:off x="2767740" y="4007345"/>
            <a:ext cx="126506" cy="119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6BDE8C4-910A-1EFB-2C2A-935838E5DBE4}"/>
              </a:ext>
            </a:extLst>
          </p:cNvPr>
          <p:cNvCxnSpPr>
            <a:endCxn id="49" idx="3"/>
          </p:cNvCxnSpPr>
          <p:nvPr/>
        </p:nvCxnSpPr>
        <p:spPr>
          <a:xfrm>
            <a:off x="3019165" y="4017815"/>
            <a:ext cx="2871643" cy="127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E2134D-64C2-2B8F-F523-1CD6B5C25F00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>
            <a:off x="2769792" y="5572122"/>
            <a:ext cx="12590" cy="51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0044CBC-7F85-2A8E-DFDA-4F1F267F1AD6}"/>
              </a:ext>
            </a:extLst>
          </p:cNvPr>
          <p:cNvCxnSpPr>
            <a:endCxn id="58" idx="0"/>
          </p:cNvCxnSpPr>
          <p:nvPr/>
        </p:nvCxnSpPr>
        <p:spPr>
          <a:xfrm>
            <a:off x="5847003" y="5613860"/>
            <a:ext cx="0" cy="48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91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7C3EB9-7D05-E4E1-4F1C-D018D462D747}"/>
              </a:ext>
            </a:extLst>
          </p:cNvPr>
          <p:cNvSpPr txBox="1"/>
          <p:nvPr/>
        </p:nvSpPr>
        <p:spPr>
          <a:xfrm>
            <a:off x="4862245" y="300691"/>
            <a:ext cx="6097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Interface List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E9DF67-FFFC-65D3-603C-992A10F46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4355"/>
              </p:ext>
            </p:extLst>
          </p:nvPr>
        </p:nvGraphicFramePr>
        <p:xfrm>
          <a:off x="1520576" y="1530849"/>
          <a:ext cx="8866597" cy="309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6604">
                  <a:extLst>
                    <a:ext uri="{9D8B030D-6E8A-4147-A177-3AD203B41FA5}">
                      <a16:colId xmlns:a16="http://schemas.microsoft.com/office/drawing/2014/main" val="2797664457"/>
                    </a:ext>
                  </a:extLst>
                </a:gridCol>
                <a:gridCol w="3208631">
                  <a:extLst>
                    <a:ext uri="{9D8B030D-6E8A-4147-A177-3AD203B41FA5}">
                      <a16:colId xmlns:a16="http://schemas.microsoft.com/office/drawing/2014/main" val="2184799221"/>
                    </a:ext>
                  </a:extLst>
                </a:gridCol>
                <a:gridCol w="1175681">
                  <a:extLst>
                    <a:ext uri="{9D8B030D-6E8A-4147-A177-3AD203B41FA5}">
                      <a16:colId xmlns:a16="http://schemas.microsoft.com/office/drawing/2014/main" val="639653802"/>
                    </a:ext>
                  </a:extLst>
                </a:gridCol>
                <a:gridCol w="1175681">
                  <a:extLst>
                    <a:ext uri="{9D8B030D-6E8A-4147-A177-3AD203B41FA5}">
                      <a16:colId xmlns:a16="http://schemas.microsoft.com/office/drawing/2014/main" val="417707873"/>
                    </a:ext>
                  </a:extLst>
                </a:gridCol>
              </a:tblGrid>
              <a:tr h="618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API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MuleSoft Application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Interface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Operation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4832714"/>
                  </a:ext>
                </a:extLst>
              </a:tr>
              <a:tr h="618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Mobile API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mule-mobile-</a:t>
                      </a:r>
                      <a:r>
                        <a:rPr lang="en-US" sz="1100" u="none" strike="noStrike" dirty="0" err="1">
                          <a:effectLst/>
                        </a:rPr>
                        <a:t>i</a:t>
                      </a:r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 err="1">
                          <a:effectLst/>
                        </a:rPr>
                        <a:t>eapi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14102347"/>
                  </a:ext>
                </a:extLst>
              </a:tr>
              <a:tr h="618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Orders Analytics Process API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mule-order-</a:t>
                      </a:r>
                      <a:r>
                        <a:rPr lang="en-US" sz="1100" u="none" strike="noStrike" dirty="0" err="1">
                          <a:effectLst/>
                        </a:rPr>
                        <a:t>papi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45362219"/>
                  </a:ext>
                </a:extLst>
              </a:tr>
              <a:tr h="618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Search API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mule-</a:t>
                      </a:r>
                      <a:r>
                        <a:rPr lang="en-US" sz="1100" u="none" strike="noStrike" dirty="0" err="1">
                          <a:effectLst/>
                        </a:rPr>
                        <a:t>db</a:t>
                      </a:r>
                      <a:r>
                        <a:rPr lang="en-US" sz="1100" u="none" strike="noStrike" dirty="0">
                          <a:effectLst/>
                        </a:rPr>
                        <a:t>-customer-</a:t>
                      </a:r>
                      <a:r>
                        <a:rPr lang="en-US" sz="1100" u="none" strike="noStrike" dirty="0" err="1">
                          <a:effectLst/>
                        </a:rPr>
                        <a:t>sapi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85275366"/>
                  </a:ext>
                </a:extLst>
              </a:tr>
              <a:tr h="618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Order Creation API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mule-sf-order-</a:t>
                      </a:r>
                      <a:r>
                        <a:rPr lang="en-US" sz="1100" u="none" strike="noStrike" dirty="0" err="1">
                          <a:effectLst/>
                        </a:rPr>
                        <a:t>sapi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IN004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OP001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733608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B5972D1-E54D-12B7-1214-CB4DC8FC4007}"/>
              </a:ext>
            </a:extLst>
          </p:cNvPr>
          <p:cNvSpPr txBox="1"/>
          <p:nvPr/>
        </p:nvSpPr>
        <p:spPr>
          <a:xfrm>
            <a:off x="1520576" y="5465852"/>
            <a:ext cx="8866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 IN004 will not be implemented. Customer Search System API implementation will be done for demo purpose.</a:t>
            </a:r>
          </a:p>
        </p:txBody>
      </p:sp>
    </p:spTree>
    <p:extLst>
      <p:ext uri="{BB962C8B-B14F-4D97-AF65-F5344CB8AC3E}">
        <p14:creationId xmlns:p14="http://schemas.microsoft.com/office/powerpoint/2010/main" val="347899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EC6B3A-F5C7-1633-CCF8-37BBB647E7EF}"/>
              </a:ext>
            </a:extLst>
          </p:cNvPr>
          <p:cNvSpPr txBox="1"/>
          <p:nvPr/>
        </p:nvSpPr>
        <p:spPr>
          <a:xfrm>
            <a:off x="643206" y="1437929"/>
            <a:ext cx="70891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API Led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Broadcasting Events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Publisher and Subscriber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Synchronization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C3EB9-7D05-E4E1-4F1C-D018D462D747}"/>
              </a:ext>
            </a:extLst>
          </p:cNvPr>
          <p:cNvSpPr txBox="1"/>
          <p:nvPr/>
        </p:nvSpPr>
        <p:spPr>
          <a:xfrm>
            <a:off x="2519737" y="115756"/>
            <a:ext cx="6097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Identified &amp; Used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53486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EC6B3A-F5C7-1633-CCF8-37BBB647E7EF}"/>
              </a:ext>
            </a:extLst>
          </p:cNvPr>
          <p:cNvSpPr txBox="1"/>
          <p:nvPr/>
        </p:nvSpPr>
        <p:spPr>
          <a:xfrm>
            <a:off x="643206" y="1437929"/>
            <a:ext cx="70891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API Led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Broadcasting Events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Publisher and Subscriber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Synchronization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C3EB9-7D05-E4E1-4F1C-D018D462D747}"/>
              </a:ext>
            </a:extLst>
          </p:cNvPr>
          <p:cNvSpPr txBox="1"/>
          <p:nvPr/>
        </p:nvSpPr>
        <p:spPr>
          <a:xfrm>
            <a:off x="2519737" y="115756"/>
            <a:ext cx="6097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Identified &amp; Used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92983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5463</TotalTime>
  <Words>249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Salesforce Sans</vt:lpstr>
      <vt:lpstr>Office Theme</vt:lpstr>
      <vt:lpstr>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Toubleshooing</dc:title>
  <dc:creator>Ravi Gupta</dc:creator>
  <cp:lastModifiedBy>Gupta, Ravi</cp:lastModifiedBy>
  <cp:revision>47</cp:revision>
  <dcterms:created xsi:type="dcterms:W3CDTF">2024-03-22T09:05:09Z</dcterms:created>
  <dcterms:modified xsi:type="dcterms:W3CDTF">2024-03-27T13:32:51Z</dcterms:modified>
</cp:coreProperties>
</file>