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3" r:id="rId4"/>
    <p:sldId id="275" r:id="rId5"/>
    <p:sldId id="276" r:id="rId6"/>
    <p:sldId id="277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D379-A23F-8721-1FAC-DC186C42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35FCF-9990-D150-60D2-8AB00F3AE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F7828-5C5E-410E-AF8B-E5971C9C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C66B-8044-FA07-BBEA-E30FD98F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8E993-F50C-8310-ACB0-42504E0C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9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EC2F-941C-5F42-9A30-962A67FC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C8580-5472-846A-9AFB-904D20A1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F5D86-3AAA-1CF2-D2CE-517C371F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2F23-44E3-C3B3-FC04-AE65CC7A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87D1B-77D2-9DBB-7F69-F7B507A5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5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9956B-1CDE-B019-9E6F-A60E5F856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006B6-A7D7-A95F-7273-29A2EE0AB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E1D55-48C5-DD9B-D69C-2A24B4D2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FA762-5148-0BE0-79D5-C30037CB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7F12-9FCD-74E4-82EE-CC6F93AA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9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814E-4E9A-15D7-BC17-7E32B14B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3ED8-636D-3A28-EF54-B11B48C8F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8550E-1C61-513A-6838-EED3A2A9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1888D-DD84-3B09-BED8-D26824A9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57789-B965-4078-B66F-F9FC646C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2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E723-6954-47E6-2F1E-E5902F55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63DCA-0543-3A40-150D-1B0FE8B8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7841B-8D68-1108-2128-63C99416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E6834-BF12-9AD7-BFF4-8E02E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ABC7-10D4-FC2E-F34D-4357A2A5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236E-598B-D018-F21A-D6C550F3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5612-36DB-8F8F-537A-E2B9637FF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92937-F5AD-CE09-C5AB-D4322D12F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E449B-444F-0F48-E116-C3A1B62C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29F36-4300-3025-0744-D5831F47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F3DF-4965-B576-284D-E23B36D0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7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8B7E-EB77-9C4C-396D-0B178344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18F74-7A1E-A5B9-29F0-61D52FFCE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FF7B4-CEAD-5EBD-A75F-9E9538099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F03C0-3E6A-596A-C546-56AFC4D0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6E16D-9530-6461-85BC-23D90F4F2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49873-1200-3AD3-E180-10369DF5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10222-E2DE-D280-1BA6-4F3C22E8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BBD3C-CBD9-8DAA-5D41-6512B107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89A4-B6D2-4C30-A58B-F3122E35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163B5-A3C7-E821-B29F-30BC07AA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59AE5-C2B9-0E09-F3A8-B35C0225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83762-CD80-7D51-79DB-FE4E01E4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4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5B1AA-EA78-C2AB-0EBF-EA4AD9EA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0F8D0-5D20-510B-5867-AAE82D67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EAE9F-2218-9EC0-F42D-EB54E13F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0593-0AEE-1EFD-B737-5C37E395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756C9-71FC-A372-A38E-C370B0FB8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E56F4-5E57-E08D-280E-746FB34D1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3BBC3-0AB5-18AA-6730-E854BB7A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BA88E-C5D8-7BA3-5D8F-AA43B99E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43673-7187-EA5A-9E27-9ACA187E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307A-9802-336A-989E-146F03EE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954A9-64C3-E6E4-AAEE-0EB920F62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67DE5-C72F-119E-2547-816017E3B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F2B41-412C-A85A-AC6A-E8781461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CF32D-3EBC-99BB-1FAD-68613C4B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F7548-AC54-71BC-C1CB-31640E8F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1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BF84A-FC0A-3FFF-E75F-215EBACD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29F5-D788-3C0F-739F-F02E9A318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59FD-BA6A-F5B2-7572-D061BB620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77F1-8081-4029-8FA6-2A16F63B9C9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656D2-4743-446D-5258-1CC253C4E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F9935-8031-EFBA-1CE7-7FCF1885F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8280-6AE5-530A-8F4C-056D274EE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2858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C6B3A-F5C7-1633-CCF8-37BBB647E7EF}"/>
              </a:ext>
            </a:extLst>
          </p:cNvPr>
          <p:cNvSpPr txBox="1"/>
          <p:nvPr/>
        </p:nvSpPr>
        <p:spPr>
          <a:xfrm>
            <a:off x="561013" y="1499574"/>
            <a:ext cx="879874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E2E Sequence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Process Sequence Diagram &amp; Steps : mule-mobile-</a:t>
            </a:r>
            <a:r>
              <a:rPr lang="en-US" sz="2000" dirty="0" err="1"/>
              <a:t>i</a:t>
            </a:r>
            <a:r>
              <a:rPr lang="en-US" sz="2000" dirty="0"/>
              <a:t>-</a:t>
            </a:r>
            <a:r>
              <a:rPr lang="en-US" sz="2000" dirty="0" err="1"/>
              <a:t>eapi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Process Sequence Diagram &amp; Steps : mule-order-</a:t>
            </a:r>
            <a:r>
              <a:rPr lang="en-US" sz="2000" dirty="0" err="1"/>
              <a:t>papi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Process Sequence Diagram &amp; Steps : mule-</a:t>
            </a:r>
            <a:r>
              <a:rPr lang="en-US" sz="2000" dirty="0" err="1"/>
              <a:t>db</a:t>
            </a:r>
            <a:r>
              <a:rPr lang="en-US" sz="2000" dirty="0"/>
              <a:t>-customer-</a:t>
            </a:r>
            <a:r>
              <a:rPr lang="en-US" sz="2000" dirty="0" err="1"/>
              <a:t>sapi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Process Sequence Diagram &amp; Steps : mule-sf-order-</a:t>
            </a:r>
            <a:r>
              <a:rPr lang="en-US" sz="2000" dirty="0" err="1"/>
              <a:t>sapi</a:t>
            </a:r>
            <a:r>
              <a:rPr lang="en-US" sz="2000" dirty="0"/>
              <a:t> </a:t>
            </a:r>
            <a:r>
              <a:rPr lang="en-US" sz="2000" b="1" dirty="0"/>
              <a:t>:: Skipped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C3EB9-7D05-E4E1-4F1C-D018D462D747}"/>
              </a:ext>
            </a:extLst>
          </p:cNvPr>
          <p:cNvSpPr txBox="1"/>
          <p:nvPr/>
        </p:nvSpPr>
        <p:spPr>
          <a:xfrm>
            <a:off x="3403315" y="115756"/>
            <a:ext cx="609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Low Level Design Components</a:t>
            </a:r>
          </a:p>
        </p:txBody>
      </p:sp>
    </p:spTree>
    <p:extLst>
      <p:ext uri="{BB962C8B-B14F-4D97-AF65-F5344CB8AC3E}">
        <p14:creationId xmlns:p14="http://schemas.microsoft.com/office/powerpoint/2010/main" val="100852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level sequence&#10;&#10;Description automatically generated">
            <a:extLst>
              <a:ext uri="{FF2B5EF4-FFF2-40B4-BE49-F238E27FC236}">
                <a16:creationId xmlns:a16="http://schemas.microsoft.com/office/drawing/2014/main" id="{0FDD0104-8651-BC4C-3A5B-2714BD6D4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337" y="880225"/>
            <a:ext cx="7082876" cy="5422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8B6B26-572D-0DAE-B087-8F6AF6DE7792}"/>
              </a:ext>
            </a:extLst>
          </p:cNvPr>
          <p:cNvSpPr txBox="1"/>
          <p:nvPr/>
        </p:nvSpPr>
        <p:spPr>
          <a:xfrm>
            <a:off x="708917" y="986320"/>
            <a:ext cx="322608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MuleSoft EAPI will expose an API endpoint for 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OMS will call MuleSoft Mobile EAPI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MuleSoft EAPI will filter orders based on 2 regions. India and United States of America and publish to </a:t>
            </a:r>
            <a:r>
              <a:rPr lang="en-US" sz="1600" dirty="0" err="1"/>
              <a:t>Anypoint</a:t>
            </a:r>
            <a:r>
              <a:rPr lang="en-US" sz="1600" dirty="0"/>
              <a:t> MQ (order-q).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MuleSoft Mobile PAPI will subscribe to </a:t>
            </a:r>
            <a:r>
              <a:rPr lang="en-US" sz="1600" dirty="0" err="1"/>
              <a:t>Anypoint</a:t>
            </a:r>
            <a:r>
              <a:rPr lang="en-US" sz="1600" dirty="0"/>
              <a:t> MQ (order-q)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MuleSoft Mobile PAPI will get customer Id from MuleSoft Customer SAPI.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MuleSoft Customer SAPI will go DB Query and send Customer Id response back to MuleSoft Mobile PAPI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MuleSoft Mobile PAPI will send Details to be inserted in Salesforce via MuleSoft SF SAPI.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2B76FE-7647-5ABE-E78C-28118597F38D}"/>
              </a:ext>
            </a:extLst>
          </p:cNvPr>
          <p:cNvSpPr txBox="1"/>
          <p:nvPr/>
        </p:nvSpPr>
        <p:spPr>
          <a:xfrm>
            <a:off x="4754366" y="29362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E2E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668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2ACC6FB-5ED5-A526-6874-C2FD9C626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329" y="940031"/>
            <a:ext cx="4324350" cy="4505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F1E2B1-0CDB-D3A2-A63E-8FC0D0C8B468}"/>
              </a:ext>
            </a:extLst>
          </p:cNvPr>
          <p:cNvSpPr txBox="1"/>
          <p:nvPr/>
        </p:nvSpPr>
        <p:spPr>
          <a:xfrm>
            <a:off x="439220" y="1112701"/>
            <a:ext cx="609771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MuleSoft Mobile will expose an API endpoint for 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OMS will send order details to MuleSoft Mobile EAPI.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MuleSoft Mobile EAPI will validate the mandatory fields send by 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validation, MuleSoft Mobile EAPI will filter orders based on </a:t>
            </a:r>
            <a:r>
              <a:rPr lang="en-US" dirty="0" err="1"/>
              <a:t>countryOfOrigin</a:t>
            </a:r>
            <a:r>
              <a:rPr lang="en-US" dirty="0"/>
              <a:t> (India and United States of America)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data is then Publish to </a:t>
            </a:r>
            <a:r>
              <a:rPr lang="en-US" dirty="0" err="1"/>
              <a:t>Anypoint</a:t>
            </a:r>
            <a:r>
              <a:rPr lang="en-US" dirty="0"/>
              <a:t> MQ (order-q) for further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MuleSoft Mobile EAPI will send success OK response to 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Code Details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2889AC-7347-04EB-1856-8FFB02C66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65128"/>
              </p:ext>
            </p:extLst>
          </p:nvPr>
        </p:nvGraphicFramePr>
        <p:xfrm>
          <a:off x="837915" y="4630016"/>
          <a:ext cx="4064000" cy="1630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93021315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038972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305035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HTTP Status Codes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Error Desciption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Error 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11807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Bad Request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API001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42124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Resource not found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API002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44666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Method not allowed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API003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60471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Not acceptable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API004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97219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Unsupported media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API005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33972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Not Implemented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API006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588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UNKNOWN INTERNAL SERVER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API006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26581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9E5EF2-AA9F-586F-D1E3-AE63CEB50CAF}"/>
              </a:ext>
            </a:extLst>
          </p:cNvPr>
          <p:cNvSpPr txBox="1"/>
          <p:nvPr/>
        </p:nvSpPr>
        <p:spPr>
          <a:xfrm>
            <a:off x="2869915" y="227972"/>
            <a:ext cx="8252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Process Sequence Diagram &amp; Steps : mule-mobile-</a:t>
            </a:r>
            <a:r>
              <a:rPr lang="en-US" sz="1800" b="1" dirty="0" err="1"/>
              <a:t>i</a:t>
            </a:r>
            <a:r>
              <a:rPr lang="en-US" sz="1800" b="1" dirty="0"/>
              <a:t>-</a:t>
            </a:r>
            <a:r>
              <a:rPr lang="en-US" sz="1800" b="1" dirty="0" err="1"/>
              <a:t>eapi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9666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ustomer service&#10;&#10;Description automatically generated">
            <a:extLst>
              <a:ext uri="{FF2B5EF4-FFF2-40B4-BE49-F238E27FC236}">
                <a16:creationId xmlns:a16="http://schemas.microsoft.com/office/drawing/2014/main" id="{7C614EAB-A31B-2EEE-F276-11AB0D7AE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863" y="482885"/>
            <a:ext cx="5316652" cy="5368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FBBECD-E273-A625-CED5-7668A668F5A2}"/>
              </a:ext>
            </a:extLst>
          </p:cNvPr>
          <p:cNvSpPr txBox="1"/>
          <p:nvPr/>
        </p:nvSpPr>
        <p:spPr>
          <a:xfrm>
            <a:off x="277402" y="1047963"/>
            <a:ext cx="609514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MuleSoft Mobile PAPI will subscribe to </a:t>
            </a:r>
            <a:r>
              <a:rPr lang="en-US" dirty="0" err="1"/>
              <a:t>Anypoint</a:t>
            </a:r>
            <a:r>
              <a:rPr lang="en-US" dirty="0"/>
              <a:t> MQ (order-q).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MuleSoft Mobile PAPI will call MuleSoft Customer SAPI to get the Customer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customer is not found, then break and send data to reprocess-q along with Error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customer found , Pick Country information from incoming request and call webservice to get Country Capital.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 all data and send to MuleSoft SF SAPI to insert record in </a:t>
            </a:r>
            <a:r>
              <a:rPr lang="en-US" dirty="0" err="1"/>
              <a:t>OrderAnalysis</a:t>
            </a:r>
            <a:r>
              <a:rPr lang="en-US" dirty="0"/>
              <a:t>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Error Details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42BBA-F4B4-0D24-9A37-AA2F3FD567D1}"/>
              </a:ext>
            </a:extLst>
          </p:cNvPr>
          <p:cNvSpPr txBox="1"/>
          <p:nvPr/>
        </p:nvSpPr>
        <p:spPr>
          <a:xfrm>
            <a:off x="2812550" y="20575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Process Sequence Diagram &amp; Steps : mule-order-</a:t>
            </a:r>
            <a:r>
              <a:rPr lang="en-US" sz="1800" b="1" dirty="0" err="1"/>
              <a:t>papi</a:t>
            </a:r>
            <a:endParaRPr lang="en-US" sz="18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30C752-3DD2-BD05-CF0D-189C41698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50054"/>
              </p:ext>
            </p:extLst>
          </p:nvPr>
        </p:nvGraphicFramePr>
        <p:xfrm>
          <a:off x="494800" y="4440682"/>
          <a:ext cx="4635500" cy="184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212193977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622797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4762822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Error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Error Desciption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Error 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453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CUSTOM:DATAERROR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Customer was not found in 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EROO1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56592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CUSTOM:DATAERROR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Any Other Errors (Like SF Limits)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EROO2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1227885"/>
                  </a:ext>
                </a:extLst>
              </a:tr>
              <a:tr h="1289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SALESFORCE:CONNECTIVITY, SALESFORCE:TIMEOUT, WSC:CANNOT_DISPATCH, WSC:CONNECTIVITY, HTTP:BAD_GATEWAY, HTTP:CONNECTIVITY, HTTP:GATEWAY_TIMEOUT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Any Connectivity Issues or </a:t>
                      </a:r>
                      <a:r>
                        <a:rPr lang="en-US" sz="1100" u="none" strike="noStrike" dirty="0" err="1">
                          <a:effectLst/>
                        </a:rPr>
                        <a:t>TimeOut</a:t>
                      </a:r>
                      <a:r>
                        <a:rPr lang="en-US" sz="1100" u="none" strike="noStrike" dirty="0">
                          <a:effectLst/>
                        </a:rPr>
                        <a:t> Issues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EROO3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972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35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B3DF3-E53C-B886-D055-4B3716C8344B}"/>
              </a:ext>
            </a:extLst>
          </p:cNvPr>
          <p:cNvSpPr txBox="1"/>
          <p:nvPr/>
        </p:nvSpPr>
        <p:spPr>
          <a:xfrm>
            <a:off x="92467" y="1910992"/>
            <a:ext cx="60951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MuleSoft Customer SAPI will query DB with email received in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customer is found, send back success OK response along with the customer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customer not found, send OK success but response as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Code Details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C76368-20F9-7A10-050E-F32FA0CF4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584" y="1397980"/>
            <a:ext cx="4057650" cy="360997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E042D9-1E6F-4283-A5B6-A9F4F1B27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180040"/>
              </p:ext>
            </p:extLst>
          </p:nvPr>
        </p:nvGraphicFramePr>
        <p:xfrm>
          <a:off x="837915" y="4630016"/>
          <a:ext cx="4064000" cy="1630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93021315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038972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305035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HTTP Status Codes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Error Desciption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Error 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11807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Bad Request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API001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42124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Resource not found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API002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44666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Method not allowed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API003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60471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Not acceptable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API004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97219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Unsupported media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API005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33972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Not Implemented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API006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588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UNKNOWN INTERNAL SERVER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API006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26581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A6D2474-8B82-C405-BED7-DE122091A00C}"/>
              </a:ext>
            </a:extLst>
          </p:cNvPr>
          <p:cNvSpPr txBox="1"/>
          <p:nvPr/>
        </p:nvSpPr>
        <p:spPr>
          <a:xfrm>
            <a:off x="2699534" y="423610"/>
            <a:ext cx="6845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Process Sequence Diagram &amp; Steps : mule-</a:t>
            </a:r>
            <a:r>
              <a:rPr lang="en-US" sz="1800" b="1" dirty="0" err="1"/>
              <a:t>db</a:t>
            </a:r>
            <a:r>
              <a:rPr lang="en-US" sz="1800" b="1" dirty="0"/>
              <a:t>-customer-</a:t>
            </a:r>
            <a:r>
              <a:rPr lang="en-US" sz="1800" b="1" dirty="0" err="1"/>
              <a:t>sapi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329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C6B3A-F5C7-1633-CCF8-37BBB647E7EF}"/>
              </a:ext>
            </a:extLst>
          </p:cNvPr>
          <p:cNvSpPr txBox="1"/>
          <p:nvPr/>
        </p:nvSpPr>
        <p:spPr>
          <a:xfrm>
            <a:off x="643206" y="1437929"/>
            <a:ext cx="70891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Default </a:t>
            </a:r>
            <a:r>
              <a:rPr lang="en-US" sz="2800" dirty="0" err="1"/>
              <a:t>Anypoint</a:t>
            </a:r>
            <a:r>
              <a:rPr lang="en-US" sz="2800" dirty="0"/>
              <a:t> logging or any centralized.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API exposed has to be secured.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Performance 2 order per request 4 request every seconds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C3EB9-7D05-E4E1-4F1C-D018D462D747}"/>
              </a:ext>
            </a:extLst>
          </p:cNvPr>
          <p:cNvSpPr txBox="1"/>
          <p:nvPr/>
        </p:nvSpPr>
        <p:spPr>
          <a:xfrm>
            <a:off x="2519737" y="64386"/>
            <a:ext cx="609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NFR (Non function requirements)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A3DD5-B59B-C239-B6F5-D08F33D9582A}"/>
              </a:ext>
            </a:extLst>
          </p:cNvPr>
          <p:cNvSpPr txBox="1"/>
          <p:nvPr/>
        </p:nvSpPr>
        <p:spPr>
          <a:xfrm>
            <a:off x="863029" y="4530903"/>
            <a:ext cx="724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 : </a:t>
            </a:r>
            <a:r>
              <a:rPr lang="en-US" dirty="0"/>
              <a:t>For Reference only to show NFR is part . Not validated in API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5558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5436</TotalTime>
  <Words>562</Words>
  <Application>Microsoft Office PowerPoint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Toubleshooing</dc:title>
  <dc:creator>Ravi Gupta</dc:creator>
  <cp:lastModifiedBy>Gupta, Ravi</cp:lastModifiedBy>
  <cp:revision>50</cp:revision>
  <dcterms:created xsi:type="dcterms:W3CDTF">2024-03-22T09:05:09Z</dcterms:created>
  <dcterms:modified xsi:type="dcterms:W3CDTF">2024-03-27T13:32:42Z</dcterms:modified>
</cp:coreProperties>
</file>