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379-A23F-8721-1FAC-DC186C42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5FCF-9990-D150-60D2-8AB00F3A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7828-5C5E-410E-AF8B-E5971C9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C66B-8044-FA07-BBEA-E30FD98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E993-F50C-8310-ACB0-42504E0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C2F-941C-5F42-9A30-962A67F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8580-5472-846A-9AFB-904D20A1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5D86-3AAA-1CF2-D2CE-517C371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23-44E3-C3B3-FC04-AE65CC7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7D1B-77D2-9DBB-7F69-F7B507A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9956B-1CDE-B019-9E6F-A60E5F85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06B6-A7D7-A95F-7273-29A2EE0A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1D55-48C5-DD9B-D69C-2A24B4D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A762-5148-0BE0-79D5-C30037CB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7F12-9FCD-74E4-82EE-CC6F93AA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14E-4E9A-15D7-BC17-7E32B14B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ED8-636D-3A28-EF54-B11B48C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50E-1C61-513A-6838-EED3A2A9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888D-DD84-3B09-BED8-D26824A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7789-B965-4078-B66F-F9FC646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723-6954-47E6-2F1E-E5902F55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63DCA-0543-3A40-150D-1B0FE8B8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841B-8D68-1108-2128-63C99416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6834-BF12-9AD7-BFF4-8E02E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BC7-10D4-FC2E-F34D-4357A2A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36E-598B-D018-F21A-D6C550F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12-36DB-8F8F-537A-E2B9637F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2937-F5AD-CE09-C5AB-D4322D12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449B-444F-0F48-E116-C3A1B62C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9F36-4300-3025-0744-D5831F47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F3DF-4965-B576-284D-E23B36D0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B7E-EB77-9C4C-396D-0B178344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F74-7A1E-A5B9-29F0-61D52FFC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FF7B4-CEAD-5EBD-A75F-9E953809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F03C0-3E6A-596A-C546-56AFC4D0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E16D-9530-6461-85BC-23D90F4F2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9873-1200-3AD3-E180-10369DF5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0222-E2DE-D280-1BA6-4F3C22E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BD3C-CBD9-8DAA-5D41-6512B107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9A4-B6D2-4C30-A58B-F3122E35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63B5-A3C7-E821-B29F-30BC07A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9AE5-C2B9-0E09-F3A8-B35C022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3762-CD80-7D51-79DB-FE4E01E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5B1AA-EA78-C2AB-0EBF-EA4AD9EA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8D0-5D20-510B-5867-AAE82D6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AE9F-2218-9EC0-F42D-EB54E13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593-0AEE-1EFD-B737-5C37E39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56C9-71FC-A372-A38E-C370B0FB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56F4-5E57-E08D-280E-746FB34D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BBC3-0AB5-18AA-6730-E854BB7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A88E-C5D8-7BA3-5D8F-AA43B99E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3673-7187-EA5A-9E27-9ACA187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307A-9802-336A-989E-146F03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54A9-64C3-E6E4-AAEE-0EB920F6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7DE5-C72F-119E-2547-816017E3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2B41-412C-A85A-AC6A-E878146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32D-3EBC-99BB-1FAD-68613C4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7548-AC54-71BC-C1CB-31640E8F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F84A-FC0A-3FFF-E75F-215EBAC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29F5-D788-3C0F-739F-F02E9A31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59FD-BA6A-F5B2-7572-D061BB62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56D2-4743-446D-5258-1CC253C4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935-8031-EFBA-1CE7-7FCF1885F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80-6AE5-530A-8F4C-056D274E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58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547955" y="1129556"/>
            <a:ext cx="11096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Import Projects in </a:t>
            </a:r>
            <a:r>
              <a:rPr lang="en-US" sz="2000" dirty="0" err="1"/>
              <a:t>Anypoint</a:t>
            </a:r>
            <a:r>
              <a:rPr lang="en-US" sz="2000" dirty="0"/>
              <a:t>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Multiple Applications on </a:t>
            </a:r>
            <a:r>
              <a:rPr lang="en-US" sz="2000" dirty="0" err="1"/>
              <a:t>Anypoint</a:t>
            </a:r>
            <a:r>
              <a:rPr lang="en-US" sz="2000" dirty="0"/>
              <a:t> </a:t>
            </a:r>
            <a:r>
              <a:rPr lang="en-US" sz="2000" dirty="0" err="1"/>
              <a:t>Stuidio</a:t>
            </a:r>
            <a:r>
              <a:rPr lang="en-US" sz="2000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click on 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all applications 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, mule-order-</a:t>
            </a:r>
            <a:r>
              <a:rPr lang="en-US" sz="2000" dirty="0" err="1"/>
              <a:t>papi</a:t>
            </a:r>
            <a:r>
              <a:rPr lang="en-US" sz="2000" dirty="0"/>
              <a:t> and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Put blow VM Arguments in RUN Configurations.</a:t>
            </a:r>
          </a:p>
          <a:p>
            <a:r>
              <a:rPr lang="en-US" sz="2000" dirty="0">
                <a:highlight>
                  <a:srgbClr val="FFFF00"/>
                </a:highlight>
              </a:rPr>
              <a:t>-</a:t>
            </a:r>
            <a:r>
              <a:rPr lang="en-US" sz="2000" dirty="0" err="1">
                <a:highlight>
                  <a:srgbClr val="FFFF00"/>
                </a:highlight>
              </a:rPr>
              <a:t>Danypoint.platform.gatekeeper</a:t>
            </a:r>
            <a:r>
              <a:rPr lang="en-US" sz="2000" dirty="0">
                <a:highlight>
                  <a:srgbClr val="FFFF00"/>
                </a:highlight>
              </a:rPr>
              <a:t>=disabled -</a:t>
            </a:r>
            <a:r>
              <a:rPr lang="en-US" sz="2000" dirty="0" err="1">
                <a:highlight>
                  <a:srgbClr val="FFFF00"/>
                </a:highlight>
              </a:rPr>
              <a:t>Denv</a:t>
            </a:r>
            <a:r>
              <a:rPr lang="en-US" sz="2000" dirty="0">
                <a:highlight>
                  <a:srgbClr val="FFFF00"/>
                </a:highlight>
              </a:rPr>
              <a:t>=local -</a:t>
            </a:r>
            <a:r>
              <a:rPr lang="en-US" sz="2000" dirty="0" err="1">
                <a:highlight>
                  <a:srgbClr val="FFFF00"/>
                </a:highlight>
              </a:rPr>
              <a:t>DsecureKey</a:t>
            </a:r>
            <a:r>
              <a:rPr lang="en-US" sz="2000" dirty="0">
                <a:highlight>
                  <a:srgbClr val="FFFF00"/>
                </a:highlight>
              </a:rPr>
              <a:t>=mulesoft@1234567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Use attached Local postman collection to test.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2C8D-DC41-479E-AF53-0883C6AD93ED}"/>
              </a:ext>
            </a:extLst>
          </p:cNvPr>
          <p:cNvSpPr txBox="1"/>
          <p:nvPr/>
        </p:nvSpPr>
        <p:spPr>
          <a:xfrm>
            <a:off x="547955" y="4950431"/>
            <a:ext cx="11096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Multiple </a:t>
            </a:r>
            <a:r>
              <a:rPr lang="en-US" sz="2000" dirty="0" err="1"/>
              <a:t>Applitcation</a:t>
            </a:r>
            <a:r>
              <a:rPr lang="en-US" sz="2000" dirty="0"/>
              <a:t> on Runtime Manager </a:t>
            </a:r>
            <a:r>
              <a:rPr lang="en-US" sz="2000" dirty="0" err="1"/>
              <a:t>Anypoint</a:t>
            </a:r>
            <a:r>
              <a:rPr lang="en-US" sz="2000" dirty="0"/>
              <a:t>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Use attached Dev postman collection to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 , mule-order-</a:t>
            </a:r>
            <a:r>
              <a:rPr lang="en-US" sz="2000" dirty="0" err="1"/>
              <a:t>papi</a:t>
            </a:r>
            <a:r>
              <a:rPr lang="en-US" sz="2000" dirty="0"/>
              <a:t> and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r>
              <a:rPr lang="en-US" sz="2000" dirty="0"/>
              <a:t>  are deployed to </a:t>
            </a:r>
            <a:r>
              <a:rPr lang="en-US" sz="2000" dirty="0" err="1"/>
              <a:t>anypoint</a:t>
            </a:r>
            <a:r>
              <a:rPr lang="en-US" sz="2000" dirty="0"/>
              <a:t> platform public cloud.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5E57-7AF9-B3B5-5132-72D20268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56" y="2252717"/>
            <a:ext cx="1967825" cy="2165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Project Setup Guide</a:t>
            </a:r>
          </a:p>
        </p:txBody>
      </p:sp>
    </p:spTree>
    <p:extLst>
      <p:ext uri="{BB962C8B-B14F-4D97-AF65-F5344CB8AC3E}">
        <p14:creationId xmlns:p14="http://schemas.microsoft.com/office/powerpoint/2010/main" val="190310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547955" y="1129556"/>
            <a:ext cx="11096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TABLE </a:t>
            </a:r>
            <a:r>
              <a:rPr lang="en-US" sz="2000" dirty="0" err="1"/>
              <a:t>public.customer</a:t>
            </a:r>
            <a:r>
              <a:rPr lang="en-US" sz="2000" dirty="0"/>
              <a:t> (</a:t>
            </a:r>
          </a:p>
          <a:p>
            <a:r>
              <a:rPr lang="en-US" sz="2000" dirty="0"/>
              <a:t>  id VARCHAR(10),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emailid</a:t>
            </a:r>
            <a:r>
              <a:rPr lang="en-US" sz="2000" dirty="0"/>
              <a:t> VARCHAR(100)</a:t>
            </a:r>
          </a:p>
          <a:p>
            <a:r>
              <a:rPr lang="en-US" sz="20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('2', 'robin.basu@gmail.com');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('1', 'raj.kisan@gmail.com');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('3', 'john.doe@gmail.com');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DB Setup Guide</a:t>
            </a:r>
          </a:p>
        </p:txBody>
      </p:sp>
    </p:spTree>
    <p:extLst>
      <p:ext uri="{BB962C8B-B14F-4D97-AF65-F5344CB8AC3E}">
        <p14:creationId xmlns:p14="http://schemas.microsoft.com/office/powerpoint/2010/main" val="197965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185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Case Study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Toubleshooing</dc:title>
  <dc:creator>Ravi Gupta</dc:creator>
  <cp:lastModifiedBy>Gupta, Ravi</cp:lastModifiedBy>
  <cp:revision>50</cp:revision>
  <dcterms:created xsi:type="dcterms:W3CDTF">2024-03-22T09:05:09Z</dcterms:created>
  <dcterms:modified xsi:type="dcterms:W3CDTF">2024-03-28T08:44:26Z</dcterms:modified>
</cp:coreProperties>
</file>