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Libre Franklin"/>
      <p:regular r:id="rId11"/>
      <p:bold r:id="rId12"/>
      <p:italic r:id="rId13"/>
      <p:boldItalic r:id="rId14"/>
    </p:embeddedFont>
    <p:embeddedFont>
      <p:font typeface="Franklin Gothic"/>
      <p:bold r:id="rId15"/>
    </p:embeddedFont>
    <p:embeddedFont>
      <p:font typeface="Libre Franklin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h6TvuSp029q3egxMzjTMS5+G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5209DF-3686-4B32-9AC5-30596A1CE5F2}">
  <a:tblStyle styleId="{2A5209DF-3686-4B32-9AC5-30596A1CE5F2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 b="off" i="off"/>
    </a:band2H>
    <a:band1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 b="off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 b="off" i="off"/>
    </a:seCell>
    <a:swCell>
      <a:tcTxStyle b="off" i="off"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LibreFranklin-regular.fntdata"/><Relationship Id="rId10" Type="http://schemas.openxmlformats.org/officeDocument/2006/relationships/slide" Target="slides/slide5.xml"/><Relationship Id="rId13" Type="http://schemas.openxmlformats.org/officeDocument/2006/relationships/font" Target="fonts/LibreFranklin-italic.fntdata"/><Relationship Id="rId12" Type="http://schemas.openxmlformats.org/officeDocument/2006/relationships/font" Target="fonts/LibreFrankl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ranklinGothic-bold.fntdata"/><Relationship Id="rId14" Type="http://schemas.openxmlformats.org/officeDocument/2006/relationships/font" Target="fonts/LibreFranklin-boldItalic.fntdata"/><Relationship Id="rId17" Type="http://schemas.openxmlformats.org/officeDocument/2006/relationships/font" Target="fonts/LibreFranklinMedium-bold.fntdata"/><Relationship Id="rId16" Type="http://schemas.openxmlformats.org/officeDocument/2006/relationships/font" Target="fonts/LibreFranklin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E2Kx08DdSZ8zn47_tFVbYvwGyl9tACIudWFkzM4XPfw/edit#gid=0" TargetMode="External"/><Relationship Id="rId5" Type="http://schemas.openxmlformats.org/officeDocument/2006/relationships/hyperlink" Target="https://www.cleverstudies.i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chat.whatsapp.com/C70cGzAEKC1LnSw60U9FVO" TargetMode="External"/><Relationship Id="rId9" Type="http://schemas.openxmlformats.org/officeDocument/2006/relationships/hyperlink" Target="https://www.instagram.com/cleverstudiesindia/" TargetMode="External"/><Relationship Id="rId5" Type="http://schemas.openxmlformats.org/officeDocument/2006/relationships/hyperlink" Target="https://t.me/+eMaiZNWTPmZkYmVl" TargetMode="External"/><Relationship Id="rId6" Type="http://schemas.openxmlformats.org/officeDocument/2006/relationships/hyperlink" Target="mailto:cleverstudies.edu@gmail.com" TargetMode="External"/><Relationship Id="rId7" Type="http://schemas.openxmlformats.org/officeDocument/2006/relationships/hyperlink" Target="https://www.linkedin.com/in/nareshkumarboddupally/" TargetMode="External"/><Relationship Id="rId8" Type="http://schemas.openxmlformats.org/officeDocument/2006/relationships/hyperlink" Target="https://www.facebook.com/profile.php?id=615543884608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F13">
            <a:alpha val="97647"/>
          </a:srgbClr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75" y="204499"/>
            <a:ext cx="1858346" cy="185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>
            <p:ph type="title"/>
          </p:nvPr>
        </p:nvSpPr>
        <p:spPr>
          <a:xfrm>
            <a:off x="581191" y="784328"/>
            <a:ext cx="11029616" cy="54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BFBFB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What you learn from this course</a:t>
            </a:r>
            <a:endParaRPr>
              <a:solidFill>
                <a:srgbClr val="BFBFB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81191" y="1602659"/>
            <a:ext cx="11029615" cy="5050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How to setup a required infra for azure project development.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Creating ADF pipelines, triggers.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</a:rPr>
              <a:t>Data cleaning, modelling, transformations, etc.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Creating feature, dev/collaboration, main branches in azure for version control.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How to create a pull request (PR) and get an approval for the same after code review.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Create/Update sprints for tracking the development progress in ADO board against user stories assigned.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Creating PySpark and Spark SQL Code in Databricks notebooks and executing it through via ADF Pipeline.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</a:rPr>
              <a:t>Incremental (or) Delta load, Full load implementation by using ADF.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How to create metadata driven ETL Pipelines in ADF by using the metadata tables.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Logging, email alerting, checking the error logs etc.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8"/>
              <a:buChar char="◼"/>
            </a:pPr>
            <a:r>
              <a:rPr lang="en-US" sz="1900">
                <a:solidFill>
                  <a:srgbClr val="A88000"/>
                </a:solidFill>
                <a:latin typeface="Arial"/>
                <a:ea typeface="Arial"/>
                <a:cs typeface="Arial"/>
                <a:sym typeface="Arial"/>
              </a:rPr>
              <a:t>Data governance by using Role Based Access Control (RBAC) and Unity Catalog (UC).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How a project will be deployed in Production environment.</a:t>
            </a:r>
            <a:endParaRPr/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</a:rPr>
              <a:t>Executing a project in agile methodology.</a:t>
            </a:r>
            <a:endParaRPr sz="1900">
              <a:solidFill>
                <a:srgbClr val="BFBFBF"/>
              </a:solidFill>
            </a:endParaRPr>
          </a:p>
          <a:p>
            <a:pPr indent="-306029" lvl="0" marL="306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ct val="91999"/>
              <a:buChar char="◼"/>
            </a:pPr>
            <a:r>
              <a:rPr lang="en-US" sz="19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Telecom domain functional knowledge.</a:t>
            </a:r>
            <a:endParaRPr sz="1900">
              <a:solidFill>
                <a:srgbClr val="BFBFBF"/>
              </a:solidFill>
            </a:endParaRPr>
          </a:p>
          <a:p>
            <a:pPr indent="-221582" lvl="0" marL="306000" rtl="0" algn="l">
              <a:lnSpc>
                <a:spcPct val="110000"/>
              </a:lnSpc>
              <a:spcBef>
                <a:spcPts val="889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F13">
            <a:alpha val="97647"/>
          </a:srgbClr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75" y="204499"/>
            <a:ext cx="1858346" cy="185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581190" y="1564173"/>
            <a:ext cx="11029615" cy="2603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Students who are pursuing their final year</a:t>
            </a:r>
            <a:endParaRPr>
              <a:solidFill>
                <a:srgbClr val="BFBFBF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Non cloud data engineers who want to move to azure cloud</a:t>
            </a:r>
            <a:endParaRPr>
              <a:solidFill>
                <a:srgbClr val="BFBFBF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Other discipline IT employees who want to migrate their career to a cloud data engineer</a:t>
            </a:r>
            <a:endParaRPr>
              <a:solidFill>
                <a:srgbClr val="BFBFBF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Who wants to gain real time project execution experience as a azure data engineer</a:t>
            </a:r>
            <a:endParaRPr>
              <a:solidFill>
                <a:srgbClr val="BFBFBF"/>
              </a:solidFill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Who wants to show their real time project experience in their resumes</a:t>
            </a:r>
            <a:endParaRPr>
              <a:solidFill>
                <a:srgbClr val="BFBFBF"/>
              </a:solidFill>
            </a:endParaRPr>
          </a:p>
          <a:p>
            <a:pPr indent="-206686" lvl="0" marL="306000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581191" y="882650"/>
            <a:ext cx="11029616" cy="54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BFBFB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Who can enroll for this project</a:t>
            </a:r>
            <a:endParaRPr>
              <a:solidFill>
                <a:srgbClr val="BFBFB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581189" y="3718445"/>
            <a:ext cx="11029616" cy="7440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b="0" i="0" lang="en-US" sz="2800" u="none" cap="none" strike="noStrike">
                <a:solidFill>
                  <a:srgbClr val="BFBFBF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Prerequisites to execute this project 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581190" y="4532539"/>
            <a:ext cx="11029615" cy="1891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Azure account with valid subscription (Free trial/Pay as you go)</a:t>
            </a:r>
            <a:endParaRPr b="0" i="0" sz="1700" u="none" cap="none" strike="noStrike">
              <a:solidFill>
                <a:srgbClr val="BFBFB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6000" lvl="0" marL="306000" marR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Azure fundamentals (ADF,ADLS,ADB)</a:t>
            </a:r>
            <a:endParaRPr b="0" i="0" sz="1700" u="none" cap="none" strike="noStrike">
              <a:solidFill>
                <a:srgbClr val="BFBFB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6000" lvl="0" marL="306000" marR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Python, SQL, Spark Basics</a:t>
            </a:r>
            <a:endParaRPr b="0" i="0" sz="1700" u="none" cap="none" strike="noStrike">
              <a:solidFill>
                <a:srgbClr val="BFBFB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06000" lvl="0" marL="306000" marR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</a:pPr>
            <a:r>
              <a:rPr b="0" i="0" lang="en-US" sz="1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Dedication and patience </a:t>
            </a:r>
            <a:endParaRPr b="0" i="0" sz="1700" u="none" cap="none" strike="noStrike">
              <a:solidFill>
                <a:srgbClr val="BFBFB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F13">
            <a:alpha val="97647"/>
          </a:srgbClr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title"/>
          </p:nvPr>
        </p:nvSpPr>
        <p:spPr>
          <a:xfrm>
            <a:off x="581192" y="793101"/>
            <a:ext cx="11029616" cy="681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BFBFBF"/>
                </a:solidFill>
              </a:rPr>
              <a:t>Instructors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117" name="Google Shape;117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75" y="204499"/>
            <a:ext cx="1858346" cy="18583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"/>
          <p:cNvGraphicFramePr/>
          <p:nvPr/>
        </p:nvGraphicFramePr>
        <p:xfrm>
          <a:off x="738509" y="1914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{2A5209DF-3686-4B32-9AC5-30596A1CE5F2}</a:tableStyleId>
              </a:tblPr>
              <a:tblGrid>
                <a:gridCol w="4050450"/>
                <a:gridCol w="2796925"/>
                <a:gridCol w="2545850"/>
              </a:tblGrid>
              <a:tr h="40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Role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Experience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Certifications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02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Senior Data Engineer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9 Years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2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Azure Administrator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 Years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21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Azure Cloud Engineer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BFBFBF"/>
                          </a:solidFill>
                        </a:rPr>
                        <a:t>3 Years</a:t>
                      </a:r>
                      <a:endParaRPr sz="14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2207" y="2330410"/>
            <a:ext cx="926505" cy="97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1162" y="3429000"/>
            <a:ext cx="1668594" cy="87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2207" y="4429757"/>
            <a:ext cx="926505" cy="971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F13">
            <a:alpha val="97647"/>
          </a:srgbClr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581192" y="793101"/>
            <a:ext cx="11029616" cy="681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BFBFBF"/>
                </a:solidFill>
              </a:rPr>
              <a:t>FAQ’s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75" y="204499"/>
            <a:ext cx="1858346" cy="185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825910" y="2062838"/>
            <a:ext cx="10784898" cy="4361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Generally how many years of experienced cloud data engineers can execute this kind of project in real time?</a:t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A: Around 3 years. So, if you are able to execute this project by your own then you may be considered the same level of experienced data engineer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Shall we explain this project in our future interviews for cloud data engineer role?</a:t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A: Yes. You can explain by adding some client name and with the similar project use case.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Live class timings?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A; 5 weekends (Saturday &amp; Sunday). 9 AM IST to 11 AM. Starts on 6</a:t>
            </a:r>
            <a:r>
              <a:rPr b="0" baseline="3000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January, 2024.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Where we can learn basics for ADF, Databricks?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Clever Studies Job Ready Program Road Map - Google Sheets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If we have any queries while executing this project ? Where to post our doubts.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A; You can join our WhatsApp or Telegram group and post your queries. Or send an email as well (Links given in next slide) 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Q: What is the course fee and where to enroll.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A; Please visit our website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Clever Studies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for more details.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0F13">
            <a:alpha val="97647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581192" y="793101"/>
            <a:ext cx="11029616" cy="681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>
                <a:solidFill>
                  <a:srgbClr val="BFBFBF"/>
                </a:solidFill>
              </a:rPr>
              <a:t>Social Media Appearance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75" y="204499"/>
            <a:ext cx="1858346" cy="185834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581192" y="1620386"/>
            <a:ext cx="10784898" cy="4361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85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WhatsApp Group joining link 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https://chat.whatsapp.com/C70cGzAEKC1LnSw60U9FVO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Telegram Group joining link: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https://t.me/+eMaiZNWTPmZkYmVl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cleverstudies.edu@gmail.com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Clever Studies LinkedIn: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Naresh Kumar Boddupally | LinkedIn</a:t>
            </a:r>
            <a:endParaRPr b="0" i="0" sz="1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Facebook: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https://www.facebook.com/profile.php?id=61554388460897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Instagram: </a:t>
            </a: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Clever Studies (@cleverstudiesindia) • Instagram photos and videos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59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2023-10-17T16:11:37Z</dcterms:created>
  <dc:creator>Naresh Kumar Boddupally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