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jpe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549834" y="301294"/>
            <a:ext cx="1709466" cy="2149654"/>
          </a:xfrm>
          <a:custGeom>
            <a:avLst/>
            <a:gdLst/>
            <a:ahLst/>
            <a:cxnLst/>
            <a:rect r="r" b="b" t="t" l="l"/>
            <a:pathLst>
              <a:path h="2149654" w="1709466">
                <a:moveTo>
                  <a:pt x="0" y="0"/>
                </a:moveTo>
                <a:lnTo>
                  <a:pt x="1709466" y="0"/>
                </a:lnTo>
                <a:lnTo>
                  <a:pt x="1709466" y="2149654"/>
                </a:lnTo>
                <a:lnTo>
                  <a:pt x="0" y="21496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365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CASE I:</a:t>
            </a:r>
          </a:p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BINARY TREE SORTING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49834" y="2582555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UNI - FC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149251" cy="3495382"/>
            <a:chOff x="0" y="0"/>
            <a:chExt cx="302683" cy="9205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2683" cy="920594"/>
            </a:xfrm>
            <a:custGeom>
              <a:avLst/>
              <a:gdLst/>
              <a:ahLst/>
              <a:cxnLst/>
              <a:rect r="r" b="b" t="t" l="l"/>
              <a:pathLst>
                <a:path h="920594" w="302683">
                  <a:moveTo>
                    <a:pt x="0" y="0"/>
                  </a:moveTo>
                  <a:lnTo>
                    <a:pt x="302683" y="0"/>
                  </a:lnTo>
                  <a:lnTo>
                    <a:pt x="302683" y="920594"/>
                  </a:lnTo>
                  <a:lnTo>
                    <a:pt x="0" y="92059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DESCRIPCION DEL PROBLEMA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580563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IMPLEMENTACION DE CODIGO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500851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DIAGRAMA UML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GRAFICOS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t="0" r="-497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2210" y="3552470"/>
            <a:ext cx="9365841" cy="4848903"/>
            <a:chOff x="0" y="0"/>
            <a:chExt cx="3588459" cy="18578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88459" cy="1857825"/>
            </a:xfrm>
            <a:custGeom>
              <a:avLst/>
              <a:gdLst/>
              <a:ahLst/>
              <a:cxnLst/>
              <a:rect r="r" b="b" t="t" l="l"/>
              <a:pathLst>
                <a:path h="1857825" w="3588459">
                  <a:moveTo>
                    <a:pt x="0" y="0"/>
                  </a:moveTo>
                  <a:lnTo>
                    <a:pt x="3588459" y="0"/>
                  </a:lnTo>
                  <a:lnTo>
                    <a:pt x="3588459" y="1857825"/>
                  </a:lnTo>
                  <a:lnTo>
                    <a:pt x="0" y="185782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8571" y="243904"/>
            <a:ext cx="10371799" cy="342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DESCRIPCION DEL PROBLEMA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08380" y="3592463"/>
            <a:ext cx="8950405" cy="311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88"/>
              </a:lnSpc>
              <a:spcBef>
                <a:spcPct val="0"/>
              </a:spcBef>
            </a:pPr>
            <a:r>
              <a:rPr lang="en-US" sz="2600" spc="254">
                <a:solidFill>
                  <a:srgbClr val="231F20"/>
                </a:solidFill>
                <a:latin typeface="DM Sans"/>
              </a:rPr>
              <a:t>Hablamos de un problema sobre ordenamiento de arboles binarios completos, el cual nos da a profundizar sobre el aprendizaje de explicado en clase mediante un aplicacion , la cual trata sobre un arreglo de datos que seran ordenados de una forma creciente o decreciente usando arboles binarios y algunas funciones dadas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16057">
            <a:off x="2277377" y="4033423"/>
            <a:ext cx="122101" cy="2798145"/>
          </a:xfrm>
          <a:custGeom>
            <a:avLst/>
            <a:gdLst/>
            <a:ahLst/>
            <a:cxnLst/>
            <a:rect r="r" b="b" t="t" l="l"/>
            <a:pathLst>
              <a:path h="2798145" w="122101">
                <a:moveTo>
                  <a:pt x="0" y="0"/>
                </a:moveTo>
                <a:lnTo>
                  <a:pt x="122101" y="0"/>
                </a:lnTo>
                <a:lnTo>
                  <a:pt x="122101" y="2798146"/>
                </a:lnTo>
                <a:lnTo>
                  <a:pt x="0" y="279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898548"/>
            <a:ext cx="1056167" cy="105616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516057">
            <a:off x="3991519" y="1982140"/>
            <a:ext cx="122101" cy="2798145"/>
          </a:xfrm>
          <a:custGeom>
            <a:avLst/>
            <a:gdLst/>
            <a:ahLst/>
            <a:cxnLst/>
            <a:rect r="r" b="b" t="t" l="l"/>
            <a:pathLst>
              <a:path h="2798145" w="122101">
                <a:moveTo>
                  <a:pt x="0" y="0"/>
                </a:moveTo>
                <a:lnTo>
                  <a:pt x="122101" y="0"/>
                </a:lnTo>
                <a:lnTo>
                  <a:pt x="122101" y="2798146"/>
                </a:lnTo>
                <a:lnTo>
                  <a:pt x="0" y="279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93464" y="3822827"/>
            <a:ext cx="1056167" cy="105616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7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408037">
            <a:off x="5920390" y="1917977"/>
            <a:ext cx="122101" cy="2798145"/>
          </a:xfrm>
          <a:custGeom>
            <a:avLst/>
            <a:gdLst/>
            <a:ahLst/>
            <a:cxnLst/>
            <a:rect r="r" b="b" t="t" l="l"/>
            <a:pathLst>
              <a:path h="2798145" w="122101">
                <a:moveTo>
                  <a:pt x="0" y="0"/>
                </a:moveTo>
                <a:lnTo>
                  <a:pt x="122101" y="0"/>
                </a:lnTo>
                <a:lnTo>
                  <a:pt x="122101" y="2798145"/>
                </a:lnTo>
                <a:lnTo>
                  <a:pt x="0" y="279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504872" y="1679968"/>
            <a:ext cx="1056167" cy="105616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8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2408037">
            <a:off x="7768575" y="4135973"/>
            <a:ext cx="122101" cy="2798145"/>
          </a:xfrm>
          <a:custGeom>
            <a:avLst/>
            <a:gdLst/>
            <a:ahLst/>
            <a:cxnLst/>
            <a:rect r="r" b="b" t="t" l="l"/>
            <a:pathLst>
              <a:path h="2798145" w="122101">
                <a:moveTo>
                  <a:pt x="0" y="0"/>
                </a:moveTo>
                <a:lnTo>
                  <a:pt x="122101" y="0"/>
                </a:lnTo>
                <a:lnTo>
                  <a:pt x="122101" y="2798145"/>
                </a:lnTo>
                <a:lnTo>
                  <a:pt x="0" y="279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087833" y="5898548"/>
            <a:ext cx="1056167" cy="105616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41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353057" y="3822827"/>
            <a:ext cx="1056167" cy="105616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20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505075" y="1837373"/>
            <a:ext cx="1619250" cy="1985010"/>
            <a:chOff x="0" y="0"/>
            <a:chExt cx="2159000" cy="26466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6670" y="41910"/>
              <a:ext cx="2084070" cy="2553970"/>
            </a:xfrm>
            <a:custGeom>
              <a:avLst/>
              <a:gdLst/>
              <a:ahLst/>
              <a:cxnLst/>
              <a:rect r="r" b="b" t="t" l="l"/>
              <a:pathLst>
                <a:path h="2553970" w="2084070">
                  <a:moveTo>
                    <a:pt x="189230" y="2541270"/>
                  </a:moveTo>
                  <a:cubicBezTo>
                    <a:pt x="55880" y="2100580"/>
                    <a:pt x="46990" y="2066290"/>
                    <a:pt x="38100" y="1981200"/>
                  </a:cubicBezTo>
                  <a:cubicBezTo>
                    <a:pt x="21590" y="1823720"/>
                    <a:pt x="0" y="1461770"/>
                    <a:pt x="24130" y="1297940"/>
                  </a:cubicBezTo>
                  <a:cubicBezTo>
                    <a:pt x="38100" y="1202690"/>
                    <a:pt x="53340" y="1164590"/>
                    <a:pt x="96520" y="1078230"/>
                  </a:cubicBezTo>
                  <a:cubicBezTo>
                    <a:pt x="172720" y="928370"/>
                    <a:pt x="400050" y="641350"/>
                    <a:pt x="502920" y="510540"/>
                  </a:cubicBezTo>
                  <a:cubicBezTo>
                    <a:pt x="560070" y="436880"/>
                    <a:pt x="589280" y="396240"/>
                    <a:pt x="643890" y="345440"/>
                  </a:cubicBezTo>
                  <a:cubicBezTo>
                    <a:pt x="701040" y="292100"/>
                    <a:pt x="765810" y="240030"/>
                    <a:pt x="840740" y="200660"/>
                  </a:cubicBezTo>
                  <a:cubicBezTo>
                    <a:pt x="924560" y="157480"/>
                    <a:pt x="1047750" y="138430"/>
                    <a:pt x="1126490" y="105410"/>
                  </a:cubicBezTo>
                  <a:cubicBezTo>
                    <a:pt x="1184910" y="81280"/>
                    <a:pt x="1226820" y="44450"/>
                    <a:pt x="1276350" y="29210"/>
                  </a:cubicBezTo>
                  <a:cubicBezTo>
                    <a:pt x="1320800" y="15240"/>
                    <a:pt x="1352550" y="15240"/>
                    <a:pt x="1408430" y="11430"/>
                  </a:cubicBezTo>
                  <a:cubicBezTo>
                    <a:pt x="1502410" y="5080"/>
                    <a:pt x="1676400" y="0"/>
                    <a:pt x="1788160" y="8890"/>
                  </a:cubicBezTo>
                  <a:cubicBezTo>
                    <a:pt x="1877060" y="16510"/>
                    <a:pt x="1974850" y="29210"/>
                    <a:pt x="2025650" y="48260"/>
                  </a:cubicBezTo>
                  <a:cubicBezTo>
                    <a:pt x="2052320" y="58420"/>
                    <a:pt x="2076450" y="71120"/>
                    <a:pt x="2081530" y="83820"/>
                  </a:cubicBezTo>
                  <a:cubicBezTo>
                    <a:pt x="2084070" y="91440"/>
                    <a:pt x="2080260" y="101600"/>
                    <a:pt x="2075180" y="106680"/>
                  </a:cubicBezTo>
                  <a:cubicBezTo>
                    <a:pt x="2070100" y="111760"/>
                    <a:pt x="2059940" y="114300"/>
                    <a:pt x="2053590" y="113030"/>
                  </a:cubicBezTo>
                  <a:cubicBezTo>
                    <a:pt x="2047240" y="111760"/>
                    <a:pt x="2038350" y="105410"/>
                    <a:pt x="2035810" y="99060"/>
                  </a:cubicBezTo>
                  <a:cubicBezTo>
                    <a:pt x="2033270" y="92710"/>
                    <a:pt x="2033270" y="81280"/>
                    <a:pt x="2037080" y="76200"/>
                  </a:cubicBezTo>
                  <a:cubicBezTo>
                    <a:pt x="2042160" y="69850"/>
                    <a:pt x="2065020" y="64770"/>
                    <a:pt x="2072640" y="68580"/>
                  </a:cubicBezTo>
                  <a:cubicBezTo>
                    <a:pt x="2078990" y="72390"/>
                    <a:pt x="2084070" y="90170"/>
                    <a:pt x="2081530" y="97790"/>
                  </a:cubicBezTo>
                  <a:cubicBezTo>
                    <a:pt x="2078990" y="105410"/>
                    <a:pt x="2063750" y="114300"/>
                    <a:pt x="2056130" y="113030"/>
                  </a:cubicBezTo>
                  <a:cubicBezTo>
                    <a:pt x="2048510" y="111760"/>
                    <a:pt x="2047240" y="100330"/>
                    <a:pt x="2034540" y="93980"/>
                  </a:cubicBezTo>
                  <a:cubicBezTo>
                    <a:pt x="1997710" y="76200"/>
                    <a:pt x="1883410" y="62230"/>
                    <a:pt x="1785620" y="54610"/>
                  </a:cubicBezTo>
                  <a:cubicBezTo>
                    <a:pt x="1649730" y="44450"/>
                    <a:pt x="1431290" y="31750"/>
                    <a:pt x="1296670" y="60960"/>
                  </a:cubicBezTo>
                  <a:cubicBezTo>
                    <a:pt x="1193800" y="82550"/>
                    <a:pt x="1094740" y="158750"/>
                    <a:pt x="1037590" y="173990"/>
                  </a:cubicBezTo>
                  <a:cubicBezTo>
                    <a:pt x="1010920" y="181610"/>
                    <a:pt x="999490" y="175260"/>
                    <a:pt x="976630" y="181610"/>
                  </a:cubicBezTo>
                  <a:cubicBezTo>
                    <a:pt x="943610" y="189230"/>
                    <a:pt x="899160" y="203200"/>
                    <a:pt x="857250" y="226060"/>
                  </a:cubicBezTo>
                  <a:cubicBezTo>
                    <a:pt x="798830" y="257810"/>
                    <a:pt x="723900" y="316230"/>
                    <a:pt x="668020" y="368300"/>
                  </a:cubicBezTo>
                  <a:cubicBezTo>
                    <a:pt x="615950" y="417830"/>
                    <a:pt x="586740" y="458470"/>
                    <a:pt x="530860" y="530860"/>
                  </a:cubicBezTo>
                  <a:cubicBezTo>
                    <a:pt x="427990" y="664210"/>
                    <a:pt x="191770" y="975360"/>
                    <a:pt x="120650" y="1118870"/>
                  </a:cubicBezTo>
                  <a:cubicBezTo>
                    <a:pt x="83820" y="1192530"/>
                    <a:pt x="76200" y="1219200"/>
                    <a:pt x="63500" y="1299210"/>
                  </a:cubicBezTo>
                  <a:cubicBezTo>
                    <a:pt x="40640" y="1451610"/>
                    <a:pt x="50800" y="1821180"/>
                    <a:pt x="67310" y="1976120"/>
                  </a:cubicBezTo>
                  <a:cubicBezTo>
                    <a:pt x="76200" y="2058670"/>
                    <a:pt x="87630" y="2091690"/>
                    <a:pt x="106680" y="2164080"/>
                  </a:cubicBezTo>
                  <a:cubicBezTo>
                    <a:pt x="134620" y="2266950"/>
                    <a:pt x="237490" y="2487930"/>
                    <a:pt x="226060" y="2533650"/>
                  </a:cubicBezTo>
                  <a:cubicBezTo>
                    <a:pt x="223520" y="2546350"/>
                    <a:pt x="212090" y="2553970"/>
                    <a:pt x="205740" y="2553970"/>
                  </a:cubicBezTo>
                  <a:cubicBezTo>
                    <a:pt x="200660" y="2553970"/>
                    <a:pt x="189230" y="2541270"/>
                    <a:pt x="189230" y="25412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3947160" y="1822133"/>
            <a:ext cx="228600" cy="252412"/>
            <a:chOff x="0" y="0"/>
            <a:chExt cx="304800" cy="33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5720" y="45720"/>
              <a:ext cx="210820" cy="241300"/>
            </a:xfrm>
            <a:custGeom>
              <a:avLst/>
              <a:gdLst/>
              <a:ahLst/>
              <a:cxnLst/>
              <a:rect r="r" b="b" t="t" l="l"/>
              <a:pathLst>
                <a:path h="241300" w="210820">
                  <a:moveTo>
                    <a:pt x="100330" y="39370"/>
                  </a:moveTo>
                  <a:cubicBezTo>
                    <a:pt x="59690" y="156210"/>
                    <a:pt x="68580" y="181610"/>
                    <a:pt x="62230" y="194310"/>
                  </a:cubicBezTo>
                  <a:cubicBezTo>
                    <a:pt x="57150" y="203200"/>
                    <a:pt x="48260" y="209550"/>
                    <a:pt x="39370" y="209550"/>
                  </a:cubicBezTo>
                  <a:cubicBezTo>
                    <a:pt x="30480" y="209550"/>
                    <a:pt x="15240" y="204470"/>
                    <a:pt x="8890" y="194310"/>
                  </a:cubicBezTo>
                  <a:cubicBezTo>
                    <a:pt x="0" y="180340"/>
                    <a:pt x="0" y="146050"/>
                    <a:pt x="5080" y="121920"/>
                  </a:cubicBezTo>
                  <a:cubicBezTo>
                    <a:pt x="11430" y="96520"/>
                    <a:pt x="30480" y="57150"/>
                    <a:pt x="45720" y="45720"/>
                  </a:cubicBezTo>
                  <a:cubicBezTo>
                    <a:pt x="53340" y="39370"/>
                    <a:pt x="60960" y="39370"/>
                    <a:pt x="71120" y="38100"/>
                  </a:cubicBezTo>
                  <a:cubicBezTo>
                    <a:pt x="83820" y="36830"/>
                    <a:pt x="100330" y="38100"/>
                    <a:pt x="116840" y="44450"/>
                  </a:cubicBezTo>
                  <a:cubicBezTo>
                    <a:pt x="138430" y="53340"/>
                    <a:pt x="171450" y="76200"/>
                    <a:pt x="186690" y="97790"/>
                  </a:cubicBezTo>
                  <a:cubicBezTo>
                    <a:pt x="199390" y="116840"/>
                    <a:pt x="210820" y="144780"/>
                    <a:pt x="208280" y="161290"/>
                  </a:cubicBezTo>
                  <a:cubicBezTo>
                    <a:pt x="207010" y="173990"/>
                    <a:pt x="199390" y="181610"/>
                    <a:pt x="187960" y="191770"/>
                  </a:cubicBezTo>
                  <a:cubicBezTo>
                    <a:pt x="168910" y="208280"/>
                    <a:pt x="114300" y="237490"/>
                    <a:pt x="88900" y="238760"/>
                  </a:cubicBezTo>
                  <a:cubicBezTo>
                    <a:pt x="74930" y="240030"/>
                    <a:pt x="58420" y="236220"/>
                    <a:pt x="53340" y="227330"/>
                  </a:cubicBezTo>
                  <a:cubicBezTo>
                    <a:pt x="48260" y="218440"/>
                    <a:pt x="54610" y="190500"/>
                    <a:pt x="62230" y="184150"/>
                  </a:cubicBezTo>
                  <a:cubicBezTo>
                    <a:pt x="68580" y="179070"/>
                    <a:pt x="82550" y="179070"/>
                    <a:pt x="90170" y="182880"/>
                  </a:cubicBezTo>
                  <a:cubicBezTo>
                    <a:pt x="97790" y="186690"/>
                    <a:pt x="106680" y="196850"/>
                    <a:pt x="107950" y="204470"/>
                  </a:cubicBezTo>
                  <a:cubicBezTo>
                    <a:pt x="109220" y="213360"/>
                    <a:pt x="105410" y="226060"/>
                    <a:pt x="99060" y="232410"/>
                  </a:cubicBezTo>
                  <a:cubicBezTo>
                    <a:pt x="92710" y="238760"/>
                    <a:pt x="80010" y="241300"/>
                    <a:pt x="72390" y="240030"/>
                  </a:cubicBezTo>
                  <a:cubicBezTo>
                    <a:pt x="64770" y="238760"/>
                    <a:pt x="54610" y="229870"/>
                    <a:pt x="50800" y="222250"/>
                  </a:cubicBezTo>
                  <a:cubicBezTo>
                    <a:pt x="46990" y="214630"/>
                    <a:pt x="46990" y="201930"/>
                    <a:pt x="53340" y="193040"/>
                  </a:cubicBezTo>
                  <a:cubicBezTo>
                    <a:pt x="67310" y="173990"/>
                    <a:pt x="165100" y="137160"/>
                    <a:pt x="167640" y="140970"/>
                  </a:cubicBezTo>
                  <a:cubicBezTo>
                    <a:pt x="168910" y="142240"/>
                    <a:pt x="152400" y="162560"/>
                    <a:pt x="147320" y="161290"/>
                  </a:cubicBezTo>
                  <a:cubicBezTo>
                    <a:pt x="142240" y="160020"/>
                    <a:pt x="142240" y="142240"/>
                    <a:pt x="134620" y="133350"/>
                  </a:cubicBezTo>
                  <a:cubicBezTo>
                    <a:pt x="123190" y="119380"/>
                    <a:pt x="93980" y="85090"/>
                    <a:pt x="81280" y="90170"/>
                  </a:cubicBezTo>
                  <a:cubicBezTo>
                    <a:pt x="66040" y="95250"/>
                    <a:pt x="73660" y="176530"/>
                    <a:pt x="62230" y="194310"/>
                  </a:cubicBezTo>
                  <a:cubicBezTo>
                    <a:pt x="55880" y="203200"/>
                    <a:pt x="48260" y="209550"/>
                    <a:pt x="39370" y="209550"/>
                  </a:cubicBezTo>
                  <a:cubicBezTo>
                    <a:pt x="30480" y="209550"/>
                    <a:pt x="15240" y="204470"/>
                    <a:pt x="8890" y="194310"/>
                  </a:cubicBezTo>
                  <a:cubicBezTo>
                    <a:pt x="0" y="177800"/>
                    <a:pt x="6350" y="137160"/>
                    <a:pt x="12700" y="109220"/>
                  </a:cubicBezTo>
                  <a:cubicBezTo>
                    <a:pt x="20320" y="78740"/>
                    <a:pt x="34290" y="31750"/>
                    <a:pt x="52070" y="16510"/>
                  </a:cubicBezTo>
                  <a:cubicBezTo>
                    <a:pt x="63500" y="6350"/>
                    <a:pt x="83820" y="0"/>
                    <a:pt x="91440" y="5080"/>
                  </a:cubicBezTo>
                  <a:cubicBezTo>
                    <a:pt x="99060" y="8890"/>
                    <a:pt x="100330" y="39370"/>
                    <a:pt x="100330" y="393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945832" y="3698558"/>
            <a:ext cx="1486852" cy="2157412"/>
            <a:chOff x="0" y="0"/>
            <a:chExt cx="1982470" cy="2876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31750" y="44450"/>
              <a:ext cx="1901190" cy="2782570"/>
            </a:xfrm>
            <a:custGeom>
              <a:avLst/>
              <a:gdLst/>
              <a:ahLst/>
              <a:cxnLst/>
              <a:rect r="r" b="b" t="t" l="l"/>
              <a:pathLst>
                <a:path h="2782570" w="1901190">
                  <a:moveTo>
                    <a:pt x="120650" y="2764790"/>
                  </a:moveTo>
                  <a:cubicBezTo>
                    <a:pt x="31750" y="2277110"/>
                    <a:pt x="43180" y="2218690"/>
                    <a:pt x="38100" y="2164080"/>
                  </a:cubicBezTo>
                  <a:cubicBezTo>
                    <a:pt x="34290" y="2120900"/>
                    <a:pt x="22860" y="2103120"/>
                    <a:pt x="19050" y="2049780"/>
                  </a:cubicBezTo>
                  <a:cubicBezTo>
                    <a:pt x="8890" y="1925320"/>
                    <a:pt x="0" y="1598930"/>
                    <a:pt x="20320" y="1428750"/>
                  </a:cubicBezTo>
                  <a:cubicBezTo>
                    <a:pt x="35560" y="1306830"/>
                    <a:pt x="58420" y="1214120"/>
                    <a:pt x="96520" y="1120140"/>
                  </a:cubicBezTo>
                  <a:cubicBezTo>
                    <a:pt x="130810" y="1032510"/>
                    <a:pt x="195580" y="944880"/>
                    <a:pt x="232410" y="882650"/>
                  </a:cubicBezTo>
                  <a:cubicBezTo>
                    <a:pt x="256540" y="842010"/>
                    <a:pt x="265430" y="821690"/>
                    <a:pt x="295910" y="782320"/>
                  </a:cubicBezTo>
                  <a:cubicBezTo>
                    <a:pt x="345440" y="717550"/>
                    <a:pt x="457200" y="593090"/>
                    <a:pt x="518160" y="539750"/>
                  </a:cubicBezTo>
                  <a:cubicBezTo>
                    <a:pt x="553720" y="508000"/>
                    <a:pt x="581660" y="499110"/>
                    <a:pt x="612140" y="473710"/>
                  </a:cubicBezTo>
                  <a:cubicBezTo>
                    <a:pt x="647700" y="444500"/>
                    <a:pt x="669290" y="407670"/>
                    <a:pt x="716280" y="372110"/>
                  </a:cubicBezTo>
                  <a:cubicBezTo>
                    <a:pt x="789940" y="316230"/>
                    <a:pt x="960120" y="226060"/>
                    <a:pt x="1029970" y="194310"/>
                  </a:cubicBezTo>
                  <a:cubicBezTo>
                    <a:pt x="1062990" y="179070"/>
                    <a:pt x="1074420" y="182880"/>
                    <a:pt x="1106170" y="168910"/>
                  </a:cubicBezTo>
                  <a:cubicBezTo>
                    <a:pt x="1162050" y="143510"/>
                    <a:pt x="1264920" y="67310"/>
                    <a:pt x="1332230" y="41910"/>
                  </a:cubicBezTo>
                  <a:cubicBezTo>
                    <a:pt x="1380490" y="22860"/>
                    <a:pt x="1412240" y="17780"/>
                    <a:pt x="1464310" y="11430"/>
                  </a:cubicBezTo>
                  <a:cubicBezTo>
                    <a:pt x="1534160" y="2540"/>
                    <a:pt x="1647190" y="0"/>
                    <a:pt x="1715770" y="6350"/>
                  </a:cubicBezTo>
                  <a:cubicBezTo>
                    <a:pt x="1762760" y="10160"/>
                    <a:pt x="1803400" y="11430"/>
                    <a:pt x="1835150" y="30480"/>
                  </a:cubicBezTo>
                  <a:cubicBezTo>
                    <a:pt x="1863090" y="46990"/>
                    <a:pt x="1898650" y="86360"/>
                    <a:pt x="1899920" y="106680"/>
                  </a:cubicBezTo>
                  <a:cubicBezTo>
                    <a:pt x="1901190" y="118110"/>
                    <a:pt x="1891030" y="132080"/>
                    <a:pt x="1883410" y="135890"/>
                  </a:cubicBezTo>
                  <a:cubicBezTo>
                    <a:pt x="1874520" y="139700"/>
                    <a:pt x="1855470" y="134620"/>
                    <a:pt x="1850390" y="127000"/>
                  </a:cubicBezTo>
                  <a:cubicBezTo>
                    <a:pt x="1845310" y="119380"/>
                    <a:pt x="1849120" y="92710"/>
                    <a:pt x="1855470" y="86360"/>
                  </a:cubicBezTo>
                  <a:cubicBezTo>
                    <a:pt x="1860550" y="81280"/>
                    <a:pt x="1874520" y="81280"/>
                    <a:pt x="1882140" y="83820"/>
                  </a:cubicBezTo>
                  <a:cubicBezTo>
                    <a:pt x="1889760" y="86360"/>
                    <a:pt x="1899920" y="96520"/>
                    <a:pt x="1899920" y="104140"/>
                  </a:cubicBezTo>
                  <a:cubicBezTo>
                    <a:pt x="1901190" y="114300"/>
                    <a:pt x="1887220" y="137160"/>
                    <a:pt x="1877060" y="138430"/>
                  </a:cubicBezTo>
                  <a:cubicBezTo>
                    <a:pt x="1861820" y="140970"/>
                    <a:pt x="1838960" y="100330"/>
                    <a:pt x="1814830" y="86360"/>
                  </a:cubicBezTo>
                  <a:cubicBezTo>
                    <a:pt x="1786890" y="71120"/>
                    <a:pt x="1755140" y="60960"/>
                    <a:pt x="1715770" y="54610"/>
                  </a:cubicBezTo>
                  <a:cubicBezTo>
                    <a:pt x="1658620" y="45720"/>
                    <a:pt x="1568450" y="49530"/>
                    <a:pt x="1503680" y="54610"/>
                  </a:cubicBezTo>
                  <a:cubicBezTo>
                    <a:pt x="1447800" y="59690"/>
                    <a:pt x="1404620" y="63500"/>
                    <a:pt x="1350010" y="81280"/>
                  </a:cubicBezTo>
                  <a:cubicBezTo>
                    <a:pt x="1278890" y="105410"/>
                    <a:pt x="1174750" y="176530"/>
                    <a:pt x="1118870" y="199390"/>
                  </a:cubicBezTo>
                  <a:cubicBezTo>
                    <a:pt x="1089660" y="210820"/>
                    <a:pt x="1079500" y="208280"/>
                    <a:pt x="1047750" y="220980"/>
                  </a:cubicBezTo>
                  <a:cubicBezTo>
                    <a:pt x="979170" y="250190"/>
                    <a:pt x="824230" y="331470"/>
                    <a:pt x="735330" y="392430"/>
                  </a:cubicBezTo>
                  <a:cubicBezTo>
                    <a:pt x="660400" y="444500"/>
                    <a:pt x="605790" y="494030"/>
                    <a:pt x="542290" y="557530"/>
                  </a:cubicBezTo>
                  <a:cubicBezTo>
                    <a:pt x="469900" y="628650"/>
                    <a:pt x="393700" y="706120"/>
                    <a:pt x="328930" y="801370"/>
                  </a:cubicBezTo>
                  <a:cubicBezTo>
                    <a:pt x="254000" y="910590"/>
                    <a:pt x="172720" y="1069340"/>
                    <a:pt x="128270" y="1184910"/>
                  </a:cubicBezTo>
                  <a:cubicBezTo>
                    <a:pt x="93980" y="1273810"/>
                    <a:pt x="76200" y="1333500"/>
                    <a:pt x="63500" y="1431290"/>
                  </a:cubicBezTo>
                  <a:cubicBezTo>
                    <a:pt x="45720" y="1568450"/>
                    <a:pt x="60960" y="1813560"/>
                    <a:pt x="63500" y="1931670"/>
                  </a:cubicBezTo>
                  <a:cubicBezTo>
                    <a:pt x="64770" y="1995170"/>
                    <a:pt x="63500" y="2038350"/>
                    <a:pt x="68580" y="2080260"/>
                  </a:cubicBezTo>
                  <a:cubicBezTo>
                    <a:pt x="72390" y="2112010"/>
                    <a:pt x="83820" y="2128520"/>
                    <a:pt x="87630" y="2162810"/>
                  </a:cubicBezTo>
                  <a:cubicBezTo>
                    <a:pt x="93980" y="2217420"/>
                    <a:pt x="78740" y="2294890"/>
                    <a:pt x="87630" y="2374900"/>
                  </a:cubicBezTo>
                  <a:cubicBezTo>
                    <a:pt x="99060" y="2484120"/>
                    <a:pt x="180340" y="2702560"/>
                    <a:pt x="168910" y="2754630"/>
                  </a:cubicBezTo>
                  <a:cubicBezTo>
                    <a:pt x="165100" y="2769870"/>
                    <a:pt x="156210" y="2780030"/>
                    <a:pt x="148590" y="2781300"/>
                  </a:cubicBezTo>
                  <a:cubicBezTo>
                    <a:pt x="140970" y="2782570"/>
                    <a:pt x="120650" y="2764790"/>
                    <a:pt x="120650" y="27647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2271712" y="3711892"/>
            <a:ext cx="179070" cy="240030"/>
            <a:chOff x="0" y="0"/>
            <a:chExt cx="238760" cy="3200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6990" y="49530"/>
              <a:ext cx="147320" cy="226060"/>
            </a:xfrm>
            <a:custGeom>
              <a:avLst/>
              <a:gdLst/>
              <a:ahLst/>
              <a:cxnLst/>
              <a:rect r="r" b="b" t="t" l="l"/>
              <a:pathLst>
                <a:path h="226060" w="147320">
                  <a:moveTo>
                    <a:pt x="76200" y="27940"/>
                  </a:moveTo>
                  <a:cubicBezTo>
                    <a:pt x="64770" y="190500"/>
                    <a:pt x="58420" y="203200"/>
                    <a:pt x="49530" y="210820"/>
                  </a:cubicBezTo>
                  <a:cubicBezTo>
                    <a:pt x="41910" y="215900"/>
                    <a:pt x="31750" y="218440"/>
                    <a:pt x="24130" y="217170"/>
                  </a:cubicBezTo>
                  <a:cubicBezTo>
                    <a:pt x="16510" y="215900"/>
                    <a:pt x="6350" y="207010"/>
                    <a:pt x="3810" y="200660"/>
                  </a:cubicBezTo>
                  <a:cubicBezTo>
                    <a:pt x="1270" y="194310"/>
                    <a:pt x="0" y="186690"/>
                    <a:pt x="3810" y="180340"/>
                  </a:cubicBezTo>
                  <a:cubicBezTo>
                    <a:pt x="8890" y="171450"/>
                    <a:pt x="27940" y="165100"/>
                    <a:pt x="43180" y="161290"/>
                  </a:cubicBezTo>
                  <a:cubicBezTo>
                    <a:pt x="60960" y="157480"/>
                    <a:pt x="102870" y="153670"/>
                    <a:pt x="106680" y="161290"/>
                  </a:cubicBezTo>
                  <a:cubicBezTo>
                    <a:pt x="109220" y="166370"/>
                    <a:pt x="87630" y="191770"/>
                    <a:pt x="81280" y="190500"/>
                  </a:cubicBezTo>
                  <a:cubicBezTo>
                    <a:pt x="71120" y="187960"/>
                    <a:pt x="58420" y="133350"/>
                    <a:pt x="60960" y="114300"/>
                  </a:cubicBezTo>
                  <a:cubicBezTo>
                    <a:pt x="63500" y="101600"/>
                    <a:pt x="72390" y="86360"/>
                    <a:pt x="81280" y="83820"/>
                  </a:cubicBezTo>
                  <a:cubicBezTo>
                    <a:pt x="90170" y="81280"/>
                    <a:pt x="110490" y="88900"/>
                    <a:pt x="116840" y="96520"/>
                  </a:cubicBezTo>
                  <a:cubicBezTo>
                    <a:pt x="121920" y="102870"/>
                    <a:pt x="123190" y="118110"/>
                    <a:pt x="119380" y="125730"/>
                  </a:cubicBezTo>
                  <a:cubicBezTo>
                    <a:pt x="115570" y="133350"/>
                    <a:pt x="105410" y="142240"/>
                    <a:pt x="96520" y="143510"/>
                  </a:cubicBezTo>
                  <a:cubicBezTo>
                    <a:pt x="86360" y="144780"/>
                    <a:pt x="67310" y="135890"/>
                    <a:pt x="63500" y="127000"/>
                  </a:cubicBezTo>
                  <a:cubicBezTo>
                    <a:pt x="59690" y="118110"/>
                    <a:pt x="63500" y="96520"/>
                    <a:pt x="71120" y="90170"/>
                  </a:cubicBezTo>
                  <a:cubicBezTo>
                    <a:pt x="78740" y="83820"/>
                    <a:pt x="96520" y="81280"/>
                    <a:pt x="106680" y="87630"/>
                  </a:cubicBezTo>
                  <a:cubicBezTo>
                    <a:pt x="124460" y="99060"/>
                    <a:pt x="147320" y="167640"/>
                    <a:pt x="140970" y="190500"/>
                  </a:cubicBezTo>
                  <a:cubicBezTo>
                    <a:pt x="137160" y="204470"/>
                    <a:pt x="120650" y="214630"/>
                    <a:pt x="106680" y="219710"/>
                  </a:cubicBezTo>
                  <a:cubicBezTo>
                    <a:pt x="88900" y="226060"/>
                    <a:pt x="43180" y="224790"/>
                    <a:pt x="40640" y="218440"/>
                  </a:cubicBezTo>
                  <a:cubicBezTo>
                    <a:pt x="39370" y="214630"/>
                    <a:pt x="58420" y="200660"/>
                    <a:pt x="57150" y="199390"/>
                  </a:cubicBezTo>
                  <a:cubicBezTo>
                    <a:pt x="55880" y="198120"/>
                    <a:pt x="39370" y="218440"/>
                    <a:pt x="30480" y="218440"/>
                  </a:cubicBezTo>
                  <a:cubicBezTo>
                    <a:pt x="21590" y="218440"/>
                    <a:pt x="6350" y="209550"/>
                    <a:pt x="3810" y="200660"/>
                  </a:cubicBezTo>
                  <a:cubicBezTo>
                    <a:pt x="0" y="187960"/>
                    <a:pt x="19050" y="167640"/>
                    <a:pt x="22860" y="144780"/>
                  </a:cubicBezTo>
                  <a:cubicBezTo>
                    <a:pt x="29210" y="110490"/>
                    <a:pt x="13970" y="35560"/>
                    <a:pt x="26670" y="15240"/>
                  </a:cubicBezTo>
                  <a:cubicBezTo>
                    <a:pt x="33020" y="5080"/>
                    <a:pt x="45720" y="0"/>
                    <a:pt x="53340" y="1270"/>
                  </a:cubicBezTo>
                  <a:cubicBezTo>
                    <a:pt x="62230" y="2540"/>
                    <a:pt x="76200" y="27940"/>
                    <a:pt x="76200" y="2794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5530215" y="1903095"/>
            <a:ext cx="1345882" cy="1754505"/>
            <a:chOff x="0" y="0"/>
            <a:chExt cx="1794510" cy="233934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9530" y="50800"/>
              <a:ext cx="1701800" cy="2240280"/>
            </a:xfrm>
            <a:custGeom>
              <a:avLst/>
              <a:gdLst/>
              <a:ahLst/>
              <a:cxnLst/>
              <a:rect r="r" b="b" t="t" l="l"/>
              <a:pathLst>
                <a:path h="2240280" w="1701800">
                  <a:moveTo>
                    <a:pt x="16510" y="0"/>
                  </a:moveTo>
                  <a:cubicBezTo>
                    <a:pt x="434340" y="8890"/>
                    <a:pt x="566420" y="24130"/>
                    <a:pt x="650240" y="39370"/>
                  </a:cubicBezTo>
                  <a:cubicBezTo>
                    <a:pt x="706120" y="49530"/>
                    <a:pt x="740410" y="55880"/>
                    <a:pt x="786130" y="72390"/>
                  </a:cubicBezTo>
                  <a:cubicBezTo>
                    <a:pt x="838200" y="91440"/>
                    <a:pt x="900430" y="123190"/>
                    <a:pt x="944880" y="149860"/>
                  </a:cubicBezTo>
                  <a:cubicBezTo>
                    <a:pt x="979170" y="170180"/>
                    <a:pt x="1002030" y="185420"/>
                    <a:pt x="1031240" y="210820"/>
                  </a:cubicBezTo>
                  <a:cubicBezTo>
                    <a:pt x="1068070" y="242570"/>
                    <a:pt x="1115060" y="290830"/>
                    <a:pt x="1148080" y="331470"/>
                  </a:cubicBezTo>
                  <a:cubicBezTo>
                    <a:pt x="1178560" y="368300"/>
                    <a:pt x="1203960" y="405130"/>
                    <a:pt x="1225550" y="445770"/>
                  </a:cubicBezTo>
                  <a:cubicBezTo>
                    <a:pt x="1247140" y="485140"/>
                    <a:pt x="1254760" y="520700"/>
                    <a:pt x="1278890" y="570230"/>
                  </a:cubicBezTo>
                  <a:cubicBezTo>
                    <a:pt x="1316990" y="646430"/>
                    <a:pt x="1399540" y="769620"/>
                    <a:pt x="1441450" y="857250"/>
                  </a:cubicBezTo>
                  <a:cubicBezTo>
                    <a:pt x="1475740" y="928370"/>
                    <a:pt x="1498600" y="988060"/>
                    <a:pt x="1520190" y="1055370"/>
                  </a:cubicBezTo>
                  <a:cubicBezTo>
                    <a:pt x="1541780" y="1123950"/>
                    <a:pt x="1557020" y="1188720"/>
                    <a:pt x="1570990" y="1264920"/>
                  </a:cubicBezTo>
                  <a:cubicBezTo>
                    <a:pt x="1587500" y="1355090"/>
                    <a:pt x="1587500" y="1464310"/>
                    <a:pt x="1606550" y="1564640"/>
                  </a:cubicBezTo>
                  <a:cubicBezTo>
                    <a:pt x="1625600" y="1668780"/>
                    <a:pt x="1672590" y="1781810"/>
                    <a:pt x="1686560" y="1880870"/>
                  </a:cubicBezTo>
                  <a:cubicBezTo>
                    <a:pt x="1697990" y="1967230"/>
                    <a:pt x="1701800" y="2061210"/>
                    <a:pt x="1694180" y="2124710"/>
                  </a:cubicBezTo>
                  <a:cubicBezTo>
                    <a:pt x="1689100" y="2166620"/>
                    <a:pt x="1682750" y="2212340"/>
                    <a:pt x="1667510" y="2227580"/>
                  </a:cubicBezTo>
                  <a:cubicBezTo>
                    <a:pt x="1658620" y="2236470"/>
                    <a:pt x="1642110" y="2240280"/>
                    <a:pt x="1633220" y="2236470"/>
                  </a:cubicBezTo>
                  <a:cubicBezTo>
                    <a:pt x="1624330" y="2232660"/>
                    <a:pt x="1616710" y="2214880"/>
                    <a:pt x="1616710" y="2205990"/>
                  </a:cubicBezTo>
                  <a:cubicBezTo>
                    <a:pt x="1616710" y="2197100"/>
                    <a:pt x="1624330" y="2186940"/>
                    <a:pt x="1631950" y="2183130"/>
                  </a:cubicBezTo>
                  <a:cubicBezTo>
                    <a:pt x="1639570" y="2179320"/>
                    <a:pt x="1652270" y="2180590"/>
                    <a:pt x="1659890" y="2184400"/>
                  </a:cubicBezTo>
                  <a:cubicBezTo>
                    <a:pt x="1666240" y="2188210"/>
                    <a:pt x="1672590" y="2199640"/>
                    <a:pt x="1673860" y="2207260"/>
                  </a:cubicBezTo>
                  <a:cubicBezTo>
                    <a:pt x="1675130" y="2214880"/>
                    <a:pt x="1670050" y="2227580"/>
                    <a:pt x="1663700" y="2232660"/>
                  </a:cubicBezTo>
                  <a:cubicBezTo>
                    <a:pt x="1657350" y="2237740"/>
                    <a:pt x="1644650" y="2240280"/>
                    <a:pt x="1637030" y="2237740"/>
                  </a:cubicBezTo>
                  <a:cubicBezTo>
                    <a:pt x="1629410" y="2235200"/>
                    <a:pt x="1621790" y="2227580"/>
                    <a:pt x="1617980" y="2218690"/>
                  </a:cubicBezTo>
                  <a:cubicBezTo>
                    <a:pt x="1611630" y="2203450"/>
                    <a:pt x="1615440" y="2170430"/>
                    <a:pt x="1620520" y="2152650"/>
                  </a:cubicBezTo>
                  <a:cubicBezTo>
                    <a:pt x="1624330" y="2138680"/>
                    <a:pt x="1633220" y="2136140"/>
                    <a:pt x="1637030" y="2119630"/>
                  </a:cubicBezTo>
                  <a:cubicBezTo>
                    <a:pt x="1645920" y="2080260"/>
                    <a:pt x="1647190" y="1988820"/>
                    <a:pt x="1638300" y="1912620"/>
                  </a:cubicBezTo>
                  <a:cubicBezTo>
                    <a:pt x="1626870" y="1816100"/>
                    <a:pt x="1577340" y="1696720"/>
                    <a:pt x="1560830" y="1588770"/>
                  </a:cubicBezTo>
                  <a:cubicBezTo>
                    <a:pt x="1544320" y="1484630"/>
                    <a:pt x="1548130" y="1352550"/>
                    <a:pt x="1537970" y="1275080"/>
                  </a:cubicBezTo>
                  <a:cubicBezTo>
                    <a:pt x="1531620" y="1229360"/>
                    <a:pt x="1529080" y="1211580"/>
                    <a:pt x="1516380" y="1167130"/>
                  </a:cubicBezTo>
                  <a:cubicBezTo>
                    <a:pt x="1496060" y="1092200"/>
                    <a:pt x="1455420" y="969010"/>
                    <a:pt x="1412240" y="873760"/>
                  </a:cubicBezTo>
                  <a:cubicBezTo>
                    <a:pt x="1367790" y="774700"/>
                    <a:pt x="1287780" y="659130"/>
                    <a:pt x="1250950" y="582930"/>
                  </a:cubicBezTo>
                  <a:cubicBezTo>
                    <a:pt x="1228090" y="535940"/>
                    <a:pt x="1223010" y="502920"/>
                    <a:pt x="1202690" y="464820"/>
                  </a:cubicBezTo>
                  <a:cubicBezTo>
                    <a:pt x="1182370" y="426720"/>
                    <a:pt x="1155700" y="391160"/>
                    <a:pt x="1126490" y="354330"/>
                  </a:cubicBezTo>
                  <a:cubicBezTo>
                    <a:pt x="1094740" y="313690"/>
                    <a:pt x="1052830" y="264160"/>
                    <a:pt x="1017270" y="232410"/>
                  </a:cubicBezTo>
                  <a:cubicBezTo>
                    <a:pt x="988060" y="207010"/>
                    <a:pt x="965200" y="191770"/>
                    <a:pt x="932180" y="171450"/>
                  </a:cubicBezTo>
                  <a:cubicBezTo>
                    <a:pt x="889000" y="146050"/>
                    <a:pt x="829310" y="115570"/>
                    <a:pt x="779780" y="97790"/>
                  </a:cubicBezTo>
                  <a:cubicBezTo>
                    <a:pt x="735330" y="81280"/>
                    <a:pt x="701040" y="74930"/>
                    <a:pt x="647700" y="66040"/>
                  </a:cubicBezTo>
                  <a:cubicBezTo>
                    <a:pt x="565150" y="52070"/>
                    <a:pt x="434340" y="35560"/>
                    <a:pt x="327660" y="30480"/>
                  </a:cubicBezTo>
                  <a:cubicBezTo>
                    <a:pt x="222250" y="25400"/>
                    <a:pt x="46990" y="53340"/>
                    <a:pt x="12700" y="33020"/>
                  </a:cubicBezTo>
                  <a:cubicBezTo>
                    <a:pt x="2540" y="26670"/>
                    <a:pt x="0" y="15240"/>
                    <a:pt x="1270" y="10160"/>
                  </a:cubicBezTo>
                  <a:cubicBezTo>
                    <a:pt x="2540" y="5080"/>
                    <a:pt x="16510" y="0"/>
                    <a:pt x="16510" y="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6561772" y="3256597"/>
            <a:ext cx="402908" cy="319088"/>
            <a:chOff x="0" y="0"/>
            <a:chExt cx="537210" cy="4254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0800" y="46990"/>
              <a:ext cx="439420" cy="330200"/>
            </a:xfrm>
            <a:custGeom>
              <a:avLst/>
              <a:gdLst/>
              <a:ahLst/>
              <a:cxnLst/>
              <a:rect r="r" b="b" t="t" l="l"/>
              <a:pathLst>
                <a:path h="330200" w="439420">
                  <a:moveTo>
                    <a:pt x="45720" y="12700"/>
                  </a:moveTo>
                  <a:cubicBezTo>
                    <a:pt x="156210" y="280670"/>
                    <a:pt x="158750" y="302260"/>
                    <a:pt x="151130" y="313690"/>
                  </a:cubicBezTo>
                  <a:cubicBezTo>
                    <a:pt x="144780" y="322580"/>
                    <a:pt x="125730" y="330200"/>
                    <a:pt x="116840" y="327660"/>
                  </a:cubicBezTo>
                  <a:cubicBezTo>
                    <a:pt x="109220" y="326390"/>
                    <a:pt x="104140" y="320040"/>
                    <a:pt x="99060" y="308610"/>
                  </a:cubicBezTo>
                  <a:cubicBezTo>
                    <a:pt x="85090" y="276860"/>
                    <a:pt x="91440" y="142240"/>
                    <a:pt x="80010" y="97790"/>
                  </a:cubicBezTo>
                  <a:cubicBezTo>
                    <a:pt x="73660" y="74930"/>
                    <a:pt x="57150" y="63500"/>
                    <a:pt x="58420" y="49530"/>
                  </a:cubicBezTo>
                  <a:cubicBezTo>
                    <a:pt x="59690" y="39370"/>
                    <a:pt x="67310" y="25400"/>
                    <a:pt x="74930" y="22860"/>
                  </a:cubicBezTo>
                  <a:cubicBezTo>
                    <a:pt x="83820" y="20320"/>
                    <a:pt x="110490" y="43180"/>
                    <a:pt x="111760" y="40640"/>
                  </a:cubicBezTo>
                  <a:cubicBezTo>
                    <a:pt x="113030" y="39370"/>
                    <a:pt x="93980" y="24130"/>
                    <a:pt x="95250" y="20320"/>
                  </a:cubicBezTo>
                  <a:cubicBezTo>
                    <a:pt x="97790" y="13970"/>
                    <a:pt x="123190" y="16510"/>
                    <a:pt x="147320" y="19050"/>
                  </a:cubicBezTo>
                  <a:cubicBezTo>
                    <a:pt x="200660" y="25400"/>
                    <a:pt x="356870" y="60960"/>
                    <a:pt x="401320" y="81280"/>
                  </a:cubicBezTo>
                  <a:cubicBezTo>
                    <a:pt x="419100" y="88900"/>
                    <a:pt x="431800" y="95250"/>
                    <a:pt x="435610" y="105410"/>
                  </a:cubicBezTo>
                  <a:cubicBezTo>
                    <a:pt x="439420" y="114300"/>
                    <a:pt x="433070" y="127000"/>
                    <a:pt x="427990" y="135890"/>
                  </a:cubicBezTo>
                  <a:cubicBezTo>
                    <a:pt x="421640" y="147320"/>
                    <a:pt x="407670" y="151130"/>
                    <a:pt x="396240" y="166370"/>
                  </a:cubicBezTo>
                  <a:cubicBezTo>
                    <a:pt x="377190" y="191770"/>
                    <a:pt x="354330" y="267970"/>
                    <a:pt x="332740" y="285750"/>
                  </a:cubicBezTo>
                  <a:cubicBezTo>
                    <a:pt x="321310" y="294640"/>
                    <a:pt x="307340" y="297180"/>
                    <a:pt x="298450" y="294640"/>
                  </a:cubicBezTo>
                  <a:cubicBezTo>
                    <a:pt x="290830" y="292100"/>
                    <a:pt x="281940" y="280670"/>
                    <a:pt x="281940" y="271780"/>
                  </a:cubicBezTo>
                  <a:cubicBezTo>
                    <a:pt x="280670" y="262890"/>
                    <a:pt x="290830" y="245110"/>
                    <a:pt x="298450" y="240030"/>
                  </a:cubicBezTo>
                  <a:cubicBezTo>
                    <a:pt x="306070" y="236220"/>
                    <a:pt x="320040" y="236220"/>
                    <a:pt x="326390" y="241300"/>
                  </a:cubicBezTo>
                  <a:cubicBezTo>
                    <a:pt x="334010" y="246380"/>
                    <a:pt x="341630" y="266700"/>
                    <a:pt x="339090" y="275590"/>
                  </a:cubicBezTo>
                  <a:cubicBezTo>
                    <a:pt x="336550" y="284480"/>
                    <a:pt x="320040" y="298450"/>
                    <a:pt x="311150" y="297180"/>
                  </a:cubicBezTo>
                  <a:cubicBezTo>
                    <a:pt x="300990" y="295910"/>
                    <a:pt x="281940" y="280670"/>
                    <a:pt x="280670" y="265430"/>
                  </a:cubicBezTo>
                  <a:cubicBezTo>
                    <a:pt x="278130" y="240030"/>
                    <a:pt x="327660" y="176530"/>
                    <a:pt x="347980" y="148590"/>
                  </a:cubicBezTo>
                  <a:cubicBezTo>
                    <a:pt x="360680" y="130810"/>
                    <a:pt x="374650" y="110490"/>
                    <a:pt x="384810" y="110490"/>
                  </a:cubicBezTo>
                  <a:cubicBezTo>
                    <a:pt x="392430" y="110490"/>
                    <a:pt x="407670" y="130810"/>
                    <a:pt x="405130" y="134620"/>
                  </a:cubicBezTo>
                  <a:cubicBezTo>
                    <a:pt x="398780" y="143510"/>
                    <a:pt x="278130" y="99060"/>
                    <a:pt x="223520" y="88900"/>
                  </a:cubicBezTo>
                  <a:cubicBezTo>
                    <a:pt x="177800" y="81280"/>
                    <a:pt x="128270" y="83820"/>
                    <a:pt x="99060" y="74930"/>
                  </a:cubicBezTo>
                  <a:cubicBezTo>
                    <a:pt x="81280" y="69850"/>
                    <a:pt x="63500" y="64770"/>
                    <a:pt x="59690" y="55880"/>
                  </a:cubicBezTo>
                  <a:cubicBezTo>
                    <a:pt x="57150" y="46990"/>
                    <a:pt x="67310" y="26670"/>
                    <a:pt x="74930" y="22860"/>
                  </a:cubicBezTo>
                  <a:cubicBezTo>
                    <a:pt x="82550" y="19050"/>
                    <a:pt x="96520" y="22860"/>
                    <a:pt x="105410" y="29210"/>
                  </a:cubicBezTo>
                  <a:cubicBezTo>
                    <a:pt x="118110" y="39370"/>
                    <a:pt x="124460" y="63500"/>
                    <a:pt x="130810" y="91440"/>
                  </a:cubicBezTo>
                  <a:cubicBezTo>
                    <a:pt x="143510" y="140970"/>
                    <a:pt x="170180" y="274320"/>
                    <a:pt x="153670" y="307340"/>
                  </a:cubicBezTo>
                  <a:cubicBezTo>
                    <a:pt x="146050" y="321310"/>
                    <a:pt x="127000" y="328930"/>
                    <a:pt x="116840" y="327660"/>
                  </a:cubicBezTo>
                  <a:cubicBezTo>
                    <a:pt x="109220" y="326390"/>
                    <a:pt x="104140" y="318770"/>
                    <a:pt x="99060" y="308610"/>
                  </a:cubicBezTo>
                  <a:cubicBezTo>
                    <a:pt x="88900" y="288290"/>
                    <a:pt x="92710" y="240030"/>
                    <a:pt x="80010" y="201930"/>
                  </a:cubicBezTo>
                  <a:cubicBezTo>
                    <a:pt x="63500" y="151130"/>
                    <a:pt x="1270" y="69850"/>
                    <a:pt x="0" y="35560"/>
                  </a:cubicBezTo>
                  <a:cubicBezTo>
                    <a:pt x="0" y="21590"/>
                    <a:pt x="5080" y="7620"/>
                    <a:pt x="12700" y="3810"/>
                  </a:cubicBezTo>
                  <a:cubicBezTo>
                    <a:pt x="20320" y="0"/>
                    <a:pt x="45720" y="12700"/>
                    <a:pt x="45720" y="1270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7147560" y="3600450"/>
            <a:ext cx="1643062" cy="1919288"/>
            <a:chOff x="0" y="0"/>
            <a:chExt cx="2190750" cy="25590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9530" y="40640"/>
              <a:ext cx="2096770" cy="2470150"/>
            </a:xfrm>
            <a:custGeom>
              <a:avLst/>
              <a:gdLst/>
              <a:ahLst/>
              <a:cxnLst/>
              <a:rect r="r" b="b" t="t" l="l"/>
              <a:pathLst>
                <a:path h="2470150" w="2096770">
                  <a:moveTo>
                    <a:pt x="13970" y="128270"/>
                  </a:moveTo>
                  <a:cubicBezTo>
                    <a:pt x="354330" y="44450"/>
                    <a:pt x="429260" y="29210"/>
                    <a:pt x="519430" y="20320"/>
                  </a:cubicBezTo>
                  <a:cubicBezTo>
                    <a:pt x="626110" y="10160"/>
                    <a:pt x="768350" y="0"/>
                    <a:pt x="869950" y="10160"/>
                  </a:cubicBezTo>
                  <a:cubicBezTo>
                    <a:pt x="949960" y="17780"/>
                    <a:pt x="1012190" y="35560"/>
                    <a:pt x="1079500" y="59690"/>
                  </a:cubicBezTo>
                  <a:cubicBezTo>
                    <a:pt x="1146810" y="83820"/>
                    <a:pt x="1206500" y="119380"/>
                    <a:pt x="1273810" y="157480"/>
                  </a:cubicBezTo>
                  <a:cubicBezTo>
                    <a:pt x="1350010" y="200660"/>
                    <a:pt x="1443990" y="256540"/>
                    <a:pt x="1512570" y="311150"/>
                  </a:cubicBezTo>
                  <a:cubicBezTo>
                    <a:pt x="1572260" y="358140"/>
                    <a:pt x="1616710" y="405130"/>
                    <a:pt x="1664970" y="458470"/>
                  </a:cubicBezTo>
                  <a:cubicBezTo>
                    <a:pt x="1715770" y="513080"/>
                    <a:pt x="1769110" y="579120"/>
                    <a:pt x="1808480" y="633730"/>
                  </a:cubicBezTo>
                  <a:cubicBezTo>
                    <a:pt x="1840230" y="678180"/>
                    <a:pt x="1860550" y="702310"/>
                    <a:pt x="1885950" y="759460"/>
                  </a:cubicBezTo>
                  <a:cubicBezTo>
                    <a:pt x="1932940" y="864870"/>
                    <a:pt x="2002790" y="1108710"/>
                    <a:pt x="2021840" y="1230630"/>
                  </a:cubicBezTo>
                  <a:cubicBezTo>
                    <a:pt x="2033270" y="1305560"/>
                    <a:pt x="2020570" y="1352550"/>
                    <a:pt x="2026920" y="1414780"/>
                  </a:cubicBezTo>
                  <a:cubicBezTo>
                    <a:pt x="2034540" y="1480820"/>
                    <a:pt x="2054860" y="1546860"/>
                    <a:pt x="2065020" y="1617980"/>
                  </a:cubicBezTo>
                  <a:cubicBezTo>
                    <a:pt x="2075180" y="1695450"/>
                    <a:pt x="2082800" y="1781810"/>
                    <a:pt x="2086610" y="1863090"/>
                  </a:cubicBezTo>
                  <a:cubicBezTo>
                    <a:pt x="2090420" y="1945640"/>
                    <a:pt x="2096770" y="2028190"/>
                    <a:pt x="2090420" y="2109470"/>
                  </a:cubicBezTo>
                  <a:cubicBezTo>
                    <a:pt x="2084070" y="2190750"/>
                    <a:pt x="2067560" y="2288540"/>
                    <a:pt x="2049780" y="2353310"/>
                  </a:cubicBezTo>
                  <a:cubicBezTo>
                    <a:pt x="2037080" y="2397760"/>
                    <a:pt x="2026920" y="2452370"/>
                    <a:pt x="2007870" y="2463800"/>
                  </a:cubicBezTo>
                  <a:cubicBezTo>
                    <a:pt x="1997710" y="2470150"/>
                    <a:pt x="1979930" y="2467610"/>
                    <a:pt x="1973580" y="2461260"/>
                  </a:cubicBezTo>
                  <a:cubicBezTo>
                    <a:pt x="1967230" y="2454910"/>
                    <a:pt x="1977390" y="2430780"/>
                    <a:pt x="1972310" y="2426970"/>
                  </a:cubicBezTo>
                  <a:cubicBezTo>
                    <a:pt x="1967230" y="2423160"/>
                    <a:pt x="1950720" y="2437130"/>
                    <a:pt x="1944370" y="2433320"/>
                  </a:cubicBezTo>
                  <a:cubicBezTo>
                    <a:pt x="1938020" y="2429510"/>
                    <a:pt x="1936750" y="2420620"/>
                    <a:pt x="1931670" y="2406650"/>
                  </a:cubicBezTo>
                  <a:cubicBezTo>
                    <a:pt x="1916430" y="2363470"/>
                    <a:pt x="1888490" y="2192020"/>
                    <a:pt x="1864360" y="2127250"/>
                  </a:cubicBezTo>
                  <a:cubicBezTo>
                    <a:pt x="1850390" y="2089150"/>
                    <a:pt x="1823720" y="2062480"/>
                    <a:pt x="1822450" y="2042160"/>
                  </a:cubicBezTo>
                  <a:cubicBezTo>
                    <a:pt x="1821180" y="2032000"/>
                    <a:pt x="1824990" y="2021840"/>
                    <a:pt x="1831340" y="2016760"/>
                  </a:cubicBezTo>
                  <a:cubicBezTo>
                    <a:pt x="1836420" y="2011680"/>
                    <a:pt x="1845310" y="2009140"/>
                    <a:pt x="1856740" y="2010410"/>
                  </a:cubicBezTo>
                  <a:cubicBezTo>
                    <a:pt x="1880870" y="2011680"/>
                    <a:pt x="1930400" y="2033270"/>
                    <a:pt x="1964690" y="2052320"/>
                  </a:cubicBezTo>
                  <a:cubicBezTo>
                    <a:pt x="2001520" y="2073910"/>
                    <a:pt x="2051050" y="2114550"/>
                    <a:pt x="2067560" y="2134870"/>
                  </a:cubicBezTo>
                  <a:cubicBezTo>
                    <a:pt x="2075180" y="2143760"/>
                    <a:pt x="2078990" y="2151380"/>
                    <a:pt x="2078990" y="2159000"/>
                  </a:cubicBezTo>
                  <a:cubicBezTo>
                    <a:pt x="2078990" y="2166620"/>
                    <a:pt x="2070100" y="2178050"/>
                    <a:pt x="2063750" y="2181860"/>
                  </a:cubicBezTo>
                  <a:cubicBezTo>
                    <a:pt x="2057400" y="2185670"/>
                    <a:pt x="2044700" y="2186940"/>
                    <a:pt x="2038350" y="2183130"/>
                  </a:cubicBezTo>
                  <a:cubicBezTo>
                    <a:pt x="2030730" y="2178050"/>
                    <a:pt x="2020570" y="2151380"/>
                    <a:pt x="2025650" y="2143760"/>
                  </a:cubicBezTo>
                  <a:cubicBezTo>
                    <a:pt x="2030730" y="2136140"/>
                    <a:pt x="2056130" y="2129790"/>
                    <a:pt x="2065020" y="2133600"/>
                  </a:cubicBezTo>
                  <a:cubicBezTo>
                    <a:pt x="2072640" y="2137410"/>
                    <a:pt x="2080260" y="2157730"/>
                    <a:pt x="2077720" y="2165350"/>
                  </a:cubicBezTo>
                  <a:cubicBezTo>
                    <a:pt x="2073910" y="2174240"/>
                    <a:pt x="2054860" y="2185670"/>
                    <a:pt x="2040890" y="2183130"/>
                  </a:cubicBezTo>
                  <a:cubicBezTo>
                    <a:pt x="2019300" y="2180590"/>
                    <a:pt x="1996440" y="2137410"/>
                    <a:pt x="1965960" y="2115820"/>
                  </a:cubicBezTo>
                  <a:cubicBezTo>
                    <a:pt x="1926590" y="2089150"/>
                    <a:pt x="1830070" y="2065020"/>
                    <a:pt x="1822450" y="2042160"/>
                  </a:cubicBezTo>
                  <a:cubicBezTo>
                    <a:pt x="1818640" y="2032000"/>
                    <a:pt x="1828800" y="2018030"/>
                    <a:pt x="1836420" y="2012950"/>
                  </a:cubicBezTo>
                  <a:cubicBezTo>
                    <a:pt x="1842770" y="2009140"/>
                    <a:pt x="1854200" y="2007870"/>
                    <a:pt x="1863090" y="2012950"/>
                  </a:cubicBezTo>
                  <a:cubicBezTo>
                    <a:pt x="1880870" y="2023110"/>
                    <a:pt x="1901190" y="2061210"/>
                    <a:pt x="1915160" y="2099310"/>
                  </a:cubicBezTo>
                  <a:cubicBezTo>
                    <a:pt x="1938020" y="2159000"/>
                    <a:pt x="1941830" y="2277110"/>
                    <a:pt x="1962150" y="2343150"/>
                  </a:cubicBezTo>
                  <a:cubicBezTo>
                    <a:pt x="1976120" y="2390140"/>
                    <a:pt x="2019300" y="2443480"/>
                    <a:pt x="2011680" y="2459990"/>
                  </a:cubicBezTo>
                  <a:cubicBezTo>
                    <a:pt x="2007870" y="2467610"/>
                    <a:pt x="1991360" y="2470150"/>
                    <a:pt x="1983740" y="2467610"/>
                  </a:cubicBezTo>
                  <a:cubicBezTo>
                    <a:pt x="1976120" y="2465070"/>
                    <a:pt x="1967230" y="2456180"/>
                    <a:pt x="1965960" y="2444750"/>
                  </a:cubicBezTo>
                  <a:cubicBezTo>
                    <a:pt x="1963420" y="2423160"/>
                    <a:pt x="2001520" y="2381250"/>
                    <a:pt x="2015490" y="2340610"/>
                  </a:cubicBezTo>
                  <a:cubicBezTo>
                    <a:pt x="2033270" y="2289810"/>
                    <a:pt x="2048510" y="2226310"/>
                    <a:pt x="2056130" y="2161540"/>
                  </a:cubicBezTo>
                  <a:cubicBezTo>
                    <a:pt x="2065020" y="2086610"/>
                    <a:pt x="2059940" y="2005330"/>
                    <a:pt x="2056130" y="1917700"/>
                  </a:cubicBezTo>
                  <a:cubicBezTo>
                    <a:pt x="2052320" y="1814830"/>
                    <a:pt x="2040890" y="1676400"/>
                    <a:pt x="2028190" y="1584960"/>
                  </a:cubicBezTo>
                  <a:cubicBezTo>
                    <a:pt x="2019300" y="1518920"/>
                    <a:pt x="2002790" y="1477010"/>
                    <a:pt x="1996440" y="1416050"/>
                  </a:cubicBezTo>
                  <a:cubicBezTo>
                    <a:pt x="1988820" y="1347470"/>
                    <a:pt x="2001520" y="1280160"/>
                    <a:pt x="1987550" y="1195070"/>
                  </a:cubicBezTo>
                  <a:cubicBezTo>
                    <a:pt x="1967230" y="1075690"/>
                    <a:pt x="1903730" y="868680"/>
                    <a:pt x="1861820" y="772160"/>
                  </a:cubicBezTo>
                  <a:cubicBezTo>
                    <a:pt x="1837690" y="717550"/>
                    <a:pt x="1819910" y="694690"/>
                    <a:pt x="1789430" y="651510"/>
                  </a:cubicBezTo>
                  <a:cubicBezTo>
                    <a:pt x="1751330" y="598170"/>
                    <a:pt x="1699260" y="533400"/>
                    <a:pt x="1649730" y="480060"/>
                  </a:cubicBezTo>
                  <a:cubicBezTo>
                    <a:pt x="1601470" y="427990"/>
                    <a:pt x="1555750" y="379730"/>
                    <a:pt x="1497330" y="332740"/>
                  </a:cubicBezTo>
                  <a:cubicBezTo>
                    <a:pt x="1430020" y="279400"/>
                    <a:pt x="1337310" y="223520"/>
                    <a:pt x="1262380" y="180340"/>
                  </a:cubicBezTo>
                  <a:cubicBezTo>
                    <a:pt x="1196340" y="142240"/>
                    <a:pt x="1139190" y="109220"/>
                    <a:pt x="1073150" y="85090"/>
                  </a:cubicBezTo>
                  <a:cubicBezTo>
                    <a:pt x="1008380" y="60960"/>
                    <a:pt x="947420" y="43180"/>
                    <a:pt x="869950" y="35560"/>
                  </a:cubicBezTo>
                  <a:cubicBezTo>
                    <a:pt x="770890" y="25400"/>
                    <a:pt x="629920" y="34290"/>
                    <a:pt x="524510" y="45720"/>
                  </a:cubicBezTo>
                  <a:cubicBezTo>
                    <a:pt x="435610" y="55880"/>
                    <a:pt x="360680" y="72390"/>
                    <a:pt x="278130" y="91440"/>
                  </a:cubicBezTo>
                  <a:cubicBezTo>
                    <a:pt x="193040" y="110490"/>
                    <a:pt x="58420" y="168910"/>
                    <a:pt x="21590" y="161290"/>
                  </a:cubicBezTo>
                  <a:cubicBezTo>
                    <a:pt x="10160" y="158750"/>
                    <a:pt x="2540" y="152400"/>
                    <a:pt x="1270" y="146050"/>
                  </a:cubicBezTo>
                  <a:cubicBezTo>
                    <a:pt x="0" y="140970"/>
                    <a:pt x="13970" y="128270"/>
                    <a:pt x="13970" y="1282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sp>
        <p:nvSpPr>
          <p:cNvPr name="TextBox 35" id="35"/>
          <p:cNvSpPr txBox="true"/>
          <p:nvPr/>
        </p:nvSpPr>
        <p:spPr>
          <a:xfrm rot="0">
            <a:off x="11469143" y="-114300"/>
            <a:ext cx="6818857" cy="214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anva Sans Bold"/>
              </a:rPr>
              <a:t>Insertando elementos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16057">
            <a:off x="6321068" y="2543946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8" y="0"/>
                </a:lnTo>
                <a:lnTo>
                  <a:pt x="119258" y="2733005"/>
                </a:lnTo>
                <a:lnTo>
                  <a:pt x="0" y="273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16057">
            <a:off x="4729449" y="4496885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9" y="0"/>
                </a:lnTo>
                <a:lnTo>
                  <a:pt x="119259" y="2733006"/>
                </a:lnTo>
                <a:lnTo>
                  <a:pt x="0" y="2733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101460" y="4365651"/>
            <a:ext cx="1031579" cy="103157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42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516057">
            <a:off x="7995305" y="540416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9" y="0"/>
                </a:lnTo>
                <a:lnTo>
                  <a:pt x="119259" y="2733005"/>
                </a:lnTo>
                <a:lnTo>
                  <a:pt x="0" y="273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629797" y="2338252"/>
            <a:ext cx="1031579" cy="103157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7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516057">
            <a:off x="9743124" y="2503942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8" y="0"/>
                </a:lnTo>
                <a:lnTo>
                  <a:pt x="119258" y="2733005"/>
                </a:lnTo>
                <a:lnTo>
                  <a:pt x="0" y="273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408037">
            <a:off x="9879272" y="477747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9" y="0"/>
                </a:lnTo>
                <a:lnTo>
                  <a:pt x="119259" y="2733005"/>
                </a:lnTo>
                <a:lnTo>
                  <a:pt x="0" y="273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496707" y="245279"/>
            <a:ext cx="1031579" cy="10315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8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2408037">
            <a:off x="11684432" y="2644108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8" y="0"/>
                </a:lnTo>
                <a:lnTo>
                  <a:pt x="119258" y="2733005"/>
                </a:lnTo>
                <a:lnTo>
                  <a:pt x="0" y="273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516057">
            <a:off x="11414438" y="4560854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8" y="0"/>
                </a:lnTo>
                <a:lnTo>
                  <a:pt x="119258" y="2733005"/>
                </a:lnTo>
                <a:lnTo>
                  <a:pt x="0" y="273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996258" y="4365651"/>
            <a:ext cx="1031579" cy="103157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41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301866" y="2338252"/>
            <a:ext cx="1031579" cy="103157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20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543465" y="399019"/>
            <a:ext cx="1581554" cy="1938799"/>
            <a:chOff x="0" y="0"/>
            <a:chExt cx="2159000" cy="26466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6670" y="41910"/>
              <a:ext cx="2084070" cy="2553970"/>
            </a:xfrm>
            <a:custGeom>
              <a:avLst/>
              <a:gdLst/>
              <a:ahLst/>
              <a:cxnLst/>
              <a:rect r="r" b="b" t="t" l="l"/>
              <a:pathLst>
                <a:path h="2553970" w="2084070">
                  <a:moveTo>
                    <a:pt x="189230" y="2541270"/>
                  </a:moveTo>
                  <a:cubicBezTo>
                    <a:pt x="55880" y="2100580"/>
                    <a:pt x="46990" y="2066290"/>
                    <a:pt x="38100" y="1981200"/>
                  </a:cubicBezTo>
                  <a:cubicBezTo>
                    <a:pt x="21590" y="1823720"/>
                    <a:pt x="0" y="1461770"/>
                    <a:pt x="24130" y="1297940"/>
                  </a:cubicBezTo>
                  <a:cubicBezTo>
                    <a:pt x="38100" y="1202690"/>
                    <a:pt x="53340" y="1164590"/>
                    <a:pt x="96520" y="1078230"/>
                  </a:cubicBezTo>
                  <a:cubicBezTo>
                    <a:pt x="172720" y="928370"/>
                    <a:pt x="400050" y="641350"/>
                    <a:pt x="502920" y="510540"/>
                  </a:cubicBezTo>
                  <a:cubicBezTo>
                    <a:pt x="560070" y="436880"/>
                    <a:pt x="589280" y="396240"/>
                    <a:pt x="643890" y="345440"/>
                  </a:cubicBezTo>
                  <a:cubicBezTo>
                    <a:pt x="701040" y="292100"/>
                    <a:pt x="765810" y="240030"/>
                    <a:pt x="840740" y="200660"/>
                  </a:cubicBezTo>
                  <a:cubicBezTo>
                    <a:pt x="924560" y="157480"/>
                    <a:pt x="1047750" y="138430"/>
                    <a:pt x="1126490" y="105410"/>
                  </a:cubicBezTo>
                  <a:cubicBezTo>
                    <a:pt x="1184910" y="81280"/>
                    <a:pt x="1226820" y="44450"/>
                    <a:pt x="1276350" y="29210"/>
                  </a:cubicBezTo>
                  <a:cubicBezTo>
                    <a:pt x="1320800" y="15240"/>
                    <a:pt x="1352550" y="15240"/>
                    <a:pt x="1408430" y="11430"/>
                  </a:cubicBezTo>
                  <a:cubicBezTo>
                    <a:pt x="1502410" y="5080"/>
                    <a:pt x="1676400" y="0"/>
                    <a:pt x="1788160" y="8890"/>
                  </a:cubicBezTo>
                  <a:cubicBezTo>
                    <a:pt x="1877060" y="16510"/>
                    <a:pt x="1974850" y="29210"/>
                    <a:pt x="2025650" y="48260"/>
                  </a:cubicBezTo>
                  <a:cubicBezTo>
                    <a:pt x="2052320" y="58420"/>
                    <a:pt x="2076450" y="71120"/>
                    <a:pt x="2081530" y="83820"/>
                  </a:cubicBezTo>
                  <a:cubicBezTo>
                    <a:pt x="2084070" y="91440"/>
                    <a:pt x="2080260" y="101600"/>
                    <a:pt x="2075180" y="106680"/>
                  </a:cubicBezTo>
                  <a:cubicBezTo>
                    <a:pt x="2070100" y="111760"/>
                    <a:pt x="2059940" y="114300"/>
                    <a:pt x="2053590" y="113030"/>
                  </a:cubicBezTo>
                  <a:cubicBezTo>
                    <a:pt x="2047240" y="111760"/>
                    <a:pt x="2038350" y="105410"/>
                    <a:pt x="2035810" y="99060"/>
                  </a:cubicBezTo>
                  <a:cubicBezTo>
                    <a:pt x="2033270" y="92710"/>
                    <a:pt x="2033270" y="81280"/>
                    <a:pt x="2037080" y="76200"/>
                  </a:cubicBezTo>
                  <a:cubicBezTo>
                    <a:pt x="2042160" y="69850"/>
                    <a:pt x="2065020" y="64770"/>
                    <a:pt x="2072640" y="68580"/>
                  </a:cubicBezTo>
                  <a:cubicBezTo>
                    <a:pt x="2078990" y="72390"/>
                    <a:pt x="2084070" y="90170"/>
                    <a:pt x="2081530" y="97790"/>
                  </a:cubicBezTo>
                  <a:cubicBezTo>
                    <a:pt x="2078990" y="105410"/>
                    <a:pt x="2063750" y="114300"/>
                    <a:pt x="2056130" y="113030"/>
                  </a:cubicBezTo>
                  <a:cubicBezTo>
                    <a:pt x="2048510" y="111760"/>
                    <a:pt x="2047240" y="100330"/>
                    <a:pt x="2034540" y="93980"/>
                  </a:cubicBezTo>
                  <a:cubicBezTo>
                    <a:pt x="1997710" y="76200"/>
                    <a:pt x="1883410" y="62230"/>
                    <a:pt x="1785620" y="54610"/>
                  </a:cubicBezTo>
                  <a:cubicBezTo>
                    <a:pt x="1649730" y="44450"/>
                    <a:pt x="1431290" y="31750"/>
                    <a:pt x="1296670" y="60960"/>
                  </a:cubicBezTo>
                  <a:cubicBezTo>
                    <a:pt x="1193800" y="82550"/>
                    <a:pt x="1094740" y="158750"/>
                    <a:pt x="1037590" y="173990"/>
                  </a:cubicBezTo>
                  <a:cubicBezTo>
                    <a:pt x="1010920" y="181610"/>
                    <a:pt x="999490" y="175260"/>
                    <a:pt x="976630" y="181610"/>
                  </a:cubicBezTo>
                  <a:cubicBezTo>
                    <a:pt x="943610" y="189230"/>
                    <a:pt x="899160" y="203200"/>
                    <a:pt x="857250" y="226060"/>
                  </a:cubicBezTo>
                  <a:cubicBezTo>
                    <a:pt x="798830" y="257810"/>
                    <a:pt x="723900" y="316230"/>
                    <a:pt x="668020" y="368300"/>
                  </a:cubicBezTo>
                  <a:cubicBezTo>
                    <a:pt x="615950" y="417830"/>
                    <a:pt x="586740" y="458470"/>
                    <a:pt x="530860" y="530860"/>
                  </a:cubicBezTo>
                  <a:cubicBezTo>
                    <a:pt x="427990" y="664210"/>
                    <a:pt x="191770" y="975360"/>
                    <a:pt x="120650" y="1118870"/>
                  </a:cubicBezTo>
                  <a:cubicBezTo>
                    <a:pt x="83820" y="1192530"/>
                    <a:pt x="76200" y="1219200"/>
                    <a:pt x="63500" y="1299210"/>
                  </a:cubicBezTo>
                  <a:cubicBezTo>
                    <a:pt x="40640" y="1451610"/>
                    <a:pt x="50800" y="1821180"/>
                    <a:pt x="67310" y="1976120"/>
                  </a:cubicBezTo>
                  <a:cubicBezTo>
                    <a:pt x="76200" y="2058670"/>
                    <a:pt x="87630" y="2091690"/>
                    <a:pt x="106680" y="2164080"/>
                  </a:cubicBezTo>
                  <a:cubicBezTo>
                    <a:pt x="134620" y="2266950"/>
                    <a:pt x="237490" y="2487930"/>
                    <a:pt x="226060" y="2533650"/>
                  </a:cubicBezTo>
                  <a:cubicBezTo>
                    <a:pt x="223520" y="2546350"/>
                    <a:pt x="212090" y="2553970"/>
                    <a:pt x="205740" y="2553970"/>
                  </a:cubicBezTo>
                  <a:cubicBezTo>
                    <a:pt x="200660" y="2553970"/>
                    <a:pt x="189230" y="2541270"/>
                    <a:pt x="189230" y="25412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5020521" y="2216876"/>
            <a:ext cx="1452239" cy="2107188"/>
            <a:chOff x="0" y="0"/>
            <a:chExt cx="1982470" cy="28765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31750" y="44450"/>
              <a:ext cx="1901190" cy="2782570"/>
            </a:xfrm>
            <a:custGeom>
              <a:avLst/>
              <a:gdLst/>
              <a:ahLst/>
              <a:cxnLst/>
              <a:rect r="r" b="b" t="t" l="l"/>
              <a:pathLst>
                <a:path h="2782570" w="1901190">
                  <a:moveTo>
                    <a:pt x="120650" y="2764790"/>
                  </a:moveTo>
                  <a:cubicBezTo>
                    <a:pt x="31750" y="2277110"/>
                    <a:pt x="43180" y="2218690"/>
                    <a:pt x="38100" y="2164080"/>
                  </a:cubicBezTo>
                  <a:cubicBezTo>
                    <a:pt x="34290" y="2120900"/>
                    <a:pt x="22860" y="2103120"/>
                    <a:pt x="19050" y="2049780"/>
                  </a:cubicBezTo>
                  <a:cubicBezTo>
                    <a:pt x="8890" y="1925320"/>
                    <a:pt x="0" y="1598930"/>
                    <a:pt x="20320" y="1428750"/>
                  </a:cubicBezTo>
                  <a:cubicBezTo>
                    <a:pt x="35560" y="1306830"/>
                    <a:pt x="58420" y="1214120"/>
                    <a:pt x="96520" y="1120140"/>
                  </a:cubicBezTo>
                  <a:cubicBezTo>
                    <a:pt x="130810" y="1032510"/>
                    <a:pt x="195580" y="944880"/>
                    <a:pt x="232410" y="882650"/>
                  </a:cubicBezTo>
                  <a:cubicBezTo>
                    <a:pt x="256540" y="842010"/>
                    <a:pt x="265430" y="821690"/>
                    <a:pt x="295910" y="782320"/>
                  </a:cubicBezTo>
                  <a:cubicBezTo>
                    <a:pt x="345440" y="717550"/>
                    <a:pt x="457200" y="593090"/>
                    <a:pt x="518160" y="539750"/>
                  </a:cubicBezTo>
                  <a:cubicBezTo>
                    <a:pt x="553720" y="508000"/>
                    <a:pt x="581660" y="499110"/>
                    <a:pt x="612140" y="473710"/>
                  </a:cubicBezTo>
                  <a:cubicBezTo>
                    <a:pt x="647700" y="444500"/>
                    <a:pt x="669290" y="407670"/>
                    <a:pt x="716280" y="372110"/>
                  </a:cubicBezTo>
                  <a:cubicBezTo>
                    <a:pt x="789940" y="316230"/>
                    <a:pt x="960120" y="226060"/>
                    <a:pt x="1029970" y="194310"/>
                  </a:cubicBezTo>
                  <a:cubicBezTo>
                    <a:pt x="1062990" y="179070"/>
                    <a:pt x="1074420" y="182880"/>
                    <a:pt x="1106170" y="168910"/>
                  </a:cubicBezTo>
                  <a:cubicBezTo>
                    <a:pt x="1162050" y="143510"/>
                    <a:pt x="1264920" y="67310"/>
                    <a:pt x="1332230" y="41910"/>
                  </a:cubicBezTo>
                  <a:cubicBezTo>
                    <a:pt x="1380490" y="22860"/>
                    <a:pt x="1412240" y="17780"/>
                    <a:pt x="1464310" y="11430"/>
                  </a:cubicBezTo>
                  <a:cubicBezTo>
                    <a:pt x="1534160" y="2540"/>
                    <a:pt x="1647190" y="0"/>
                    <a:pt x="1715770" y="6350"/>
                  </a:cubicBezTo>
                  <a:cubicBezTo>
                    <a:pt x="1762760" y="10160"/>
                    <a:pt x="1803400" y="11430"/>
                    <a:pt x="1835150" y="30480"/>
                  </a:cubicBezTo>
                  <a:cubicBezTo>
                    <a:pt x="1863090" y="46990"/>
                    <a:pt x="1898650" y="86360"/>
                    <a:pt x="1899920" y="106680"/>
                  </a:cubicBezTo>
                  <a:cubicBezTo>
                    <a:pt x="1901190" y="118110"/>
                    <a:pt x="1891030" y="132080"/>
                    <a:pt x="1883410" y="135890"/>
                  </a:cubicBezTo>
                  <a:cubicBezTo>
                    <a:pt x="1874520" y="139700"/>
                    <a:pt x="1855470" y="134620"/>
                    <a:pt x="1850390" y="127000"/>
                  </a:cubicBezTo>
                  <a:cubicBezTo>
                    <a:pt x="1845310" y="119380"/>
                    <a:pt x="1849120" y="92710"/>
                    <a:pt x="1855470" y="86360"/>
                  </a:cubicBezTo>
                  <a:cubicBezTo>
                    <a:pt x="1860550" y="81280"/>
                    <a:pt x="1874520" y="81280"/>
                    <a:pt x="1882140" y="83820"/>
                  </a:cubicBezTo>
                  <a:cubicBezTo>
                    <a:pt x="1889760" y="86360"/>
                    <a:pt x="1899920" y="96520"/>
                    <a:pt x="1899920" y="104140"/>
                  </a:cubicBezTo>
                  <a:cubicBezTo>
                    <a:pt x="1901190" y="114300"/>
                    <a:pt x="1887220" y="137160"/>
                    <a:pt x="1877060" y="138430"/>
                  </a:cubicBezTo>
                  <a:cubicBezTo>
                    <a:pt x="1861820" y="140970"/>
                    <a:pt x="1838960" y="100330"/>
                    <a:pt x="1814830" y="86360"/>
                  </a:cubicBezTo>
                  <a:cubicBezTo>
                    <a:pt x="1786890" y="71120"/>
                    <a:pt x="1755140" y="60960"/>
                    <a:pt x="1715770" y="54610"/>
                  </a:cubicBezTo>
                  <a:cubicBezTo>
                    <a:pt x="1658620" y="45720"/>
                    <a:pt x="1568450" y="49530"/>
                    <a:pt x="1503680" y="54610"/>
                  </a:cubicBezTo>
                  <a:cubicBezTo>
                    <a:pt x="1447800" y="59690"/>
                    <a:pt x="1404620" y="63500"/>
                    <a:pt x="1350010" y="81280"/>
                  </a:cubicBezTo>
                  <a:cubicBezTo>
                    <a:pt x="1278890" y="105410"/>
                    <a:pt x="1174750" y="176530"/>
                    <a:pt x="1118870" y="199390"/>
                  </a:cubicBezTo>
                  <a:cubicBezTo>
                    <a:pt x="1089660" y="210820"/>
                    <a:pt x="1079500" y="208280"/>
                    <a:pt x="1047750" y="220980"/>
                  </a:cubicBezTo>
                  <a:cubicBezTo>
                    <a:pt x="979170" y="250190"/>
                    <a:pt x="824230" y="331470"/>
                    <a:pt x="735330" y="392430"/>
                  </a:cubicBezTo>
                  <a:cubicBezTo>
                    <a:pt x="660400" y="444500"/>
                    <a:pt x="605790" y="494030"/>
                    <a:pt x="542290" y="557530"/>
                  </a:cubicBezTo>
                  <a:cubicBezTo>
                    <a:pt x="469900" y="628650"/>
                    <a:pt x="393700" y="706120"/>
                    <a:pt x="328930" y="801370"/>
                  </a:cubicBezTo>
                  <a:cubicBezTo>
                    <a:pt x="254000" y="910590"/>
                    <a:pt x="172720" y="1069340"/>
                    <a:pt x="128270" y="1184910"/>
                  </a:cubicBezTo>
                  <a:cubicBezTo>
                    <a:pt x="93980" y="1273810"/>
                    <a:pt x="76200" y="1333500"/>
                    <a:pt x="63500" y="1431290"/>
                  </a:cubicBezTo>
                  <a:cubicBezTo>
                    <a:pt x="45720" y="1568450"/>
                    <a:pt x="60960" y="1813560"/>
                    <a:pt x="63500" y="1931670"/>
                  </a:cubicBezTo>
                  <a:cubicBezTo>
                    <a:pt x="64770" y="1995170"/>
                    <a:pt x="63500" y="2038350"/>
                    <a:pt x="68580" y="2080260"/>
                  </a:cubicBezTo>
                  <a:cubicBezTo>
                    <a:pt x="72390" y="2112010"/>
                    <a:pt x="83820" y="2128520"/>
                    <a:pt x="87630" y="2162810"/>
                  </a:cubicBezTo>
                  <a:cubicBezTo>
                    <a:pt x="93980" y="2217420"/>
                    <a:pt x="78740" y="2294890"/>
                    <a:pt x="87630" y="2374900"/>
                  </a:cubicBezTo>
                  <a:cubicBezTo>
                    <a:pt x="99060" y="2484120"/>
                    <a:pt x="180340" y="2702560"/>
                    <a:pt x="168910" y="2754630"/>
                  </a:cubicBezTo>
                  <a:cubicBezTo>
                    <a:pt x="165100" y="2769870"/>
                    <a:pt x="156210" y="2780030"/>
                    <a:pt x="148590" y="2781300"/>
                  </a:cubicBezTo>
                  <a:cubicBezTo>
                    <a:pt x="140970" y="2782570"/>
                    <a:pt x="120650" y="2764790"/>
                    <a:pt x="120650" y="27647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6315535" y="2229900"/>
            <a:ext cx="174901" cy="234442"/>
            <a:chOff x="0" y="0"/>
            <a:chExt cx="238760" cy="3200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6990" y="49530"/>
              <a:ext cx="147320" cy="226060"/>
            </a:xfrm>
            <a:custGeom>
              <a:avLst/>
              <a:gdLst/>
              <a:ahLst/>
              <a:cxnLst/>
              <a:rect r="r" b="b" t="t" l="l"/>
              <a:pathLst>
                <a:path h="226060" w="147320">
                  <a:moveTo>
                    <a:pt x="76200" y="27940"/>
                  </a:moveTo>
                  <a:cubicBezTo>
                    <a:pt x="64770" y="190500"/>
                    <a:pt x="58420" y="203200"/>
                    <a:pt x="49530" y="210820"/>
                  </a:cubicBezTo>
                  <a:cubicBezTo>
                    <a:pt x="41910" y="215900"/>
                    <a:pt x="31750" y="218440"/>
                    <a:pt x="24130" y="217170"/>
                  </a:cubicBezTo>
                  <a:cubicBezTo>
                    <a:pt x="16510" y="215900"/>
                    <a:pt x="6350" y="207010"/>
                    <a:pt x="3810" y="200660"/>
                  </a:cubicBezTo>
                  <a:cubicBezTo>
                    <a:pt x="1270" y="194310"/>
                    <a:pt x="0" y="186690"/>
                    <a:pt x="3810" y="180340"/>
                  </a:cubicBezTo>
                  <a:cubicBezTo>
                    <a:pt x="8890" y="171450"/>
                    <a:pt x="27940" y="165100"/>
                    <a:pt x="43180" y="161290"/>
                  </a:cubicBezTo>
                  <a:cubicBezTo>
                    <a:pt x="60960" y="157480"/>
                    <a:pt x="102870" y="153670"/>
                    <a:pt x="106680" y="161290"/>
                  </a:cubicBezTo>
                  <a:cubicBezTo>
                    <a:pt x="109220" y="166370"/>
                    <a:pt x="87630" y="191770"/>
                    <a:pt x="81280" y="190500"/>
                  </a:cubicBezTo>
                  <a:cubicBezTo>
                    <a:pt x="71120" y="187960"/>
                    <a:pt x="58420" y="133350"/>
                    <a:pt x="60960" y="114300"/>
                  </a:cubicBezTo>
                  <a:cubicBezTo>
                    <a:pt x="63500" y="101600"/>
                    <a:pt x="72390" y="86360"/>
                    <a:pt x="81280" y="83820"/>
                  </a:cubicBezTo>
                  <a:cubicBezTo>
                    <a:pt x="90170" y="81280"/>
                    <a:pt x="110490" y="88900"/>
                    <a:pt x="116840" y="96520"/>
                  </a:cubicBezTo>
                  <a:cubicBezTo>
                    <a:pt x="121920" y="102870"/>
                    <a:pt x="123190" y="118110"/>
                    <a:pt x="119380" y="125730"/>
                  </a:cubicBezTo>
                  <a:cubicBezTo>
                    <a:pt x="115570" y="133350"/>
                    <a:pt x="105410" y="142240"/>
                    <a:pt x="96520" y="143510"/>
                  </a:cubicBezTo>
                  <a:cubicBezTo>
                    <a:pt x="86360" y="144780"/>
                    <a:pt x="67310" y="135890"/>
                    <a:pt x="63500" y="127000"/>
                  </a:cubicBezTo>
                  <a:cubicBezTo>
                    <a:pt x="59690" y="118110"/>
                    <a:pt x="63500" y="96520"/>
                    <a:pt x="71120" y="90170"/>
                  </a:cubicBezTo>
                  <a:cubicBezTo>
                    <a:pt x="78740" y="83820"/>
                    <a:pt x="96520" y="81280"/>
                    <a:pt x="106680" y="87630"/>
                  </a:cubicBezTo>
                  <a:cubicBezTo>
                    <a:pt x="124460" y="99060"/>
                    <a:pt x="147320" y="167640"/>
                    <a:pt x="140970" y="190500"/>
                  </a:cubicBezTo>
                  <a:cubicBezTo>
                    <a:pt x="137160" y="204470"/>
                    <a:pt x="120650" y="214630"/>
                    <a:pt x="106680" y="219710"/>
                  </a:cubicBezTo>
                  <a:cubicBezTo>
                    <a:pt x="88900" y="226060"/>
                    <a:pt x="43180" y="224790"/>
                    <a:pt x="40640" y="218440"/>
                  </a:cubicBezTo>
                  <a:cubicBezTo>
                    <a:pt x="39370" y="214630"/>
                    <a:pt x="58420" y="200660"/>
                    <a:pt x="57150" y="199390"/>
                  </a:cubicBezTo>
                  <a:cubicBezTo>
                    <a:pt x="55880" y="198120"/>
                    <a:pt x="39370" y="218440"/>
                    <a:pt x="30480" y="218440"/>
                  </a:cubicBezTo>
                  <a:cubicBezTo>
                    <a:pt x="21590" y="218440"/>
                    <a:pt x="6350" y="209550"/>
                    <a:pt x="3810" y="200660"/>
                  </a:cubicBezTo>
                  <a:cubicBezTo>
                    <a:pt x="0" y="187960"/>
                    <a:pt x="19050" y="167640"/>
                    <a:pt x="22860" y="144780"/>
                  </a:cubicBezTo>
                  <a:cubicBezTo>
                    <a:pt x="29210" y="110490"/>
                    <a:pt x="13970" y="35560"/>
                    <a:pt x="26670" y="15240"/>
                  </a:cubicBezTo>
                  <a:cubicBezTo>
                    <a:pt x="33020" y="5080"/>
                    <a:pt x="45720" y="0"/>
                    <a:pt x="53340" y="1270"/>
                  </a:cubicBezTo>
                  <a:cubicBezTo>
                    <a:pt x="62230" y="2540"/>
                    <a:pt x="76200" y="27940"/>
                    <a:pt x="76200" y="2794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9498180" y="463211"/>
            <a:ext cx="1314551" cy="1713661"/>
            <a:chOff x="0" y="0"/>
            <a:chExt cx="1794510" cy="23393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9530" y="50800"/>
              <a:ext cx="1701800" cy="2240280"/>
            </a:xfrm>
            <a:custGeom>
              <a:avLst/>
              <a:gdLst/>
              <a:ahLst/>
              <a:cxnLst/>
              <a:rect r="r" b="b" t="t" l="l"/>
              <a:pathLst>
                <a:path h="2240280" w="1701800">
                  <a:moveTo>
                    <a:pt x="16510" y="0"/>
                  </a:moveTo>
                  <a:cubicBezTo>
                    <a:pt x="434340" y="8890"/>
                    <a:pt x="566420" y="24130"/>
                    <a:pt x="650240" y="39370"/>
                  </a:cubicBezTo>
                  <a:cubicBezTo>
                    <a:pt x="706120" y="49530"/>
                    <a:pt x="740410" y="55880"/>
                    <a:pt x="786130" y="72390"/>
                  </a:cubicBezTo>
                  <a:cubicBezTo>
                    <a:pt x="838200" y="91440"/>
                    <a:pt x="900430" y="123190"/>
                    <a:pt x="944880" y="149860"/>
                  </a:cubicBezTo>
                  <a:cubicBezTo>
                    <a:pt x="979170" y="170180"/>
                    <a:pt x="1002030" y="185420"/>
                    <a:pt x="1031240" y="210820"/>
                  </a:cubicBezTo>
                  <a:cubicBezTo>
                    <a:pt x="1068070" y="242570"/>
                    <a:pt x="1115060" y="290830"/>
                    <a:pt x="1148080" y="331470"/>
                  </a:cubicBezTo>
                  <a:cubicBezTo>
                    <a:pt x="1178560" y="368300"/>
                    <a:pt x="1203960" y="405130"/>
                    <a:pt x="1225550" y="445770"/>
                  </a:cubicBezTo>
                  <a:cubicBezTo>
                    <a:pt x="1247140" y="485140"/>
                    <a:pt x="1254760" y="520700"/>
                    <a:pt x="1278890" y="570230"/>
                  </a:cubicBezTo>
                  <a:cubicBezTo>
                    <a:pt x="1316990" y="646430"/>
                    <a:pt x="1399540" y="769620"/>
                    <a:pt x="1441450" y="857250"/>
                  </a:cubicBezTo>
                  <a:cubicBezTo>
                    <a:pt x="1475740" y="928370"/>
                    <a:pt x="1498600" y="988060"/>
                    <a:pt x="1520190" y="1055370"/>
                  </a:cubicBezTo>
                  <a:cubicBezTo>
                    <a:pt x="1541780" y="1123950"/>
                    <a:pt x="1557020" y="1188720"/>
                    <a:pt x="1570990" y="1264920"/>
                  </a:cubicBezTo>
                  <a:cubicBezTo>
                    <a:pt x="1587500" y="1355090"/>
                    <a:pt x="1587500" y="1464310"/>
                    <a:pt x="1606550" y="1564640"/>
                  </a:cubicBezTo>
                  <a:cubicBezTo>
                    <a:pt x="1625600" y="1668780"/>
                    <a:pt x="1672590" y="1781810"/>
                    <a:pt x="1686560" y="1880870"/>
                  </a:cubicBezTo>
                  <a:cubicBezTo>
                    <a:pt x="1697990" y="1967230"/>
                    <a:pt x="1701800" y="2061210"/>
                    <a:pt x="1694180" y="2124710"/>
                  </a:cubicBezTo>
                  <a:cubicBezTo>
                    <a:pt x="1689100" y="2166620"/>
                    <a:pt x="1682750" y="2212340"/>
                    <a:pt x="1667510" y="2227580"/>
                  </a:cubicBezTo>
                  <a:cubicBezTo>
                    <a:pt x="1658620" y="2236470"/>
                    <a:pt x="1642110" y="2240280"/>
                    <a:pt x="1633220" y="2236470"/>
                  </a:cubicBezTo>
                  <a:cubicBezTo>
                    <a:pt x="1624330" y="2232660"/>
                    <a:pt x="1616710" y="2214880"/>
                    <a:pt x="1616710" y="2205990"/>
                  </a:cubicBezTo>
                  <a:cubicBezTo>
                    <a:pt x="1616710" y="2197100"/>
                    <a:pt x="1624330" y="2186940"/>
                    <a:pt x="1631950" y="2183130"/>
                  </a:cubicBezTo>
                  <a:cubicBezTo>
                    <a:pt x="1639570" y="2179320"/>
                    <a:pt x="1652270" y="2180590"/>
                    <a:pt x="1659890" y="2184400"/>
                  </a:cubicBezTo>
                  <a:cubicBezTo>
                    <a:pt x="1666240" y="2188210"/>
                    <a:pt x="1672590" y="2199640"/>
                    <a:pt x="1673860" y="2207260"/>
                  </a:cubicBezTo>
                  <a:cubicBezTo>
                    <a:pt x="1675130" y="2214880"/>
                    <a:pt x="1670050" y="2227580"/>
                    <a:pt x="1663700" y="2232660"/>
                  </a:cubicBezTo>
                  <a:cubicBezTo>
                    <a:pt x="1657350" y="2237740"/>
                    <a:pt x="1644650" y="2240280"/>
                    <a:pt x="1637030" y="2237740"/>
                  </a:cubicBezTo>
                  <a:cubicBezTo>
                    <a:pt x="1629410" y="2235200"/>
                    <a:pt x="1621790" y="2227580"/>
                    <a:pt x="1617980" y="2218690"/>
                  </a:cubicBezTo>
                  <a:cubicBezTo>
                    <a:pt x="1611630" y="2203450"/>
                    <a:pt x="1615440" y="2170430"/>
                    <a:pt x="1620520" y="2152650"/>
                  </a:cubicBezTo>
                  <a:cubicBezTo>
                    <a:pt x="1624330" y="2138680"/>
                    <a:pt x="1633220" y="2136140"/>
                    <a:pt x="1637030" y="2119630"/>
                  </a:cubicBezTo>
                  <a:cubicBezTo>
                    <a:pt x="1645920" y="2080260"/>
                    <a:pt x="1647190" y="1988820"/>
                    <a:pt x="1638300" y="1912620"/>
                  </a:cubicBezTo>
                  <a:cubicBezTo>
                    <a:pt x="1626870" y="1816100"/>
                    <a:pt x="1577340" y="1696720"/>
                    <a:pt x="1560830" y="1588770"/>
                  </a:cubicBezTo>
                  <a:cubicBezTo>
                    <a:pt x="1544320" y="1484630"/>
                    <a:pt x="1548130" y="1352550"/>
                    <a:pt x="1537970" y="1275080"/>
                  </a:cubicBezTo>
                  <a:cubicBezTo>
                    <a:pt x="1531620" y="1229360"/>
                    <a:pt x="1529080" y="1211580"/>
                    <a:pt x="1516380" y="1167130"/>
                  </a:cubicBezTo>
                  <a:cubicBezTo>
                    <a:pt x="1496060" y="1092200"/>
                    <a:pt x="1455420" y="969010"/>
                    <a:pt x="1412240" y="873760"/>
                  </a:cubicBezTo>
                  <a:cubicBezTo>
                    <a:pt x="1367790" y="774700"/>
                    <a:pt x="1287780" y="659130"/>
                    <a:pt x="1250950" y="582930"/>
                  </a:cubicBezTo>
                  <a:cubicBezTo>
                    <a:pt x="1228090" y="535940"/>
                    <a:pt x="1223010" y="502920"/>
                    <a:pt x="1202690" y="464820"/>
                  </a:cubicBezTo>
                  <a:cubicBezTo>
                    <a:pt x="1182370" y="426720"/>
                    <a:pt x="1155700" y="391160"/>
                    <a:pt x="1126490" y="354330"/>
                  </a:cubicBezTo>
                  <a:cubicBezTo>
                    <a:pt x="1094740" y="313690"/>
                    <a:pt x="1052830" y="264160"/>
                    <a:pt x="1017270" y="232410"/>
                  </a:cubicBezTo>
                  <a:cubicBezTo>
                    <a:pt x="988060" y="207010"/>
                    <a:pt x="965200" y="191770"/>
                    <a:pt x="932180" y="171450"/>
                  </a:cubicBezTo>
                  <a:cubicBezTo>
                    <a:pt x="889000" y="146050"/>
                    <a:pt x="829310" y="115570"/>
                    <a:pt x="779780" y="97790"/>
                  </a:cubicBezTo>
                  <a:cubicBezTo>
                    <a:pt x="735330" y="81280"/>
                    <a:pt x="701040" y="74930"/>
                    <a:pt x="647700" y="66040"/>
                  </a:cubicBezTo>
                  <a:cubicBezTo>
                    <a:pt x="565150" y="52070"/>
                    <a:pt x="434340" y="35560"/>
                    <a:pt x="327660" y="30480"/>
                  </a:cubicBezTo>
                  <a:cubicBezTo>
                    <a:pt x="222250" y="25400"/>
                    <a:pt x="46990" y="53340"/>
                    <a:pt x="12700" y="33020"/>
                  </a:cubicBezTo>
                  <a:cubicBezTo>
                    <a:pt x="2540" y="26670"/>
                    <a:pt x="0" y="15240"/>
                    <a:pt x="1270" y="10160"/>
                  </a:cubicBezTo>
                  <a:cubicBezTo>
                    <a:pt x="2540" y="5080"/>
                    <a:pt x="16510" y="0"/>
                    <a:pt x="16510" y="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0505723" y="1785204"/>
            <a:ext cx="393528" cy="311659"/>
            <a:chOff x="0" y="0"/>
            <a:chExt cx="537210" cy="4254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46990"/>
              <a:ext cx="439420" cy="330200"/>
            </a:xfrm>
            <a:custGeom>
              <a:avLst/>
              <a:gdLst/>
              <a:ahLst/>
              <a:cxnLst/>
              <a:rect r="r" b="b" t="t" l="l"/>
              <a:pathLst>
                <a:path h="330200" w="439420">
                  <a:moveTo>
                    <a:pt x="45720" y="12700"/>
                  </a:moveTo>
                  <a:cubicBezTo>
                    <a:pt x="156210" y="280670"/>
                    <a:pt x="158750" y="302260"/>
                    <a:pt x="151130" y="313690"/>
                  </a:cubicBezTo>
                  <a:cubicBezTo>
                    <a:pt x="144780" y="322580"/>
                    <a:pt x="125730" y="330200"/>
                    <a:pt x="116840" y="327660"/>
                  </a:cubicBezTo>
                  <a:cubicBezTo>
                    <a:pt x="109220" y="326390"/>
                    <a:pt x="104140" y="320040"/>
                    <a:pt x="99060" y="308610"/>
                  </a:cubicBezTo>
                  <a:cubicBezTo>
                    <a:pt x="85090" y="276860"/>
                    <a:pt x="91440" y="142240"/>
                    <a:pt x="80010" y="97790"/>
                  </a:cubicBezTo>
                  <a:cubicBezTo>
                    <a:pt x="73660" y="74930"/>
                    <a:pt x="57150" y="63500"/>
                    <a:pt x="58420" y="49530"/>
                  </a:cubicBezTo>
                  <a:cubicBezTo>
                    <a:pt x="59690" y="39370"/>
                    <a:pt x="67310" y="25400"/>
                    <a:pt x="74930" y="22860"/>
                  </a:cubicBezTo>
                  <a:cubicBezTo>
                    <a:pt x="83820" y="20320"/>
                    <a:pt x="110490" y="43180"/>
                    <a:pt x="111760" y="40640"/>
                  </a:cubicBezTo>
                  <a:cubicBezTo>
                    <a:pt x="113030" y="39370"/>
                    <a:pt x="93980" y="24130"/>
                    <a:pt x="95250" y="20320"/>
                  </a:cubicBezTo>
                  <a:cubicBezTo>
                    <a:pt x="97790" y="13970"/>
                    <a:pt x="123190" y="16510"/>
                    <a:pt x="147320" y="19050"/>
                  </a:cubicBezTo>
                  <a:cubicBezTo>
                    <a:pt x="200660" y="25400"/>
                    <a:pt x="356870" y="60960"/>
                    <a:pt x="401320" y="81280"/>
                  </a:cubicBezTo>
                  <a:cubicBezTo>
                    <a:pt x="419100" y="88900"/>
                    <a:pt x="431800" y="95250"/>
                    <a:pt x="435610" y="105410"/>
                  </a:cubicBezTo>
                  <a:cubicBezTo>
                    <a:pt x="439420" y="114300"/>
                    <a:pt x="433070" y="127000"/>
                    <a:pt x="427990" y="135890"/>
                  </a:cubicBezTo>
                  <a:cubicBezTo>
                    <a:pt x="421640" y="147320"/>
                    <a:pt x="407670" y="151130"/>
                    <a:pt x="396240" y="166370"/>
                  </a:cubicBezTo>
                  <a:cubicBezTo>
                    <a:pt x="377190" y="191770"/>
                    <a:pt x="354330" y="267970"/>
                    <a:pt x="332740" y="285750"/>
                  </a:cubicBezTo>
                  <a:cubicBezTo>
                    <a:pt x="321310" y="294640"/>
                    <a:pt x="307340" y="297180"/>
                    <a:pt x="298450" y="294640"/>
                  </a:cubicBezTo>
                  <a:cubicBezTo>
                    <a:pt x="290830" y="292100"/>
                    <a:pt x="281940" y="280670"/>
                    <a:pt x="281940" y="271780"/>
                  </a:cubicBezTo>
                  <a:cubicBezTo>
                    <a:pt x="280670" y="262890"/>
                    <a:pt x="290830" y="245110"/>
                    <a:pt x="298450" y="240030"/>
                  </a:cubicBezTo>
                  <a:cubicBezTo>
                    <a:pt x="306070" y="236220"/>
                    <a:pt x="320040" y="236220"/>
                    <a:pt x="326390" y="241300"/>
                  </a:cubicBezTo>
                  <a:cubicBezTo>
                    <a:pt x="334010" y="246380"/>
                    <a:pt x="341630" y="266700"/>
                    <a:pt x="339090" y="275590"/>
                  </a:cubicBezTo>
                  <a:cubicBezTo>
                    <a:pt x="336550" y="284480"/>
                    <a:pt x="320040" y="298450"/>
                    <a:pt x="311150" y="297180"/>
                  </a:cubicBezTo>
                  <a:cubicBezTo>
                    <a:pt x="300990" y="295910"/>
                    <a:pt x="281940" y="280670"/>
                    <a:pt x="280670" y="265430"/>
                  </a:cubicBezTo>
                  <a:cubicBezTo>
                    <a:pt x="278130" y="240030"/>
                    <a:pt x="327660" y="176530"/>
                    <a:pt x="347980" y="148590"/>
                  </a:cubicBezTo>
                  <a:cubicBezTo>
                    <a:pt x="360680" y="130810"/>
                    <a:pt x="374650" y="110490"/>
                    <a:pt x="384810" y="110490"/>
                  </a:cubicBezTo>
                  <a:cubicBezTo>
                    <a:pt x="392430" y="110490"/>
                    <a:pt x="407670" y="130810"/>
                    <a:pt x="405130" y="134620"/>
                  </a:cubicBezTo>
                  <a:cubicBezTo>
                    <a:pt x="398780" y="143510"/>
                    <a:pt x="278130" y="99060"/>
                    <a:pt x="223520" y="88900"/>
                  </a:cubicBezTo>
                  <a:cubicBezTo>
                    <a:pt x="177800" y="81280"/>
                    <a:pt x="128270" y="83820"/>
                    <a:pt x="99060" y="74930"/>
                  </a:cubicBezTo>
                  <a:cubicBezTo>
                    <a:pt x="81280" y="69850"/>
                    <a:pt x="63500" y="64770"/>
                    <a:pt x="59690" y="55880"/>
                  </a:cubicBezTo>
                  <a:cubicBezTo>
                    <a:pt x="57150" y="46990"/>
                    <a:pt x="67310" y="26670"/>
                    <a:pt x="74930" y="22860"/>
                  </a:cubicBezTo>
                  <a:cubicBezTo>
                    <a:pt x="82550" y="19050"/>
                    <a:pt x="96520" y="22860"/>
                    <a:pt x="105410" y="29210"/>
                  </a:cubicBezTo>
                  <a:cubicBezTo>
                    <a:pt x="118110" y="39370"/>
                    <a:pt x="124460" y="63500"/>
                    <a:pt x="130810" y="91440"/>
                  </a:cubicBezTo>
                  <a:cubicBezTo>
                    <a:pt x="143510" y="140970"/>
                    <a:pt x="170180" y="274320"/>
                    <a:pt x="153670" y="307340"/>
                  </a:cubicBezTo>
                  <a:cubicBezTo>
                    <a:pt x="146050" y="321310"/>
                    <a:pt x="127000" y="328930"/>
                    <a:pt x="116840" y="327660"/>
                  </a:cubicBezTo>
                  <a:cubicBezTo>
                    <a:pt x="109220" y="326390"/>
                    <a:pt x="104140" y="318770"/>
                    <a:pt x="99060" y="308610"/>
                  </a:cubicBezTo>
                  <a:cubicBezTo>
                    <a:pt x="88900" y="288290"/>
                    <a:pt x="92710" y="240030"/>
                    <a:pt x="80010" y="201930"/>
                  </a:cubicBezTo>
                  <a:cubicBezTo>
                    <a:pt x="63500" y="151130"/>
                    <a:pt x="1270" y="69850"/>
                    <a:pt x="0" y="35560"/>
                  </a:cubicBezTo>
                  <a:cubicBezTo>
                    <a:pt x="0" y="21590"/>
                    <a:pt x="5080" y="7620"/>
                    <a:pt x="12700" y="3810"/>
                  </a:cubicBezTo>
                  <a:cubicBezTo>
                    <a:pt x="20320" y="0"/>
                    <a:pt x="45720" y="12700"/>
                    <a:pt x="45720" y="1270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1077874" y="2121052"/>
            <a:ext cx="1604812" cy="1874607"/>
            <a:chOff x="0" y="0"/>
            <a:chExt cx="2190750" cy="255905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9530" y="40640"/>
              <a:ext cx="2096770" cy="2470150"/>
            </a:xfrm>
            <a:custGeom>
              <a:avLst/>
              <a:gdLst/>
              <a:ahLst/>
              <a:cxnLst/>
              <a:rect r="r" b="b" t="t" l="l"/>
              <a:pathLst>
                <a:path h="2470150" w="2096770">
                  <a:moveTo>
                    <a:pt x="13970" y="128270"/>
                  </a:moveTo>
                  <a:cubicBezTo>
                    <a:pt x="354330" y="44450"/>
                    <a:pt x="429260" y="29210"/>
                    <a:pt x="519430" y="20320"/>
                  </a:cubicBezTo>
                  <a:cubicBezTo>
                    <a:pt x="626110" y="10160"/>
                    <a:pt x="768350" y="0"/>
                    <a:pt x="869950" y="10160"/>
                  </a:cubicBezTo>
                  <a:cubicBezTo>
                    <a:pt x="949960" y="17780"/>
                    <a:pt x="1012190" y="35560"/>
                    <a:pt x="1079500" y="59690"/>
                  </a:cubicBezTo>
                  <a:cubicBezTo>
                    <a:pt x="1146810" y="83820"/>
                    <a:pt x="1206500" y="119380"/>
                    <a:pt x="1273810" y="157480"/>
                  </a:cubicBezTo>
                  <a:cubicBezTo>
                    <a:pt x="1350010" y="200660"/>
                    <a:pt x="1443990" y="256540"/>
                    <a:pt x="1512570" y="311150"/>
                  </a:cubicBezTo>
                  <a:cubicBezTo>
                    <a:pt x="1572260" y="358140"/>
                    <a:pt x="1616710" y="405130"/>
                    <a:pt x="1664970" y="458470"/>
                  </a:cubicBezTo>
                  <a:cubicBezTo>
                    <a:pt x="1715770" y="513080"/>
                    <a:pt x="1769110" y="579120"/>
                    <a:pt x="1808480" y="633730"/>
                  </a:cubicBezTo>
                  <a:cubicBezTo>
                    <a:pt x="1840230" y="678180"/>
                    <a:pt x="1860550" y="702310"/>
                    <a:pt x="1885950" y="759460"/>
                  </a:cubicBezTo>
                  <a:cubicBezTo>
                    <a:pt x="1932940" y="864870"/>
                    <a:pt x="2002790" y="1108710"/>
                    <a:pt x="2021840" y="1230630"/>
                  </a:cubicBezTo>
                  <a:cubicBezTo>
                    <a:pt x="2033270" y="1305560"/>
                    <a:pt x="2020570" y="1352550"/>
                    <a:pt x="2026920" y="1414780"/>
                  </a:cubicBezTo>
                  <a:cubicBezTo>
                    <a:pt x="2034540" y="1480820"/>
                    <a:pt x="2054860" y="1546860"/>
                    <a:pt x="2065020" y="1617980"/>
                  </a:cubicBezTo>
                  <a:cubicBezTo>
                    <a:pt x="2075180" y="1695450"/>
                    <a:pt x="2082800" y="1781810"/>
                    <a:pt x="2086610" y="1863090"/>
                  </a:cubicBezTo>
                  <a:cubicBezTo>
                    <a:pt x="2090420" y="1945640"/>
                    <a:pt x="2096770" y="2028190"/>
                    <a:pt x="2090420" y="2109470"/>
                  </a:cubicBezTo>
                  <a:cubicBezTo>
                    <a:pt x="2084070" y="2190750"/>
                    <a:pt x="2067560" y="2288540"/>
                    <a:pt x="2049780" y="2353310"/>
                  </a:cubicBezTo>
                  <a:cubicBezTo>
                    <a:pt x="2037080" y="2397760"/>
                    <a:pt x="2026920" y="2452370"/>
                    <a:pt x="2007870" y="2463800"/>
                  </a:cubicBezTo>
                  <a:cubicBezTo>
                    <a:pt x="1997710" y="2470150"/>
                    <a:pt x="1979930" y="2467610"/>
                    <a:pt x="1973580" y="2461260"/>
                  </a:cubicBezTo>
                  <a:cubicBezTo>
                    <a:pt x="1967230" y="2454910"/>
                    <a:pt x="1977390" y="2430780"/>
                    <a:pt x="1972310" y="2426970"/>
                  </a:cubicBezTo>
                  <a:cubicBezTo>
                    <a:pt x="1967230" y="2423160"/>
                    <a:pt x="1950720" y="2437130"/>
                    <a:pt x="1944370" y="2433320"/>
                  </a:cubicBezTo>
                  <a:cubicBezTo>
                    <a:pt x="1938020" y="2429510"/>
                    <a:pt x="1936750" y="2420620"/>
                    <a:pt x="1931670" y="2406650"/>
                  </a:cubicBezTo>
                  <a:cubicBezTo>
                    <a:pt x="1916430" y="2363470"/>
                    <a:pt x="1888490" y="2192020"/>
                    <a:pt x="1864360" y="2127250"/>
                  </a:cubicBezTo>
                  <a:cubicBezTo>
                    <a:pt x="1850390" y="2089150"/>
                    <a:pt x="1823720" y="2062480"/>
                    <a:pt x="1822450" y="2042160"/>
                  </a:cubicBezTo>
                  <a:cubicBezTo>
                    <a:pt x="1821180" y="2032000"/>
                    <a:pt x="1824990" y="2021840"/>
                    <a:pt x="1831340" y="2016760"/>
                  </a:cubicBezTo>
                  <a:cubicBezTo>
                    <a:pt x="1836420" y="2011680"/>
                    <a:pt x="1845310" y="2009140"/>
                    <a:pt x="1856740" y="2010410"/>
                  </a:cubicBezTo>
                  <a:cubicBezTo>
                    <a:pt x="1880870" y="2011680"/>
                    <a:pt x="1930400" y="2033270"/>
                    <a:pt x="1964690" y="2052320"/>
                  </a:cubicBezTo>
                  <a:cubicBezTo>
                    <a:pt x="2001520" y="2073910"/>
                    <a:pt x="2051050" y="2114550"/>
                    <a:pt x="2067560" y="2134870"/>
                  </a:cubicBezTo>
                  <a:cubicBezTo>
                    <a:pt x="2075180" y="2143760"/>
                    <a:pt x="2078990" y="2151380"/>
                    <a:pt x="2078990" y="2159000"/>
                  </a:cubicBezTo>
                  <a:cubicBezTo>
                    <a:pt x="2078990" y="2166620"/>
                    <a:pt x="2070100" y="2178050"/>
                    <a:pt x="2063750" y="2181860"/>
                  </a:cubicBezTo>
                  <a:cubicBezTo>
                    <a:pt x="2057400" y="2185670"/>
                    <a:pt x="2044700" y="2186940"/>
                    <a:pt x="2038350" y="2183130"/>
                  </a:cubicBezTo>
                  <a:cubicBezTo>
                    <a:pt x="2030730" y="2178050"/>
                    <a:pt x="2020570" y="2151380"/>
                    <a:pt x="2025650" y="2143760"/>
                  </a:cubicBezTo>
                  <a:cubicBezTo>
                    <a:pt x="2030730" y="2136140"/>
                    <a:pt x="2056130" y="2129790"/>
                    <a:pt x="2065020" y="2133600"/>
                  </a:cubicBezTo>
                  <a:cubicBezTo>
                    <a:pt x="2072640" y="2137410"/>
                    <a:pt x="2080260" y="2157730"/>
                    <a:pt x="2077720" y="2165350"/>
                  </a:cubicBezTo>
                  <a:cubicBezTo>
                    <a:pt x="2073910" y="2174240"/>
                    <a:pt x="2054860" y="2185670"/>
                    <a:pt x="2040890" y="2183130"/>
                  </a:cubicBezTo>
                  <a:cubicBezTo>
                    <a:pt x="2019300" y="2180590"/>
                    <a:pt x="1996440" y="2137410"/>
                    <a:pt x="1965960" y="2115820"/>
                  </a:cubicBezTo>
                  <a:cubicBezTo>
                    <a:pt x="1926590" y="2089150"/>
                    <a:pt x="1830070" y="2065020"/>
                    <a:pt x="1822450" y="2042160"/>
                  </a:cubicBezTo>
                  <a:cubicBezTo>
                    <a:pt x="1818640" y="2032000"/>
                    <a:pt x="1828800" y="2018030"/>
                    <a:pt x="1836420" y="2012950"/>
                  </a:cubicBezTo>
                  <a:cubicBezTo>
                    <a:pt x="1842770" y="2009140"/>
                    <a:pt x="1854200" y="2007870"/>
                    <a:pt x="1863090" y="2012950"/>
                  </a:cubicBezTo>
                  <a:cubicBezTo>
                    <a:pt x="1880870" y="2023110"/>
                    <a:pt x="1901190" y="2061210"/>
                    <a:pt x="1915160" y="2099310"/>
                  </a:cubicBezTo>
                  <a:cubicBezTo>
                    <a:pt x="1938020" y="2159000"/>
                    <a:pt x="1941830" y="2277110"/>
                    <a:pt x="1962150" y="2343150"/>
                  </a:cubicBezTo>
                  <a:cubicBezTo>
                    <a:pt x="1976120" y="2390140"/>
                    <a:pt x="2019300" y="2443480"/>
                    <a:pt x="2011680" y="2459990"/>
                  </a:cubicBezTo>
                  <a:cubicBezTo>
                    <a:pt x="2007870" y="2467610"/>
                    <a:pt x="1991360" y="2470150"/>
                    <a:pt x="1983740" y="2467610"/>
                  </a:cubicBezTo>
                  <a:cubicBezTo>
                    <a:pt x="1976120" y="2465070"/>
                    <a:pt x="1967230" y="2456180"/>
                    <a:pt x="1965960" y="2444750"/>
                  </a:cubicBezTo>
                  <a:cubicBezTo>
                    <a:pt x="1963420" y="2423160"/>
                    <a:pt x="2001520" y="2381250"/>
                    <a:pt x="2015490" y="2340610"/>
                  </a:cubicBezTo>
                  <a:cubicBezTo>
                    <a:pt x="2033270" y="2289810"/>
                    <a:pt x="2048510" y="2226310"/>
                    <a:pt x="2056130" y="2161540"/>
                  </a:cubicBezTo>
                  <a:cubicBezTo>
                    <a:pt x="2065020" y="2086610"/>
                    <a:pt x="2059940" y="2005330"/>
                    <a:pt x="2056130" y="1917700"/>
                  </a:cubicBezTo>
                  <a:cubicBezTo>
                    <a:pt x="2052320" y="1814830"/>
                    <a:pt x="2040890" y="1676400"/>
                    <a:pt x="2028190" y="1584960"/>
                  </a:cubicBezTo>
                  <a:cubicBezTo>
                    <a:pt x="2019300" y="1518920"/>
                    <a:pt x="2002790" y="1477010"/>
                    <a:pt x="1996440" y="1416050"/>
                  </a:cubicBezTo>
                  <a:cubicBezTo>
                    <a:pt x="1988820" y="1347470"/>
                    <a:pt x="2001520" y="1280160"/>
                    <a:pt x="1987550" y="1195070"/>
                  </a:cubicBezTo>
                  <a:cubicBezTo>
                    <a:pt x="1967230" y="1075690"/>
                    <a:pt x="1903730" y="868680"/>
                    <a:pt x="1861820" y="772160"/>
                  </a:cubicBezTo>
                  <a:cubicBezTo>
                    <a:pt x="1837690" y="717550"/>
                    <a:pt x="1819910" y="694690"/>
                    <a:pt x="1789430" y="651510"/>
                  </a:cubicBezTo>
                  <a:cubicBezTo>
                    <a:pt x="1751330" y="598170"/>
                    <a:pt x="1699260" y="533400"/>
                    <a:pt x="1649730" y="480060"/>
                  </a:cubicBezTo>
                  <a:cubicBezTo>
                    <a:pt x="1601470" y="427990"/>
                    <a:pt x="1555750" y="379730"/>
                    <a:pt x="1497330" y="332740"/>
                  </a:cubicBezTo>
                  <a:cubicBezTo>
                    <a:pt x="1430020" y="279400"/>
                    <a:pt x="1337310" y="223520"/>
                    <a:pt x="1262380" y="180340"/>
                  </a:cubicBezTo>
                  <a:cubicBezTo>
                    <a:pt x="1196340" y="142240"/>
                    <a:pt x="1139190" y="109220"/>
                    <a:pt x="1073150" y="85090"/>
                  </a:cubicBezTo>
                  <a:cubicBezTo>
                    <a:pt x="1008380" y="60960"/>
                    <a:pt x="947420" y="43180"/>
                    <a:pt x="869950" y="35560"/>
                  </a:cubicBezTo>
                  <a:cubicBezTo>
                    <a:pt x="770890" y="25400"/>
                    <a:pt x="629920" y="34290"/>
                    <a:pt x="524510" y="45720"/>
                  </a:cubicBezTo>
                  <a:cubicBezTo>
                    <a:pt x="435610" y="55880"/>
                    <a:pt x="360680" y="72390"/>
                    <a:pt x="278130" y="91440"/>
                  </a:cubicBezTo>
                  <a:cubicBezTo>
                    <a:pt x="193040" y="110490"/>
                    <a:pt x="58420" y="168910"/>
                    <a:pt x="21590" y="161290"/>
                  </a:cubicBezTo>
                  <a:cubicBezTo>
                    <a:pt x="10160" y="158750"/>
                    <a:pt x="2540" y="152400"/>
                    <a:pt x="1270" y="146050"/>
                  </a:cubicBezTo>
                  <a:cubicBezTo>
                    <a:pt x="0" y="140970"/>
                    <a:pt x="13970" y="128270"/>
                    <a:pt x="13970" y="1282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sp>
        <p:nvSpPr>
          <p:cNvPr name="Freeform 36" id="36"/>
          <p:cNvSpPr/>
          <p:nvPr/>
        </p:nvSpPr>
        <p:spPr>
          <a:xfrm flipH="false" flipV="false" rot="2516057">
            <a:off x="3008439" y="6604074"/>
            <a:ext cx="119258" cy="2733005"/>
          </a:xfrm>
          <a:custGeom>
            <a:avLst/>
            <a:gdLst/>
            <a:ahLst/>
            <a:cxnLst/>
            <a:rect r="r" b="b" t="t" l="l"/>
            <a:pathLst>
              <a:path h="2733005" w="119258">
                <a:moveTo>
                  <a:pt x="0" y="0"/>
                </a:moveTo>
                <a:lnTo>
                  <a:pt x="119259" y="0"/>
                </a:lnTo>
                <a:lnTo>
                  <a:pt x="119259" y="2733005"/>
                </a:lnTo>
                <a:lnTo>
                  <a:pt x="0" y="2733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3509841" y="6318591"/>
            <a:ext cx="1031579" cy="1031579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2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428903" y="4169815"/>
            <a:ext cx="1452239" cy="2107188"/>
            <a:chOff x="0" y="0"/>
            <a:chExt cx="1982470" cy="28765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31750" y="44450"/>
              <a:ext cx="1901190" cy="2782570"/>
            </a:xfrm>
            <a:custGeom>
              <a:avLst/>
              <a:gdLst/>
              <a:ahLst/>
              <a:cxnLst/>
              <a:rect r="r" b="b" t="t" l="l"/>
              <a:pathLst>
                <a:path h="2782570" w="1901190">
                  <a:moveTo>
                    <a:pt x="120650" y="2764790"/>
                  </a:moveTo>
                  <a:cubicBezTo>
                    <a:pt x="31750" y="2277110"/>
                    <a:pt x="43180" y="2218690"/>
                    <a:pt x="38100" y="2164080"/>
                  </a:cubicBezTo>
                  <a:cubicBezTo>
                    <a:pt x="34290" y="2120900"/>
                    <a:pt x="22860" y="2103120"/>
                    <a:pt x="19050" y="2049780"/>
                  </a:cubicBezTo>
                  <a:cubicBezTo>
                    <a:pt x="8890" y="1925320"/>
                    <a:pt x="0" y="1598930"/>
                    <a:pt x="20320" y="1428750"/>
                  </a:cubicBezTo>
                  <a:cubicBezTo>
                    <a:pt x="35560" y="1306830"/>
                    <a:pt x="58420" y="1214120"/>
                    <a:pt x="96520" y="1120140"/>
                  </a:cubicBezTo>
                  <a:cubicBezTo>
                    <a:pt x="130810" y="1032510"/>
                    <a:pt x="195580" y="944880"/>
                    <a:pt x="232410" y="882650"/>
                  </a:cubicBezTo>
                  <a:cubicBezTo>
                    <a:pt x="256540" y="842010"/>
                    <a:pt x="265430" y="821690"/>
                    <a:pt x="295910" y="782320"/>
                  </a:cubicBezTo>
                  <a:cubicBezTo>
                    <a:pt x="345440" y="717550"/>
                    <a:pt x="457200" y="593090"/>
                    <a:pt x="518160" y="539750"/>
                  </a:cubicBezTo>
                  <a:cubicBezTo>
                    <a:pt x="553720" y="508000"/>
                    <a:pt x="581660" y="499110"/>
                    <a:pt x="612140" y="473710"/>
                  </a:cubicBezTo>
                  <a:cubicBezTo>
                    <a:pt x="647700" y="444500"/>
                    <a:pt x="669290" y="407670"/>
                    <a:pt x="716280" y="372110"/>
                  </a:cubicBezTo>
                  <a:cubicBezTo>
                    <a:pt x="789940" y="316230"/>
                    <a:pt x="960120" y="226060"/>
                    <a:pt x="1029970" y="194310"/>
                  </a:cubicBezTo>
                  <a:cubicBezTo>
                    <a:pt x="1062990" y="179070"/>
                    <a:pt x="1074420" y="182880"/>
                    <a:pt x="1106170" y="168910"/>
                  </a:cubicBezTo>
                  <a:cubicBezTo>
                    <a:pt x="1162050" y="143510"/>
                    <a:pt x="1264920" y="67310"/>
                    <a:pt x="1332230" y="41910"/>
                  </a:cubicBezTo>
                  <a:cubicBezTo>
                    <a:pt x="1380490" y="22860"/>
                    <a:pt x="1412240" y="17780"/>
                    <a:pt x="1464310" y="11430"/>
                  </a:cubicBezTo>
                  <a:cubicBezTo>
                    <a:pt x="1534160" y="2540"/>
                    <a:pt x="1647190" y="0"/>
                    <a:pt x="1715770" y="6350"/>
                  </a:cubicBezTo>
                  <a:cubicBezTo>
                    <a:pt x="1762760" y="10160"/>
                    <a:pt x="1803400" y="11430"/>
                    <a:pt x="1835150" y="30480"/>
                  </a:cubicBezTo>
                  <a:cubicBezTo>
                    <a:pt x="1863090" y="46990"/>
                    <a:pt x="1898650" y="86360"/>
                    <a:pt x="1899920" y="106680"/>
                  </a:cubicBezTo>
                  <a:cubicBezTo>
                    <a:pt x="1901190" y="118110"/>
                    <a:pt x="1891030" y="132080"/>
                    <a:pt x="1883410" y="135890"/>
                  </a:cubicBezTo>
                  <a:cubicBezTo>
                    <a:pt x="1874520" y="139700"/>
                    <a:pt x="1855470" y="134620"/>
                    <a:pt x="1850390" y="127000"/>
                  </a:cubicBezTo>
                  <a:cubicBezTo>
                    <a:pt x="1845310" y="119380"/>
                    <a:pt x="1849120" y="92710"/>
                    <a:pt x="1855470" y="86360"/>
                  </a:cubicBezTo>
                  <a:cubicBezTo>
                    <a:pt x="1860550" y="81280"/>
                    <a:pt x="1874520" y="81280"/>
                    <a:pt x="1882140" y="83820"/>
                  </a:cubicBezTo>
                  <a:cubicBezTo>
                    <a:pt x="1889760" y="86360"/>
                    <a:pt x="1899920" y="96520"/>
                    <a:pt x="1899920" y="104140"/>
                  </a:cubicBezTo>
                  <a:cubicBezTo>
                    <a:pt x="1901190" y="114300"/>
                    <a:pt x="1887220" y="137160"/>
                    <a:pt x="1877060" y="138430"/>
                  </a:cubicBezTo>
                  <a:cubicBezTo>
                    <a:pt x="1861820" y="140970"/>
                    <a:pt x="1838960" y="100330"/>
                    <a:pt x="1814830" y="86360"/>
                  </a:cubicBezTo>
                  <a:cubicBezTo>
                    <a:pt x="1786890" y="71120"/>
                    <a:pt x="1755140" y="60960"/>
                    <a:pt x="1715770" y="54610"/>
                  </a:cubicBezTo>
                  <a:cubicBezTo>
                    <a:pt x="1658620" y="45720"/>
                    <a:pt x="1568450" y="49530"/>
                    <a:pt x="1503680" y="54610"/>
                  </a:cubicBezTo>
                  <a:cubicBezTo>
                    <a:pt x="1447800" y="59690"/>
                    <a:pt x="1404620" y="63500"/>
                    <a:pt x="1350010" y="81280"/>
                  </a:cubicBezTo>
                  <a:cubicBezTo>
                    <a:pt x="1278890" y="105410"/>
                    <a:pt x="1174750" y="176530"/>
                    <a:pt x="1118870" y="199390"/>
                  </a:cubicBezTo>
                  <a:cubicBezTo>
                    <a:pt x="1089660" y="210820"/>
                    <a:pt x="1079500" y="208280"/>
                    <a:pt x="1047750" y="220980"/>
                  </a:cubicBezTo>
                  <a:cubicBezTo>
                    <a:pt x="979170" y="250190"/>
                    <a:pt x="824230" y="331470"/>
                    <a:pt x="735330" y="392430"/>
                  </a:cubicBezTo>
                  <a:cubicBezTo>
                    <a:pt x="660400" y="444500"/>
                    <a:pt x="605790" y="494030"/>
                    <a:pt x="542290" y="557530"/>
                  </a:cubicBezTo>
                  <a:cubicBezTo>
                    <a:pt x="469900" y="628650"/>
                    <a:pt x="393700" y="706120"/>
                    <a:pt x="328930" y="801370"/>
                  </a:cubicBezTo>
                  <a:cubicBezTo>
                    <a:pt x="254000" y="910590"/>
                    <a:pt x="172720" y="1069340"/>
                    <a:pt x="128270" y="1184910"/>
                  </a:cubicBezTo>
                  <a:cubicBezTo>
                    <a:pt x="93980" y="1273810"/>
                    <a:pt x="76200" y="1333500"/>
                    <a:pt x="63500" y="1431290"/>
                  </a:cubicBezTo>
                  <a:cubicBezTo>
                    <a:pt x="45720" y="1568450"/>
                    <a:pt x="60960" y="1813560"/>
                    <a:pt x="63500" y="1931670"/>
                  </a:cubicBezTo>
                  <a:cubicBezTo>
                    <a:pt x="64770" y="1995170"/>
                    <a:pt x="63500" y="2038350"/>
                    <a:pt x="68580" y="2080260"/>
                  </a:cubicBezTo>
                  <a:cubicBezTo>
                    <a:pt x="72390" y="2112010"/>
                    <a:pt x="83820" y="2128520"/>
                    <a:pt x="87630" y="2162810"/>
                  </a:cubicBezTo>
                  <a:cubicBezTo>
                    <a:pt x="93980" y="2217420"/>
                    <a:pt x="78740" y="2294890"/>
                    <a:pt x="87630" y="2374900"/>
                  </a:cubicBezTo>
                  <a:cubicBezTo>
                    <a:pt x="99060" y="2484120"/>
                    <a:pt x="180340" y="2702560"/>
                    <a:pt x="168910" y="2754630"/>
                  </a:cubicBezTo>
                  <a:cubicBezTo>
                    <a:pt x="165100" y="2769870"/>
                    <a:pt x="156210" y="2780030"/>
                    <a:pt x="148590" y="2781300"/>
                  </a:cubicBezTo>
                  <a:cubicBezTo>
                    <a:pt x="140970" y="2782570"/>
                    <a:pt x="120650" y="2764790"/>
                    <a:pt x="120650" y="27647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1788831" y="8425779"/>
            <a:ext cx="1031579" cy="103157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42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707893" y="6277004"/>
            <a:ext cx="1452239" cy="2107188"/>
            <a:chOff x="0" y="0"/>
            <a:chExt cx="1982470" cy="287655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31750" y="44450"/>
              <a:ext cx="1901190" cy="2782570"/>
            </a:xfrm>
            <a:custGeom>
              <a:avLst/>
              <a:gdLst/>
              <a:ahLst/>
              <a:cxnLst/>
              <a:rect r="r" b="b" t="t" l="l"/>
              <a:pathLst>
                <a:path h="2782570" w="1901190">
                  <a:moveTo>
                    <a:pt x="120650" y="2764790"/>
                  </a:moveTo>
                  <a:cubicBezTo>
                    <a:pt x="31750" y="2277110"/>
                    <a:pt x="43180" y="2218690"/>
                    <a:pt x="38100" y="2164080"/>
                  </a:cubicBezTo>
                  <a:cubicBezTo>
                    <a:pt x="34290" y="2120900"/>
                    <a:pt x="22860" y="2103120"/>
                    <a:pt x="19050" y="2049780"/>
                  </a:cubicBezTo>
                  <a:cubicBezTo>
                    <a:pt x="8890" y="1925320"/>
                    <a:pt x="0" y="1598930"/>
                    <a:pt x="20320" y="1428750"/>
                  </a:cubicBezTo>
                  <a:cubicBezTo>
                    <a:pt x="35560" y="1306830"/>
                    <a:pt x="58420" y="1214120"/>
                    <a:pt x="96520" y="1120140"/>
                  </a:cubicBezTo>
                  <a:cubicBezTo>
                    <a:pt x="130810" y="1032510"/>
                    <a:pt x="195580" y="944880"/>
                    <a:pt x="232410" y="882650"/>
                  </a:cubicBezTo>
                  <a:cubicBezTo>
                    <a:pt x="256540" y="842010"/>
                    <a:pt x="265430" y="821690"/>
                    <a:pt x="295910" y="782320"/>
                  </a:cubicBezTo>
                  <a:cubicBezTo>
                    <a:pt x="345440" y="717550"/>
                    <a:pt x="457200" y="593090"/>
                    <a:pt x="518160" y="539750"/>
                  </a:cubicBezTo>
                  <a:cubicBezTo>
                    <a:pt x="553720" y="508000"/>
                    <a:pt x="581660" y="499110"/>
                    <a:pt x="612140" y="473710"/>
                  </a:cubicBezTo>
                  <a:cubicBezTo>
                    <a:pt x="647700" y="444500"/>
                    <a:pt x="669290" y="407670"/>
                    <a:pt x="716280" y="372110"/>
                  </a:cubicBezTo>
                  <a:cubicBezTo>
                    <a:pt x="789940" y="316230"/>
                    <a:pt x="960120" y="226060"/>
                    <a:pt x="1029970" y="194310"/>
                  </a:cubicBezTo>
                  <a:cubicBezTo>
                    <a:pt x="1062990" y="179070"/>
                    <a:pt x="1074420" y="182880"/>
                    <a:pt x="1106170" y="168910"/>
                  </a:cubicBezTo>
                  <a:cubicBezTo>
                    <a:pt x="1162050" y="143510"/>
                    <a:pt x="1264920" y="67310"/>
                    <a:pt x="1332230" y="41910"/>
                  </a:cubicBezTo>
                  <a:cubicBezTo>
                    <a:pt x="1380490" y="22860"/>
                    <a:pt x="1412240" y="17780"/>
                    <a:pt x="1464310" y="11430"/>
                  </a:cubicBezTo>
                  <a:cubicBezTo>
                    <a:pt x="1534160" y="2540"/>
                    <a:pt x="1647190" y="0"/>
                    <a:pt x="1715770" y="6350"/>
                  </a:cubicBezTo>
                  <a:cubicBezTo>
                    <a:pt x="1762760" y="10160"/>
                    <a:pt x="1803400" y="11430"/>
                    <a:pt x="1835150" y="30480"/>
                  </a:cubicBezTo>
                  <a:cubicBezTo>
                    <a:pt x="1863090" y="46990"/>
                    <a:pt x="1898650" y="86360"/>
                    <a:pt x="1899920" y="106680"/>
                  </a:cubicBezTo>
                  <a:cubicBezTo>
                    <a:pt x="1901190" y="118110"/>
                    <a:pt x="1891030" y="132080"/>
                    <a:pt x="1883410" y="135890"/>
                  </a:cubicBezTo>
                  <a:cubicBezTo>
                    <a:pt x="1874520" y="139700"/>
                    <a:pt x="1855470" y="134620"/>
                    <a:pt x="1850390" y="127000"/>
                  </a:cubicBezTo>
                  <a:cubicBezTo>
                    <a:pt x="1845310" y="119380"/>
                    <a:pt x="1849120" y="92710"/>
                    <a:pt x="1855470" y="86360"/>
                  </a:cubicBezTo>
                  <a:cubicBezTo>
                    <a:pt x="1860550" y="81280"/>
                    <a:pt x="1874520" y="81280"/>
                    <a:pt x="1882140" y="83820"/>
                  </a:cubicBezTo>
                  <a:cubicBezTo>
                    <a:pt x="1889760" y="86360"/>
                    <a:pt x="1899920" y="96520"/>
                    <a:pt x="1899920" y="104140"/>
                  </a:cubicBezTo>
                  <a:cubicBezTo>
                    <a:pt x="1901190" y="114300"/>
                    <a:pt x="1887220" y="137160"/>
                    <a:pt x="1877060" y="138430"/>
                  </a:cubicBezTo>
                  <a:cubicBezTo>
                    <a:pt x="1861820" y="140970"/>
                    <a:pt x="1838960" y="100330"/>
                    <a:pt x="1814830" y="86360"/>
                  </a:cubicBezTo>
                  <a:cubicBezTo>
                    <a:pt x="1786890" y="71120"/>
                    <a:pt x="1755140" y="60960"/>
                    <a:pt x="1715770" y="54610"/>
                  </a:cubicBezTo>
                  <a:cubicBezTo>
                    <a:pt x="1658620" y="45720"/>
                    <a:pt x="1568450" y="49530"/>
                    <a:pt x="1503680" y="54610"/>
                  </a:cubicBezTo>
                  <a:cubicBezTo>
                    <a:pt x="1447800" y="59690"/>
                    <a:pt x="1404620" y="63500"/>
                    <a:pt x="1350010" y="81280"/>
                  </a:cubicBezTo>
                  <a:cubicBezTo>
                    <a:pt x="1278890" y="105410"/>
                    <a:pt x="1174750" y="176530"/>
                    <a:pt x="1118870" y="199390"/>
                  </a:cubicBezTo>
                  <a:cubicBezTo>
                    <a:pt x="1089660" y="210820"/>
                    <a:pt x="1079500" y="208280"/>
                    <a:pt x="1047750" y="220980"/>
                  </a:cubicBezTo>
                  <a:cubicBezTo>
                    <a:pt x="979170" y="250190"/>
                    <a:pt x="824230" y="331470"/>
                    <a:pt x="735330" y="392430"/>
                  </a:cubicBezTo>
                  <a:cubicBezTo>
                    <a:pt x="660400" y="444500"/>
                    <a:pt x="605790" y="494030"/>
                    <a:pt x="542290" y="557530"/>
                  </a:cubicBezTo>
                  <a:cubicBezTo>
                    <a:pt x="469900" y="628650"/>
                    <a:pt x="393700" y="706120"/>
                    <a:pt x="328930" y="801370"/>
                  </a:cubicBezTo>
                  <a:cubicBezTo>
                    <a:pt x="254000" y="910590"/>
                    <a:pt x="172720" y="1069340"/>
                    <a:pt x="128270" y="1184910"/>
                  </a:cubicBezTo>
                  <a:cubicBezTo>
                    <a:pt x="93980" y="1273810"/>
                    <a:pt x="76200" y="1333500"/>
                    <a:pt x="63500" y="1431290"/>
                  </a:cubicBezTo>
                  <a:cubicBezTo>
                    <a:pt x="45720" y="1568450"/>
                    <a:pt x="60960" y="1813560"/>
                    <a:pt x="63500" y="1931670"/>
                  </a:cubicBezTo>
                  <a:cubicBezTo>
                    <a:pt x="64770" y="1995170"/>
                    <a:pt x="63500" y="2038350"/>
                    <a:pt x="68580" y="2080260"/>
                  </a:cubicBezTo>
                  <a:cubicBezTo>
                    <a:pt x="72390" y="2112010"/>
                    <a:pt x="83820" y="2128520"/>
                    <a:pt x="87630" y="2162810"/>
                  </a:cubicBezTo>
                  <a:cubicBezTo>
                    <a:pt x="93980" y="2217420"/>
                    <a:pt x="78740" y="2294890"/>
                    <a:pt x="87630" y="2374900"/>
                  </a:cubicBezTo>
                  <a:cubicBezTo>
                    <a:pt x="99060" y="2484120"/>
                    <a:pt x="180340" y="2702560"/>
                    <a:pt x="168910" y="2754630"/>
                  </a:cubicBezTo>
                  <a:cubicBezTo>
                    <a:pt x="165100" y="2769870"/>
                    <a:pt x="156210" y="2780030"/>
                    <a:pt x="148590" y="2781300"/>
                  </a:cubicBezTo>
                  <a:cubicBezTo>
                    <a:pt x="140970" y="2782570"/>
                    <a:pt x="120650" y="2764790"/>
                    <a:pt x="120650" y="27647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47" id="47"/>
          <p:cNvGrpSpPr/>
          <p:nvPr/>
        </p:nvGrpSpPr>
        <p:grpSpPr>
          <a:xfrm rot="0">
            <a:off x="8523516" y="4325647"/>
            <a:ext cx="1031579" cy="1031579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42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8442578" y="2176872"/>
            <a:ext cx="1452239" cy="2107188"/>
            <a:chOff x="0" y="0"/>
            <a:chExt cx="1982470" cy="287655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31750" y="44450"/>
              <a:ext cx="1901190" cy="2782570"/>
            </a:xfrm>
            <a:custGeom>
              <a:avLst/>
              <a:gdLst/>
              <a:ahLst/>
              <a:cxnLst/>
              <a:rect r="r" b="b" t="t" l="l"/>
              <a:pathLst>
                <a:path h="2782570" w="1901190">
                  <a:moveTo>
                    <a:pt x="120650" y="2764790"/>
                  </a:moveTo>
                  <a:cubicBezTo>
                    <a:pt x="31750" y="2277110"/>
                    <a:pt x="43180" y="2218690"/>
                    <a:pt x="38100" y="2164080"/>
                  </a:cubicBezTo>
                  <a:cubicBezTo>
                    <a:pt x="34290" y="2120900"/>
                    <a:pt x="22860" y="2103120"/>
                    <a:pt x="19050" y="2049780"/>
                  </a:cubicBezTo>
                  <a:cubicBezTo>
                    <a:pt x="8890" y="1925320"/>
                    <a:pt x="0" y="1598930"/>
                    <a:pt x="20320" y="1428750"/>
                  </a:cubicBezTo>
                  <a:cubicBezTo>
                    <a:pt x="35560" y="1306830"/>
                    <a:pt x="58420" y="1214120"/>
                    <a:pt x="96520" y="1120140"/>
                  </a:cubicBezTo>
                  <a:cubicBezTo>
                    <a:pt x="130810" y="1032510"/>
                    <a:pt x="195580" y="944880"/>
                    <a:pt x="232410" y="882650"/>
                  </a:cubicBezTo>
                  <a:cubicBezTo>
                    <a:pt x="256540" y="842010"/>
                    <a:pt x="265430" y="821690"/>
                    <a:pt x="295910" y="782320"/>
                  </a:cubicBezTo>
                  <a:cubicBezTo>
                    <a:pt x="345440" y="717550"/>
                    <a:pt x="457200" y="593090"/>
                    <a:pt x="518160" y="539750"/>
                  </a:cubicBezTo>
                  <a:cubicBezTo>
                    <a:pt x="553720" y="508000"/>
                    <a:pt x="581660" y="499110"/>
                    <a:pt x="612140" y="473710"/>
                  </a:cubicBezTo>
                  <a:cubicBezTo>
                    <a:pt x="647700" y="444500"/>
                    <a:pt x="669290" y="407670"/>
                    <a:pt x="716280" y="372110"/>
                  </a:cubicBezTo>
                  <a:cubicBezTo>
                    <a:pt x="789940" y="316230"/>
                    <a:pt x="960120" y="226060"/>
                    <a:pt x="1029970" y="194310"/>
                  </a:cubicBezTo>
                  <a:cubicBezTo>
                    <a:pt x="1062990" y="179070"/>
                    <a:pt x="1074420" y="182880"/>
                    <a:pt x="1106170" y="168910"/>
                  </a:cubicBezTo>
                  <a:cubicBezTo>
                    <a:pt x="1162050" y="143510"/>
                    <a:pt x="1264920" y="67310"/>
                    <a:pt x="1332230" y="41910"/>
                  </a:cubicBezTo>
                  <a:cubicBezTo>
                    <a:pt x="1380490" y="22860"/>
                    <a:pt x="1412240" y="17780"/>
                    <a:pt x="1464310" y="11430"/>
                  </a:cubicBezTo>
                  <a:cubicBezTo>
                    <a:pt x="1534160" y="2540"/>
                    <a:pt x="1647190" y="0"/>
                    <a:pt x="1715770" y="6350"/>
                  </a:cubicBezTo>
                  <a:cubicBezTo>
                    <a:pt x="1762760" y="10160"/>
                    <a:pt x="1803400" y="11430"/>
                    <a:pt x="1835150" y="30480"/>
                  </a:cubicBezTo>
                  <a:cubicBezTo>
                    <a:pt x="1863090" y="46990"/>
                    <a:pt x="1898650" y="86360"/>
                    <a:pt x="1899920" y="106680"/>
                  </a:cubicBezTo>
                  <a:cubicBezTo>
                    <a:pt x="1901190" y="118110"/>
                    <a:pt x="1891030" y="132080"/>
                    <a:pt x="1883410" y="135890"/>
                  </a:cubicBezTo>
                  <a:cubicBezTo>
                    <a:pt x="1874520" y="139700"/>
                    <a:pt x="1855470" y="134620"/>
                    <a:pt x="1850390" y="127000"/>
                  </a:cubicBezTo>
                  <a:cubicBezTo>
                    <a:pt x="1845310" y="119380"/>
                    <a:pt x="1849120" y="92710"/>
                    <a:pt x="1855470" y="86360"/>
                  </a:cubicBezTo>
                  <a:cubicBezTo>
                    <a:pt x="1860550" y="81280"/>
                    <a:pt x="1874520" y="81280"/>
                    <a:pt x="1882140" y="83820"/>
                  </a:cubicBezTo>
                  <a:cubicBezTo>
                    <a:pt x="1889760" y="86360"/>
                    <a:pt x="1899920" y="96520"/>
                    <a:pt x="1899920" y="104140"/>
                  </a:cubicBezTo>
                  <a:cubicBezTo>
                    <a:pt x="1901190" y="114300"/>
                    <a:pt x="1887220" y="137160"/>
                    <a:pt x="1877060" y="138430"/>
                  </a:cubicBezTo>
                  <a:cubicBezTo>
                    <a:pt x="1861820" y="140970"/>
                    <a:pt x="1838960" y="100330"/>
                    <a:pt x="1814830" y="86360"/>
                  </a:cubicBezTo>
                  <a:cubicBezTo>
                    <a:pt x="1786890" y="71120"/>
                    <a:pt x="1755140" y="60960"/>
                    <a:pt x="1715770" y="54610"/>
                  </a:cubicBezTo>
                  <a:cubicBezTo>
                    <a:pt x="1658620" y="45720"/>
                    <a:pt x="1568450" y="49530"/>
                    <a:pt x="1503680" y="54610"/>
                  </a:cubicBezTo>
                  <a:cubicBezTo>
                    <a:pt x="1447800" y="59690"/>
                    <a:pt x="1404620" y="63500"/>
                    <a:pt x="1350010" y="81280"/>
                  </a:cubicBezTo>
                  <a:cubicBezTo>
                    <a:pt x="1278890" y="105410"/>
                    <a:pt x="1174750" y="176530"/>
                    <a:pt x="1118870" y="199390"/>
                  </a:cubicBezTo>
                  <a:cubicBezTo>
                    <a:pt x="1089660" y="210820"/>
                    <a:pt x="1079500" y="208280"/>
                    <a:pt x="1047750" y="220980"/>
                  </a:cubicBezTo>
                  <a:cubicBezTo>
                    <a:pt x="979170" y="250190"/>
                    <a:pt x="824230" y="331470"/>
                    <a:pt x="735330" y="392430"/>
                  </a:cubicBezTo>
                  <a:cubicBezTo>
                    <a:pt x="660400" y="444500"/>
                    <a:pt x="605790" y="494030"/>
                    <a:pt x="542290" y="557530"/>
                  </a:cubicBezTo>
                  <a:cubicBezTo>
                    <a:pt x="469900" y="628650"/>
                    <a:pt x="393700" y="706120"/>
                    <a:pt x="328930" y="801370"/>
                  </a:cubicBezTo>
                  <a:cubicBezTo>
                    <a:pt x="254000" y="910590"/>
                    <a:pt x="172720" y="1069340"/>
                    <a:pt x="128270" y="1184910"/>
                  </a:cubicBezTo>
                  <a:cubicBezTo>
                    <a:pt x="93980" y="1273810"/>
                    <a:pt x="76200" y="1333500"/>
                    <a:pt x="63500" y="1431290"/>
                  </a:cubicBezTo>
                  <a:cubicBezTo>
                    <a:pt x="45720" y="1568450"/>
                    <a:pt x="60960" y="1813560"/>
                    <a:pt x="63500" y="1931670"/>
                  </a:cubicBezTo>
                  <a:cubicBezTo>
                    <a:pt x="64770" y="1995170"/>
                    <a:pt x="63500" y="2038350"/>
                    <a:pt x="68580" y="2080260"/>
                  </a:cubicBezTo>
                  <a:cubicBezTo>
                    <a:pt x="72390" y="2112010"/>
                    <a:pt x="83820" y="2128520"/>
                    <a:pt x="87630" y="2162810"/>
                  </a:cubicBezTo>
                  <a:cubicBezTo>
                    <a:pt x="93980" y="2217420"/>
                    <a:pt x="78740" y="2294890"/>
                    <a:pt x="87630" y="2374900"/>
                  </a:cubicBezTo>
                  <a:cubicBezTo>
                    <a:pt x="99060" y="2484120"/>
                    <a:pt x="180340" y="2702560"/>
                    <a:pt x="168910" y="2754630"/>
                  </a:cubicBezTo>
                  <a:cubicBezTo>
                    <a:pt x="165100" y="2769870"/>
                    <a:pt x="156210" y="2780030"/>
                    <a:pt x="148590" y="2781300"/>
                  </a:cubicBezTo>
                  <a:cubicBezTo>
                    <a:pt x="140970" y="2782570"/>
                    <a:pt x="120650" y="2764790"/>
                    <a:pt x="120650" y="27647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52" id="52"/>
          <p:cNvGrpSpPr/>
          <p:nvPr/>
        </p:nvGrpSpPr>
        <p:grpSpPr>
          <a:xfrm rot="0">
            <a:off x="10194830" y="6382559"/>
            <a:ext cx="1031579" cy="1031579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42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113892" y="4233784"/>
            <a:ext cx="1452239" cy="2107188"/>
            <a:chOff x="0" y="0"/>
            <a:chExt cx="1982470" cy="287655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31750" y="44450"/>
              <a:ext cx="1901190" cy="2782570"/>
            </a:xfrm>
            <a:custGeom>
              <a:avLst/>
              <a:gdLst/>
              <a:ahLst/>
              <a:cxnLst/>
              <a:rect r="r" b="b" t="t" l="l"/>
              <a:pathLst>
                <a:path h="2782570" w="1901190">
                  <a:moveTo>
                    <a:pt x="120650" y="2764790"/>
                  </a:moveTo>
                  <a:cubicBezTo>
                    <a:pt x="31750" y="2277110"/>
                    <a:pt x="43180" y="2218690"/>
                    <a:pt x="38100" y="2164080"/>
                  </a:cubicBezTo>
                  <a:cubicBezTo>
                    <a:pt x="34290" y="2120900"/>
                    <a:pt x="22860" y="2103120"/>
                    <a:pt x="19050" y="2049780"/>
                  </a:cubicBezTo>
                  <a:cubicBezTo>
                    <a:pt x="8890" y="1925320"/>
                    <a:pt x="0" y="1598930"/>
                    <a:pt x="20320" y="1428750"/>
                  </a:cubicBezTo>
                  <a:cubicBezTo>
                    <a:pt x="35560" y="1306830"/>
                    <a:pt x="58420" y="1214120"/>
                    <a:pt x="96520" y="1120140"/>
                  </a:cubicBezTo>
                  <a:cubicBezTo>
                    <a:pt x="130810" y="1032510"/>
                    <a:pt x="195580" y="944880"/>
                    <a:pt x="232410" y="882650"/>
                  </a:cubicBezTo>
                  <a:cubicBezTo>
                    <a:pt x="256540" y="842010"/>
                    <a:pt x="265430" y="821690"/>
                    <a:pt x="295910" y="782320"/>
                  </a:cubicBezTo>
                  <a:cubicBezTo>
                    <a:pt x="345440" y="717550"/>
                    <a:pt x="457200" y="593090"/>
                    <a:pt x="518160" y="539750"/>
                  </a:cubicBezTo>
                  <a:cubicBezTo>
                    <a:pt x="553720" y="508000"/>
                    <a:pt x="581660" y="499110"/>
                    <a:pt x="612140" y="473710"/>
                  </a:cubicBezTo>
                  <a:cubicBezTo>
                    <a:pt x="647700" y="444500"/>
                    <a:pt x="669290" y="407670"/>
                    <a:pt x="716280" y="372110"/>
                  </a:cubicBezTo>
                  <a:cubicBezTo>
                    <a:pt x="789940" y="316230"/>
                    <a:pt x="960120" y="226060"/>
                    <a:pt x="1029970" y="194310"/>
                  </a:cubicBezTo>
                  <a:cubicBezTo>
                    <a:pt x="1062990" y="179070"/>
                    <a:pt x="1074420" y="182880"/>
                    <a:pt x="1106170" y="168910"/>
                  </a:cubicBezTo>
                  <a:cubicBezTo>
                    <a:pt x="1162050" y="143510"/>
                    <a:pt x="1264920" y="67310"/>
                    <a:pt x="1332230" y="41910"/>
                  </a:cubicBezTo>
                  <a:cubicBezTo>
                    <a:pt x="1380490" y="22860"/>
                    <a:pt x="1412240" y="17780"/>
                    <a:pt x="1464310" y="11430"/>
                  </a:cubicBezTo>
                  <a:cubicBezTo>
                    <a:pt x="1534160" y="2540"/>
                    <a:pt x="1647190" y="0"/>
                    <a:pt x="1715770" y="6350"/>
                  </a:cubicBezTo>
                  <a:cubicBezTo>
                    <a:pt x="1762760" y="10160"/>
                    <a:pt x="1803400" y="11430"/>
                    <a:pt x="1835150" y="30480"/>
                  </a:cubicBezTo>
                  <a:cubicBezTo>
                    <a:pt x="1863090" y="46990"/>
                    <a:pt x="1898650" y="86360"/>
                    <a:pt x="1899920" y="106680"/>
                  </a:cubicBezTo>
                  <a:cubicBezTo>
                    <a:pt x="1901190" y="118110"/>
                    <a:pt x="1891030" y="132080"/>
                    <a:pt x="1883410" y="135890"/>
                  </a:cubicBezTo>
                  <a:cubicBezTo>
                    <a:pt x="1874520" y="139700"/>
                    <a:pt x="1855470" y="134620"/>
                    <a:pt x="1850390" y="127000"/>
                  </a:cubicBezTo>
                  <a:cubicBezTo>
                    <a:pt x="1845310" y="119380"/>
                    <a:pt x="1849120" y="92710"/>
                    <a:pt x="1855470" y="86360"/>
                  </a:cubicBezTo>
                  <a:cubicBezTo>
                    <a:pt x="1860550" y="81280"/>
                    <a:pt x="1874520" y="81280"/>
                    <a:pt x="1882140" y="83820"/>
                  </a:cubicBezTo>
                  <a:cubicBezTo>
                    <a:pt x="1889760" y="86360"/>
                    <a:pt x="1899920" y="96520"/>
                    <a:pt x="1899920" y="104140"/>
                  </a:cubicBezTo>
                  <a:cubicBezTo>
                    <a:pt x="1901190" y="114300"/>
                    <a:pt x="1887220" y="137160"/>
                    <a:pt x="1877060" y="138430"/>
                  </a:cubicBezTo>
                  <a:cubicBezTo>
                    <a:pt x="1861820" y="140970"/>
                    <a:pt x="1838960" y="100330"/>
                    <a:pt x="1814830" y="86360"/>
                  </a:cubicBezTo>
                  <a:cubicBezTo>
                    <a:pt x="1786890" y="71120"/>
                    <a:pt x="1755140" y="60960"/>
                    <a:pt x="1715770" y="54610"/>
                  </a:cubicBezTo>
                  <a:cubicBezTo>
                    <a:pt x="1658620" y="45720"/>
                    <a:pt x="1568450" y="49530"/>
                    <a:pt x="1503680" y="54610"/>
                  </a:cubicBezTo>
                  <a:cubicBezTo>
                    <a:pt x="1447800" y="59690"/>
                    <a:pt x="1404620" y="63500"/>
                    <a:pt x="1350010" y="81280"/>
                  </a:cubicBezTo>
                  <a:cubicBezTo>
                    <a:pt x="1278890" y="105410"/>
                    <a:pt x="1174750" y="176530"/>
                    <a:pt x="1118870" y="199390"/>
                  </a:cubicBezTo>
                  <a:cubicBezTo>
                    <a:pt x="1089660" y="210820"/>
                    <a:pt x="1079500" y="208280"/>
                    <a:pt x="1047750" y="220980"/>
                  </a:cubicBezTo>
                  <a:cubicBezTo>
                    <a:pt x="979170" y="250190"/>
                    <a:pt x="824230" y="331470"/>
                    <a:pt x="735330" y="392430"/>
                  </a:cubicBezTo>
                  <a:cubicBezTo>
                    <a:pt x="660400" y="444500"/>
                    <a:pt x="605790" y="494030"/>
                    <a:pt x="542290" y="557530"/>
                  </a:cubicBezTo>
                  <a:cubicBezTo>
                    <a:pt x="469900" y="628650"/>
                    <a:pt x="393700" y="706120"/>
                    <a:pt x="328930" y="801370"/>
                  </a:cubicBezTo>
                  <a:cubicBezTo>
                    <a:pt x="254000" y="910590"/>
                    <a:pt x="172720" y="1069340"/>
                    <a:pt x="128270" y="1184910"/>
                  </a:cubicBezTo>
                  <a:cubicBezTo>
                    <a:pt x="93980" y="1273810"/>
                    <a:pt x="76200" y="1333500"/>
                    <a:pt x="63500" y="1431290"/>
                  </a:cubicBezTo>
                  <a:cubicBezTo>
                    <a:pt x="45720" y="1568450"/>
                    <a:pt x="60960" y="1813560"/>
                    <a:pt x="63500" y="1931670"/>
                  </a:cubicBezTo>
                  <a:cubicBezTo>
                    <a:pt x="64770" y="1995170"/>
                    <a:pt x="63500" y="2038350"/>
                    <a:pt x="68580" y="2080260"/>
                  </a:cubicBezTo>
                  <a:cubicBezTo>
                    <a:pt x="72390" y="2112010"/>
                    <a:pt x="83820" y="2128520"/>
                    <a:pt x="87630" y="2162810"/>
                  </a:cubicBezTo>
                  <a:cubicBezTo>
                    <a:pt x="93980" y="2217420"/>
                    <a:pt x="78740" y="2294890"/>
                    <a:pt x="87630" y="2374900"/>
                  </a:cubicBezTo>
                  <a:cubicBezTo>
                    <a:pt x="99060" y="2484120"/>
                    <a:pt x="180340" y="2702560"/>
                    <a:pt x="168910" y="2754630"/>
                  </a:cubicBezTo>
                  <a:cubicBezTo>
                    <a:pt x="165100" y="2769870"/>
                    <a:pt x="156210" y="2780030"/>
                    <a:pt x="148590" y="2781300"/>
                  </a:cubicBezTo>
                  <a:cubicBezTo>
                    <a:pt x="140970" y="2782570"/>
                    <a:pt x="120650" y="2764790"/>
                    <a:pt x="120650" y="27647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57" id="57"/>
          <p:cNvGrpSpPr/>
          <p:nvPr/>
        </p:nvGrpSpPr>
        <p:grpSpPr>
          <a:xfrm rot="0">
            <a:off x="2881312" y="6231255"/>
            <a:ext cx="210503" cy="224790"/>
            <a:chOff x="0" y="0"/>
            <a:chExt cx="280670" cy="29972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46990" y="48260"/>
              <a:ext cx="185420" cy="203200"/>
            </a:xfrm>
            <a:custGeom>
              <a:avLst/>
              <a:gdLst/>
              <a:ahLst/>
              <a:cxnLst/>
              <a:rect r="r" b="b" t="t" l="l"/>
              <a:pathLst>
                <a:path h="203200" w="185420">
                  <a:moveTo>
                    <a:pt x="97790" y="27940"/>
                  </a:moveTo>
                  <a:cubicBezTo>
                    <a:pt x="50800" y="143510"/>
                    <a:pt x="31750" y="124460"/>
                    <a:pt x="33020" y="121920"/>
                  </a:cubicBezTo>
                  <a:cubicBezTo>
                    <a:pt x="35560" y="115570"/>
                    <a:pt x="153670" y="129540"/>
                    <a:pt x="172720" y="147320"/>
                  </a:cubicBezTo>
                  <a:cubicBezTo>
                    <a:pt x="181610" y="156210"/>
                    <a:pt x="182880" y="171450"/>
                    <a:pt x="180340" y="180340"/>
                  </a:cubicBezTo>
                  <a:cubicBezTo>
                    <a:pt x="177800" y="187960"/>
                    <a:pt x="170180" y="198120"/>
                    <a:pt x="160020" y="199390"/>
                  </a:cubicBezTo>
                  <a:cubicBezTo>
                    <a:pt x="143510" y="201930"/>
                    <a:pt x="90170" y="175260"/>
                    <a:pt x="83820" y="160020"/>
                  </a:cubicBezTo>
                  <a:cubicBezTo>
                    <a:pt x="80010" y="151130"/>
                    <a:pt x="85090" y="138430"/>
                    <a:pt x="90170" y="132080"/>
                  </a:cubicBezTo>
                  <a:cubicBezTo>
                    <a:pt x="95250" y="125730"/>
                    <a:pt x="107950" y="120650"/>
                    <a:pt x="115570" y="120650"/>
                  </a:cubicBezTo>
                  <a:cubicBezTo>
                    <a:pt x="124460" y="120650"/>
                    <a:pt x="135890" y="128270"/>
                    <a:pt x="139700" y="135890"/>
                  </a:cubicBezTo>
                  <a:cubicBezTo>
                    <a:pt x="143510" y="144780"/>
                    <a:pt x="140970" y="163830"/>
                    <a:pt x="134620" y="171450"/>
                  </a:cubicBezTo>
                  <a:cubicBezTo>
                    <a:pt x="129540" y="177800"/>
                    <a:pt x="115570" y="182880"/>
                    <a:pt x="107950" y="180340"/>
                  </a:cubicBezTo>
                  <a:cubicBezTo>
                    <a:pt x="99060" y="177800"/>
                    <a:pt x="83820" y="162560"/>
                    <a:pt x="82550" y="153670"/>
                  </a:cubicBezTo>
                  <a:cubicBezTo>
                    <a:pt x="81280" y="144780"/>
                    <a:pt x="87630" y="132080"/>
                    <a:pt x="93980" y="127000"/>
                  </a:cubicBezTo>
                  <a:cubicBezTo>
                    <a:pt x="100330" y="121920"/>
                    <a:pt x="111760" y="119380"/>
                    <a:pt x="121920" y="121920"/>
                  </a:cubicBezTo>
                  <a:cubicBezTo>
                    <a:pt x="138430" y="125730"/>
                    <a:pt x="179070" y="152400"/>
                    <a:pt x="182880" y="166370"/>
                  </a:cubicBezTo>
                  <a:cubicBezTo>
                    <a:pt x="185420" y="175260"/>
                    <a:pt x="179070" y="187960"/>
                    <a:pt x="172720" y="193040"/>
                  </a:cubicBezTo>
                  <a:cubicBezTo>
                    <a:pt x="167640" y="198120"/>
                    <a:pt x="162560" y="199390"/>
                    <a:pt x="152400" y="200660"/>
                  </a:cubicBezTo>
                  <a:cubicBezTo>
                    <a:pt x="128270" y="203200"/>
                    <a:pt x="53340" y="193040"/>
                    <a:pt x="29210" y="176530"/>
                  </a:cubicBezTo>
                  <a:cubicBezTo>
                    <a:pt x="15240" y="167640"/>
                    <a:pt x="6350" y="156210"/>
                    <a:pt x="3810" y="139700"/>
                  </a:cubicBezTo>
                  <a:cubicBezTo>
                    <a:pt x="0" y="110490"/>
                    <a:pt x="33020" y="27940"/>
                    <a:pt x="52070" y="10160"/>
                  </a:cubicBezTo>
                  <a:cubicBezTo>
                    <a:pt x="60960" y="2540"/>
                    <a:pt x="73660" y="0"/>
                    <a:pt x="81280" y="2540"/>
                  </a:cubicBezTo>
                  <a:cubicBezTo>
                    <a:pt x="88900" y="5080"/>
                    <a:pt x="97790" y="27940"/>
                    <a:pt x="97790" y="2794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59" id="59"/>
          <p:cNvGrpSpPr/>
          <p:nvPr/>
        </p:nvGrpSpPr>
        <p:grpSpPr>
          <a:xfrm rot="0">
            <a:off x="4605338" y="4172903"/>
            <a:ext cx="221933" cy="267653"/>
            <a:chOff x="0" y="0"/>
            <a:chExt cx="295910" cy="35687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48260" y="45720"/>
              <a:ext cx="196850" cy="264160"/>
            </a:xfrm>
            <a:custGeom>
              <a:avLst/>
              <a:gdLst/>
              <a:ahLst/>
              <a:cxnLst/>
              <a:rect r="r" b="b" t="t" l="l"/>
              <a:pathLst>
                <a:path h="264160" w="196850">
                  <a:moveTo>
                    <a:pt x="196850" y="39370"/>
                  </a:moveTo>
                  <a:cubicBezTo>
                    <a:pt x="44450" y="255270"/>
                    <a:pt x="38100" y="259080"/>
                    <a:pt x="30480" y="259080"/>
                  </a:cubicBezTo>
                  <a:cubicBezTo>
                    <a:pt x="24130" y="259080"/>
                    <a:pt x="15240" y="256540"/>
                    <a:pt x="11430" y="251460"/>
                  </a:cubicBezTo>
                  <a:cubicBezTo>
                    <a:pt x="6350" y="245110"/>
                    <a:pt x="0" y="227330"/>
                    <a:pt x="5080" y="219710"/>
                  </a:cubicBezTo>
                  <a:cubicBezTo>
                    <a:pt x="15240" y="205740"/>
                    <a:pt x="99060" y="214630"/>
                    <a:pt x="107950" y="200660"/>
                  </a:cubicBezTo>
                  <a:cubicBezTo>
                    <a:pt x="113030" y="194310"/>
                    <a:pt x="101600" y="185420"/>
                    <a:pt x="101600" y="173990"/>
                  </a:cubicBezTo>
                  <a:cubicBezTo>
                    <a:pt x="101600" y="154940"/>
                    <a:pt x="113030" y="111760"/>
                    <a:pt x="124460" y="96520"/>
                  </a:cubicBezTo>
                  <a:cubicBezTo>
                    <a:pt x="130810" y="87630"/>
                    <a:pt x="139700" y="81280"/>
                    <a:pt x="148590" y="80010"/>
                  </a:cubicBezTo>
                  <a:cubicBezTo>
                    <a:pt x="157480" y="78740"/>
                    <a:pt x="168910" y="83820"/>
                    <a:pt x="175260" y="90170"/>
                  </a:cubicBezTo>
                  <a:cubicBezTo>
                    <a:pt x="181610" y="96520"/>
                    <a:pt x="186690" y="110490"/>
                    <a:pt x="182880" y="118110"/>
                  </a:cubicBezTo>
                  <a:cubicBezTo>
                    <a:pt x="179070" y="128270"/>
                    <a:pt x="153670" y="142240"/>
                    <a:pt x="143510" y="139700"/>
                  </a:cubicBezTo>
                  <a:cubicBezTo>
                    <a:pt x="133350" y="137160"/>
                    <a:pt x="120650" y="110490"/>
                    <a:pt x="123190" y="100330"/>
                  </a:cubicBezTo>
                  <a:cubicBezTo>
                    <a:pt x="125730" y="91440"/>
                    <a:pt x="144780" y="78740"/>
                    <a:pt x="154940" y="80010"/>
                  </a:cubicBezTo>
                  <a:cubicBezTo>
                    <a:pt x="165100" y="81280"/>
                    <a:pt x="179070" y="91440"/>
                    <a:pt x="182880" y="105410"/>
                  </a:cubicBezTo>
                  <a:cubicBezTo>
                    <a:pt x="190500" y="129540"/>
                    <a:pt x="170180" y="201930"/>
                    <a:pt x="158750" y="226060"/>
                  </a:cubicBezTo>
                  <a:cubicBezTo>
                    <a:pt x="153670" y="237490"/>
                    <a:pt x="149860" y="245110"/>
                    <a:pt x="139700" y="250190"/>
                  </a:cubicBezTo>
                  <a:cubicBezTo>
                    <a:pt x="127000" y="257810"/>
                    <a:pt x="96520" y="264160"/>
                    <a:pt x="81280" y="260350"/>
                  </a:cubicBezTo>
                  <a:cubicBezTo>
                    <a:pt x="71120" y="257810"/>
                    <a:pt x="66040" y="242570"/>
                    <a:pt x="57150" y="241300"/>
                  </a:cubicBezTo>
                  <a:cubicBezTo>
                    <a:pt x="46990" y="240030"/>
                    <a:pt x="31750" y="260350"/>
                    <a:pt x="22860" y="257810"/>
                  </a:cubicBezTo>
                  <a:cubicBezTo>
                    <a:pt x="13970" y="255270"/>
                    <a:pt x="2540" y="241300"/>
                    <a:pt x="2540" y="226060"/>
                  </a:cubicBezTo>
                  <a:cubicBezTo>
                    <a:pt x="3810" y="185420"/>
                    <a:pt x="121920" y="25400"/>
                    <a:pt x="157480" y="6350"/>
                  </a:cubicBezTo>
                  <a:cubicBezTo>
                    <a:pt x="168910" y="0"/>
                    <a:pt x="181610" y="0"/>
                    <a:pt x="187960" y="5080"/>
                  </a:cubicBezTo>
                  <a:cubicBezTo>
                    <a:pt x="195580" y="10160"/>
                    <a:pt x="196850" y="39370"/>
                    <a:pt x="196850" y="393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61" id="61"/>
          <p:cNvGrpSpPr/>
          <p:nvPr/>
        </p:nvGrpSpPr>
        <p:grpSpPr>
          <a:xfrm rot="0">
            <a:off x="7859078" y="360045"/>
            <a:ext cx="223838" cy="253365"/>
            <a:chOff x="0" y="0"/>
            <a:chExt cx="298450" cy="33782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44450" y="41910"/>
              <a:ext cx="208280" cy="248920"/>
            </a:xfrm>
            <a:custGeom>
              <a:avLst/>
              <a:gdLst/>
              <a:ahLst/>
              <a:cxnLst/>
              <a:rect r="r" b="b" t="t" l="l"/>
              <a:pathLst>
                <a:path h="248920" w="208280">
                  <a:moveTo>
                    <a:pt x="74930" y="181610"/>
                  </a:moveTo>
                  <a:cubicBezTo>
                    <a:pt x="40640" y="246380"/>
                    <a:pt x="30480" y="247650"/>
                    <a:pt x="22860" y="245110"/>
                  </a:cubicBezTo>
                  <a:cubicBezTo>
                    <a:pt x="16510" y="242570"/>
                    <a:pt x="8890" y="236220"/>
                    <a:pt x="6350" y="226060"/>
                  </a:cubicBezTo>
                  <a:cubicBezTo>
                    <a:pt x="0" y="199390"/>
                    <a:pt x="29210" y="96520"/>
                    <a:pt x="41910" y="60960"/>
                  </a:cubicBezTo>
                  <a:cubicBezTo>
                    <a:pt x="48260" y="43180"/>
                    <a:pt x="49530" y="30480"/>
                    <a:pt x="60960" y="21590"/>
                  </a:cubicBezTo>
                  <a:cubicBezTo>
                    <a:pt x="73660" y="11430"/>
                    <a:pt x="101600" y="0"/>
                    <a:pt x="119380" y="8890"/>
                  </a:cubicBezTo>
                  <a:cubicBezTo>
                    <a:pt x="152400" y="25400"/>
                    <a:pt x="208280" y="161290"/>
                    <a:pt x="203200" y="194310"/>
                  </a:cubicBezTo>
                  <a:cubicBezTo>
                    <a:pt x="200660" y="208280"/>
                    <a:pt x="187960" y="218440"/>
                    <a:pt x="179070" y="219710"/>
                  </a:cubicBezTo>
                  <a:cubicBezTo>
                    <a:pt x="168910" y="220980"/>
                    <a:pt x="144780" y="198120"/>
                    <a:pt x="143510" y="199390"/>
                  </a:cubicBezTo>
                  <a:cubicBezTo>
                    <a:pt x="142240" y="200660"/>
                    <a:pt x="165100" y="215900"/>
                    <a:pt x="162560" y="220980"/>
                  </a:cubicBezTo>
                  <a:cubicBezTo>
                    <a:pt x="157480" y="231140"/>
                    <a:pt x="59690" y="227330"/>
                    <a:pt x="33020" y="220980"/>
                  </a:cubicBezTo>
                  <a:cubicBezTo>
                    <a:pt x="20320" y="218440"/>
                    <a:pt x="10160" y="215900"/>
                    <a:pt x="6350" y="208280"/>
                  </a:cubicBezTo>
                  <a:cubicBezTo>
                    <a:pt x="1270" y="199390"/>
                    <a:pt x="2540" y="177800"/>
                    <a:pt x="8890" y="170180"/>
                  </a:cubicBezTo>
                  <a:cubicBezTo>
                    <a:pt x="13970" y="162560"/>
                    <a:pt x="26670" y="157480"/>
                    <a:pt x="35560" y="158750"/>
                  </a:cubicBezTo>
                  <a:cubicBezTo>
                    <a:pt x="44450" y="160020"/>
                    <a:pt x="55880" y="167640"/>
                    <a:pt x="59690" y="175260"/>
                  </a:cubicBezTo>
                  <a:cubicBezTo>
                    <a:pt x="63500" y="182880"/>
                    <a:pt x="63500" y="196850"/>
                    <a:pt x="59690" y="204470"/>
                  </a:cubicBezTo>
                  <a:cubicBezTo>
                    <a:pt x="55880" y="212090"/>
                    <a:pt x="44450" y="219710"/>
                    <a:pt x="35560" y="220980"/>
                  </a:cubicBezTo>
                  <a:cubicBezTo>
                    <a:pt x="26670" y="222250"/>
                    <a:pt x="13970" y="217170"/>
                    <a:pt x="8890" y="210820"/>
                  </a:cubicBezTo>
                  <a:cubicBezTo>
                    <a:pt x="2540" y="203200"/>
                    <a:pt x="1270" y="181610"/>
                    <a:pt x="6350" y="172720"/>
                  </a:cubicBezTo>
                  <a:cubicBezTo>
                    <a:pt x="10160" y="165100"/>
                    <a:pt x="20320" y="161290"/>
                    <a:pt x="33020" y="158750"/>
                  </a:cubicBezTo>
                  <a:cubicBezTo>
                    <a:pt x="59690" y="152400"/>
                    <a:pt x="129540" y="153670"/>
                    <a:pt x="160020" y="160020"/>
                  </a:cubicBezTo>
                  <a:cubicBezTo>
                    <a:pt x="177800" y="163830"/>
                    <a:pt x="196850" y="170180"/>
                    <a:pt x="201930" y="179070"/>
                  </a:cubicBezTo>
                  <a:cubicBezTo>
                    <a:pt x="205740" y="186690"/>
                    <a:pt x="201930" y="200660"/>
                    <a:pt x="196850" y="207010"/>
                  </a:cubicBezTo>
                  <a:cubicBezTo>
                    <a:pt x="191770" y="213360"/>
                    <a:pt x="180340" y="219710"/>
                    <a:pt x="171450" y="219710"/>
                  </a:cubicBezTo>
                  <a:cubicBezTo>
                    <a:pt x="163830" y="219710"/>
                    <a:pt x="154940" y="214630"/>
                    <a:pt x="147320" y="205740"/>
                  </a:cubicBezTo>
                  <a:cubicBezTo>
                    <a:pt x="129540" y="184150"/>
                    <a:pt x="114300" y="63500"/>
                    <a:pt x="99060" y="63500"/>
                  </a:cubicBezTo>
                  <a:cubicBezTo>
                    <a:pt x="82550" y="63500"/>
                    <a:pt x="77470" y="207010"/>
                    <a:pt x="55880" y="231140"/>
                  </a:cubicBezTo>
                  <a:cubicBezTo>
                    <a:pt x="45720" y="242570"/>
                    <a:pt x="30480" y="248920"/>
                    <a:pt x="22860" y="245110"/>
                  </a:cubicBezTo>
                  <a:cubicBezTo>
                    <a:pt x="13970" y="241300"/>
                    <a:pt x="6350" y="220980"/>
                    <a:pt x="7620" y="207010"/>
                  </a:cubicBezTo>
                  <a:cubicBezTo>
                    <a:pt x="8890" y="187960"/>
                    <a:pt x="27940" y="151130"/>
                    <a:pt x="40640" y="144780"/>
                  </a:cubicBezTo>
                  <a:cubicBezTo>
                    <a:pt x="48260" y="140970"/>
                    <a:pt x="59690" y="142240"/>
                    <a:pt x="66040" y="147320"/>
                  </a:cubicBezTo>
                  <a:cubicBezTo>
                    <a:pt x="72390" y="153670"/>
                    <a:pt x="74930" y="181610"/>
                    <a:pt x="74930" y="18161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382" y="562037"/>
            <a:ext cx="8753618" cy="3075596"/>
          </a:xfrm>
          <a:custGeom>
            <a:avLst/>
            <a:gdLst/>
            <a:ahLst/>
            <a:cxnLst/>
            <a:rect r="r" b="b" t="t" l="l"/>
            <a:pathLst>
              <a:path h="3075596" w="8753618">
                <a:moveTo>
                  <a:pt x="0" y="0"/>
                </a:moveTo>
                <a:lnTo>
                  <a:pt x="8753618" y="0"/>
                </a:lnTo>
                <a:lnTo>
                  <a:pt x="8753618" y="3075595"/>
                </a:lnTo>
                <a:lnTo>
                  <a:pt x="0" y="30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0382" y="5143500"/>
            <a:ext cx="8753618" cy="3226266"/>
          </a:xfrm>
          <a:custGeom>
            <a:avLst/>
            <a:gdLst/>
            <a:ahLst/>
            <a:cxnLst/>
            <a:rect r="r" b="b" t="t" l="l"/>
            <a:pathLst>
              <a:path h="3226266" w="8753618">
                <a:moveTo>
                  <a:pt x="0" y="0"/>
                </a:moveTo>
                <a:lnTo>
                  <a:pt x="8753618" y="0"/>
                </a:lnTo>
                <a:lnTo>
                  <a:pt x="8753618" y="3226266"/>
                </a:lnTo>
                <a:lnTo>
                  <a:pt x="0" y="32262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49212" y="5143500"/>
            <a:ext cx="7988201" cy="3168504"/>
          </a:xfrm>
          <a:custGeom>
            <a:avLst/>
            <a:gdLst/>
            <a:ahLst/>
            <a:cxnLst/>
            <a:rect r="r" b="b" t="t" l="l"/>
            <a:pathLst>
              <a:path h="3168504" w="7988201">
                <a:moveTo>
                  <a:pt x="0" y="0"/>
                </a:moveTo>
                <a:lnTo>
                  <a:pt x="7988201" y="0"/>
                </a:lnTo>
                <a:lnTo>
                  <a:pt x="7988201" y="3168504"/>
                </a:lnTo>
                <a:lnTo>
                  <a:pt x="0" y="3168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49212" y="77273"/>
            <a:ext cx="798820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Ordenando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los elementos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196840" y="3787140"/>
            <a:ext cx="446722" cy="1266825"/>
            <a:chOff x="0" y="0"/>
            <a:chExt cx="59563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3180" y="49530"/>
              <a:ext cx="510540" cy="1605280"/>
            </a:xfrm>
            <a:custGeom>
              <a:avLst/>
              <a:gdLst/>
              <a:ahLst/>
              <a:cxnLst/>
              <a:rect r="r" b="b" t="t" l="l"/>
              <a:pathLst>
                <a:path h="1605280" w="510540">
                  <a:moveTo>
                    <a:pt x="354330" y="69850"/>
                  </a:moveTo>
                  <a:cubicBezTo>
                    <a:pt x="342900" y="796290"/>
                    <a:pt x="365760" y="1061720"/>
                    <a:pt x="363220" y="1207770"/>
                  </a:cubicBezTo>
                  <a:cubicBezTo>
                    <a:pt x="361950" y="1291590"/>
                    <a:pt x="356870" y="1350010"/>
                    <a:pt x="350520" y="1403350"/>
                  </a:cubicBezTo>
                  <a:cubicBezTo>
                    <a:pt x="346710" y="1440180"/>
                    <a:pt x="345440" y="1464310"/>
                    <a:pt x="335280" y="1494790"/>
                  </a:cubicBezTo>
                  <a:cubicBezTo>
                    <a:pt x="325120" y="1526540"/>
                    <a:pt x="314960" y="1573530"/>
                    <a:pt x="289560" y="1588770"/>
                  </a:cubicBezTo>
                  <a:cubicBezTo>
                    <a:pt x="261620" y="1605280"/>
                    <a:pt x="201930" y="1596390"/>
                    <a:pt x="170180" y="1579880"/>
                  </a:cubicBezTo>
                  <a:cubicBezTo>
                    <a:pt x="139700" y="1564640"/>
                    <a:pt x="123190" y="1535430"/>
                    <a:pt x="101600" y="1498600"/>
                  </a:cubicBezTo>
                  <a:cubicBezTo>
                    <a:pt x="67310" y="1437640"/>
                    <a:pt x="0" y="1306830"/>
                    <a:pt x="7620" y="1234440"/>
                  </a:cubicBezTo>
                  <a:cubicBezTo>
                    <a:pt x="13970" y="1178560"/>
                    <a:pt x="46990" y="1112520"/>
                    <a:pt x="96520" y="1093470"/>
                  </a:cubicBezTo>
                  <a:cubicBezTo>
                    <a:pt x="167640" y="1065530"/>
                    <a:pt x="370840" y="1141730"/>
                    <a:pt x="436880" y="1182370"/>
                  </a:cubicBezTo>
                  <a:cubicBezTo>
                    <a:pt x="471170" y="1203960"/>
                    <a:pt x="495300" y="1224280"/>
                    <a:pt x="501650" y="1256030"/>
                  </a:cubicBezTo>
                  <a:cubicBezTo>
                    <a:pt x="510540" y="1300480"/>
                    <a:pt x="469900" y="1386840"/>
                    <a:pt x="439420" y="1436370"/>
                  </a:cubicBezTo>
                  <a:cubicBezTo>
                    <a:pt x="412750" y="1479550"/>
                    <a:pt x="370840" y="1518920"/>
                    <a:pt x="340360" y="1541780"/>
                  </a:cubicBezTo>
                  <a:cubicBezTo>
                    <a:pt x="320040" y="1557020"/>
                    <a:pt x="299720" y="1565910"/>
                    <a:pt x="283210" y="1569720"/>
                  </a:cubicBezTo>
                  <a:cubicBezTo>
                    <a:pt x="270510" y="1572260"/>
                    <a:pt x="261620" y="1572260"/>
                    <a:pt x="250190" y="1569720"/>
                  </a:cubicBezTo>
                  <a:cubicBezTo>
                    <a:pt x="233680" y="1565910"/>
                    <a:pt x="207010" y="1553210"/>
                    <a:pt x="193040" y="1537970"/>
                  </a:cubicBezTo>
                  <a:cubicBezTo>
                    <a:pt x="179070" y="1522730"/>
                    <a:pt x="168910" y="1498600"/>
                    <a:pt x="167640" y="1478280"/>
                  </a:cubicBezTo>
                  <a:cubicBezTo>
                    <a:pt x="166370" y="1457960"/>
                    <a:pt x="171450" y="1432560"/>
                    <a:pt x="182880" y="1414780"/>
                  </a:cubicBezTo>
                  <a:cubicBezTo>
                    <a:pt x="194310" y="1397000"/>
                    <a:pt x="217170" y="1381760"/>
                    <a:pt x="233680" y="1374140"/>
                  </a:cubicBezTo>
                  <a:cubicBezTo>
                    <a:pt x="245110" y="1369060"/>
                    <a:pt x="254000" y="1366520"/>
                    <a:pt x="266700" y="1367790"/>
                  </a:cubicBezTo>
                  <a:cubicBezTo>
                    <a:pt x="284480" y="1369060"/>
                    <a:pt x="312420" y="1377950"/>
                    <a:pt x="327660" y="1386840"/>
                  </a:cubicBezTo>
                  <a:cubicBezTo>
                    <a:pt x="339090" y="1393190"/>
                    <a:pt x="345440" y="1399540"/>
                    <a:pt x="351790" y="1409700"/>
                  </a:cubicBezTo>
                  <a:cubicBezTo>
                    <a:pt x="360680" y="1424940"/>
                    <a:pt x="369570" y="1454150"/>
                    <a:pt x="370840" y="1471930"/>
                  </a:cubicBezTo>
                  <a:cubicBezTo>
                    <a:pt x="372110" y="1484630"/>
                    <a:pt x="369570" y="1493520"/>
                    <a:pt x="364490" y="1504950"/>
                  </a:cubicBezTo>
                  <a:cubicBezTo>
                    <a:pt x="356870" y="1521460"/>
                    <a:pt x="337820" y="1545590"/>
                    <a:pt x="323850" y="1555750"/>
                  </a:cubicBezTo>
                  <a:cubicBezTo>
                    <a:pt x="313690" y="1563370"/>
                    <a:pt x="306070" y="1565910"/>
                    <a:pt x="293370" y="1568450"/>
                  </a:cubicBezTo>
                  <a:cubicBezTo>
                    <a:pt x="275590" y="1570990"/>
                    <a:pt x="245110" y="1568450"/>
                    <a:pt x="228600" y="1563370"/>
                  </a:cubicBezTo>
                  <a:cubicBezTo>
                    <a:pt x="217170" y="1559560"/>
                    <a:pt x="209550" y="1554480"/>
                    <a:pt x="200660" y="1545590"/>
                  </a:cubicBezTo>
                  <a:cubicBezTo>
                    <a:pt x="189230" y="1532890"/>
                    <a:pt x="172720" y="1508760"/>
                    <a:pt x="168910" y="1488440"/>
                  </a:cubicBezTo>
                  <a:cubicBezTo>
                    <a:pt x="165100" y="1468120"/>
                    <a:pt x="166370" y="1446530"/>
                    <a:pt x="177800" y="1424940"/>
                  </a:cubicBezTo>
                  <a:cubicBezTo>
                    <a:pt x="196850" y="1388110"/>
                    <a:pt x="273050" y="1306830"/>
                    <a:pt x="307340" y="1306830"/>
                  </a:cubicBezTo>
                  <a:cubicBezTo>
                    <a:pt x="331470" y="1306830"/>
                    <a:pt x="368300" y="1360170"/>
                    <a:pt x="365760" y="1363980"/>
                  </a:cubicBezTo>
                  <a:cubicBezTo>
                    <a:pt x="363220" y="1367790"/>
                    <a:pt x="309880" y="1333500"/>
                    <a:pt x="281940" y="1327150"/>
                  </a:cubicBezTo>
                  <a:cubicBezTo>
                    <a:pt x="256540" y="1320800"/>
                    <a:pt x="231140" y="1327150"/>
                    <a:pt x="204470" y="1322070"/>
                  </a:cubicBezTo>
                  <a:cubicBezTo>
                    <a:pt x="172720" y="1315720"/>
                    <a:pt x="113030" y="1308100"/>
                    <a:pt x="106680" y="1286510"/>
                  </a:cubicBezTo>
                  <a:cubicBezTo>
                    <a:pt x="99060" y="1262380"/>
                    <a:pt x="161290" y="1170940"/>
                    <a:pt x="182880" y="1174750"/>
                  </a:cubicBezTo>
                  <a:cubicBezTo>
                    <a:pt x="210820" y="1179830"/>
                    <a:pt x="222250" y="1355090"/>
                    <a:pt x="246380" y="1409700"/>
                  </a:cubicBezTo>
                  <a:cubicBezTo>
                    <a:pt x="261620" y="1442720"/>
                    <a:pt x="302260" y="1471930"/>
                    <a:pt x="294640" y="1484630"/>
                  </a:cubicBezTo>
                  <a:cubicBezTo>
                    <a:pt x="285750" y="1499870"/>
                    <a:pt x="184150" y="1501140"/>
                    <a:pt x="161290" y="1474470"/>
                  </a:cubicBezTo>
                  <a:cubicBezTo>
                    <a:pt x="133350" y="1441450"/>
                    <a:pt x="168910" y="1319530"/>
                    <a:pt x="180340" y="1268730"/>
                  </a:cubicBezTo>
                  <a:cubicBezTo>
                    <a:pt x="186690" y="1236980"/>
                    <a:pt x="199390" y="1228090"/>
                    <a:pt x="205740" y="1192530"/>
                  </a:cubicBezTo>
                  <a:cubicBezTo>
                    <a:pt x="219710" y="1117600"/>
                    <a:pt x="218440" y="976630"/>
                    <a:pt x="220980" y="834390"/>
                  </a:cubicBezTo>
                  <a:cubicBezTo>
                    <a:pt x="224790" y="627380"/>
                    <a:pt x="196850" y="168910"/>
                    <a:pt x="214630" y="69850"/>
                  </a:cubicBezTo>
                  <a:cubicBezTo>
                    <a:pt x="219710" y="44450"/>
                    <a:pt x="222250" y="35560"/>
                    <a:pt x="232410" y="24130"/>
                  </a:cubicBezTo>
                  <a:cubicBezTo>
                    <a:pt x="242570" y="12700"/>
                    <a:pt x="261620" y="2540"/>
                    <a:pt x="276860" y="1270"/>
                  </a:cubicBezTo>
                  <a:cubicBezTo>
                    <a:pt x="292100" y="0"/>
                    <a:pt x="311150" y="2540"/>
                    <a:pt x="323850" y="12700"/>
                  </a:cubicBezTo>
                  <a:cubicBezTo>
                    <a:pt x="337820" y="24130"/>
                    <a:pt x="354330" y="69850"/>
                    <a:pt x="354330" y="69850"/>
                  </a:cubicBezTo>
                </a:path>
              </a:pathLst>
            </a:custGeom>
            <a:solidFill>
              <a:srgbClr val="E7191F"/>
            </a:solidFill>
            <a:ln>
              <a:noFill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8981122" y="6849428"/>
            <a:ext cx="1121092" cy="421005"/>
            <a:chOff x="0" y="0"/>
            <a:chExt cx="1494790" cy="5613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6990" y="50800"/>
              <a:ext cx="1399540" cy="462280"/>
            </a:xfrm>
            <a:custGeom>
              <a:avLst/>
              <a:gdLst/>
              <a:ahLst/>
              <a:cxnLst/>
              <a:rect r="r" b="b" t="t" l="l"/>
              <a:pathLst>
                <a:path h="462280" w="1399540">
                  <a:moveTo>
                    <a:pt x="86360" y="0"/>
                  </a:moveTo>
                  <a:cubicBezTo>
                    <a:pt x="805180" y="111760"/>
                    <a:pt x="1038860" y="73660"/>
                    <a:pt x="1146810" y="86360"/>
                  </a:cubicBezTo>
                  <a:cubicBezTo>
                    <a:pt x="1197610" y="92710"/>
                    <a:pt x="1231900" y="93980"/>
                    <a:pt x="1257300" y="115570"/>
                  </a:cubicBezTo>
                  <a:cubicBezTo>
                    <a:pt x="1280160" y="135890"/>
                    <a:pt x="1294130" y="176530"/>
                    <a:pt x="1295400" y="207010"/>
                  </a:cubicBezTo>
                  <a:cubicBezTo>
                    <a:pt x="1296670" y="237490"/>
                    <a:pt x="1278890" y="276860"/>
                    <a:pt x="1263650" y="300990"/>
                  </a:cubicBezTo>
                  <a:cubicBezTo>
                    <a:pt x="1252220" y="320040"/>
                    <a:pt x="1238250" y="334010"/>
                    <a:pt x="1220470" y="342900"/>
                  </a:cubicBezTo>
                  <a:cubicBezTo>
                    <a:pt x="1201420" y="351790"/>
                    <a:pt x="1173480" y="354330"/>
                    <a:pt x="1154430" y="350520"/>
                  </a:cubicBezTo>
                  <a:cubicBezTo>
                    <a:pt x="1139190" y="347980"/>
                    <a:pt x="1125220" y="340360"/>
                    <a:pt x="1113790" y="328930"/>
                  </a:cubicBezTo>
                  <a:cubicBezTo>
                    <a:pt x="1099820" y="314960"/>
                    <a:pt x="1085850" y="289560"/>
                    <a:pt x="1083310" y="269240"/>
                  </a:cubicBezTo>
                  <a:cubicBezTo>
                    <a:pt x="1080770" y="248920"/>
                    <a:pt x="1102360" y="224790"/>
                    <a:pt x="1099820" y="204470"/>
                  </a:cubicBezTo>
                  <a:cubicBezTo>
                    <a:pt x="1096010" y="181610"/>
                    <a:pt x="1064260" y="160020"/>
                    <a:pt x="1060450" y="139700"/>
                  </a:cubicBezTo>
                  <a:cubicBezTo>
                    <a:pt x="1057910" y="124460"/>
                    <a:pt x="1064260" y="107950"/>
                    <a:pt x="1070610" y="95250"/>
                  </a:cubicBezTo>
                  <a:cubicBezTo>
                    <a:pt x="1076960" y="81280"/>
                    <a:pt x="1087120" y="68580"/>
                    <a:pt x="1101090" y="59690"/>
                  </a:cubicBezTo>
                  <a:cubicBezTo>
                    <a:pt x="1117600" y="49530"/>
                    <a:pt x="1148080" y="40640"/>
                    <a:pt x="1168400" y="41910"/>
                  </a:cubicBezTo>
                  <a:cubicBezTo>
                    <a:pt x="1184910" y="43180"/>
                    <a:pt x="1198880" y="49530"/>
                    <a:pt x="1211580" y="58420"/>
                  </a:cubicBezTo>
                  <a:cubicBezTo>
                    <a:pt x="1224280" y="67310"/>
                    <a:pt x="1234440" y="80010"/>
                    <a:pt x="1242060" y="92710"/>
                  </a:cubicBezTo>
                  <a:cubicBezTo>
                    <a:pt x="1249680" y="106680"/>
                    <a:pt x="1257300" y="137160"/>
                    <a:pt x="1254760" y="138430"/>
                  </a:cubicBezTo>
                  <a:cubicBezTo>
                    <a:pt x="1252220" y="139700"/>
                    <a:pt x="1202690" y="68580"/>
                    <a:pt x="1210310" y="59690"/>
                  </a:cubicBezTo>
                  <a:cubicBezTo>
                    <a:pt x="1219200" y="49530"/>
                    <a:pt x="1306830" y="91440"/>
                    <a:pt x="1336040" y="106680"/>
                  </a:cubicBezTo>
                  <a:cubicBezTo>
                    <a:pt x="1353820" y="115570"/>
                    <a:pt x="1363980" y="120650"/>
                    <a:pt x="1374140" y="134620"/>
                  </a:cubicBezTo>
                  <a:cubicBezTo>
                    <a:pt x="1385570" y="151130"/>
                    <a:pt x="1397000" y="181610"/>
                    <a:pt x="1397000" y="201930"/>
                  </a:cubicBezTo>
                  <a:cubicBezTo>
                    <a:pt x="1397000" y="218440"/>
                    <a:pt x="1391920" y="234950"/>
                    <a:pt x="1384300" y="247650"/>
                  </a:cubicBezTo>
                  <a:cubicBezTo>
                    <a:pt x="1376680" y="261620"/>
                    <a:pt x="1365250" y="274320"/>
                    <a:pt x="1351280" y="281940"/>
                  </a:cubicBezTo>
                  <a:cubicBezTo>
                    <a:pt x="1333500" y="292100"/>
                    <a:pt x="1301750" y="283210"/>
                    <a:pt x="1282700" y="295910"/>
                  </a:cubicBezTo>
                  <a:cubicBezTo>
                    <a:pt x="1262380" y="309880"/>
                    <a:pt x="1259840" y="341630"/>
                    <a:pt x="1236980" y="363220"/>
                  </a:cubicBezTo>
                  <a:cubicBezTo>
                    <a:pt x="1203960" y="394970"/>
                    <a:pt x="1129030" y="443230"/>
                    <a:pt x="1088390" y="454660"/>
                  </a:cubicBezTo>
                  <a:cubicBezTo>
                    <a:pt x="1064260" y="461010"/>
                    <a:pt x="1041400" y="458470"/>
                    <a:pt x="1024890" y="454660"/>
                  </a:cubicBezTo>
                  <a:cubicBezTo>
                    <a:pt x="1012190" y="450850"/>
                    <a:pt x="1004570" y="447040"/>
                    <a:pt x="995680" y="438150"/>
                  </a:cubicBezTo>
                  <a:cubicBezTo>
                    <a:pt x="982980" y="426720"/>
                    <a:pt x="965200" y="403860"/>
                    <a:pt x="960120" y="384810"/>
                  </a:cubicBezTo>
                  <a:cubicBezTo>
                    <a:pt x="955040" y="364490"/>
                    <a:pt x="957580" y="339090"/>
                    <a:pt x="965200" y="320040"/>
                  </a:cubicBezTo>
                  <a:cubicBezTo>
                    <a:pt x="972820" y="300990"/>
                    <a:pt x="993140" y="281940"/>
                    <a:pt x="1007110" y="271780"/>
                  </a:cubicBezTo>
                  <a:cubicBezTo>
                    <a:pt x="1017270" y="264160"/>
                    <a:pt x="1024890" y="261620"/>
                    <a:pt x="1037590" y="260350"/>
                  </a:cubicBezTo>
                  <a:cubicBezTo>
                    <a:pt x="1055370" y="257810"/>
                    <a:pt x="1085850" y="261620"/>
                    <a:pt x="1102360" y="267970"/>
                  </a:cubicBezTo>
                  <a:cubicBezTo>
                    <a:pt x="1113790" y="273050"/>
                    <a:pt x="1121410" y="278130"/>
                    <a:pt x="1129030" y="287020"/>
                  </a:cubicBezTo>
                  <a:cubicBezTo>
                    <a:pt x="1140460" y="299720"/>
                    <a:pt x="1155700" y="323850"/>
                    <a:pt x="1158240" y="344170"/>
                  </a:cubicBezTo>
                  <a:cubicBezTo>
                    <a:pt x="1160780" y="364490"/>
                    <a:pt x="1154430" y="392430"/>
                    <a:pt x="1146810" y="407670"/>
                  </a:cubicBezTo>
                  <a:cubicBezTo>
                    <a:pt x="1141730" y="419100"/>
                    <a:pt x="1136650" y="425450"/>
                    <a:pt x="1126490" y="433070"/>
                  </a:cubicBezTo>
                  <a:cubicBezTo>
                    <a:pt x="1112520" y="443230"/>
                    <a:pt x="1083310" y="457200"/>
                    <a:pt x="1066800" y="459740"/>
                  </a:cubicBezTo>
                  <a:cubicBezTo>
                    <a:pt x="1055370" y="462280"/>
                    <a:pt x="1045210" y="459740"/>
                    <a:pt x="1035050" y="457200"/>
                  </a:cubicBezTo>
                  <a:cubicBezTo>
                    <a:pt x="1024890" y="454660"/>
                    <a:pt x="1014730" y="452120"/>
                    <a:pt x="1004570" y="444500"/>
                  </a:cubicBezTo>
                  <a:cubicBezTo>
                    <a:pt x="990600" y="434340"/>
                    <a:pt x="971550" y="414020"/>
                    <a:pt x="963930" y="394970"/>
                  </a:cubicBezTo>
                  <a:cubicBezTo>
                    <a:pt x="956310" y="375920"/>
                    <a:pt x="957580" y="346710"/>
                    <a:pt x="961390" y="330200"/>
                  </a:cubicBezTo>
                  <a:cubicBezTo>
                    <a:pt x="963930" y="318770"/>
                    <a:pt x="965200" y="312420"/>
                    <a:pt x="975360" y="300990"/>
                  </a:cubicBezTo>
                  <a:cubicBezTo>
                    <a:pt x="1005840" y="265430"/>
                    <a:pt x="1155700" y="173990"/>
                    <a:pt x="1219200" y="139700"/>
                  </a:cubicBezTo>
                  <a:cubicBezTo>
                    <a:pt x="1257300" y="119380"/>
                    <a:pt x="1292860" y="100330"/>
                    <a:pt x="1313180" y="99060"/>
                  </a:cubicBezTo>
                  <a:cubicBezTo>
                    <a:pt x="1323340" y="99060"/>
                    <a:pt x="1327150" y="101600"/>
                    <a:pt x="1336040" y="106680"/>
                  </a:cubicBezTo>
                  <a:cubicBezTo>
                    <a:pt x="1350010" y="115570"/>
                    <a:pt x="1376680" y="135890"/>
                    <a:pt x="1386840" y="154940"/>
                  </a:cubicBezTo>
                  <a:cubicBezTo>
                    <a:pt x="1397000" y="175260"/>
                    <a:pt x="1399540" y="203200"/>
                    <a:pt x="1393190" y="224790"/>
                  </a:cubicBezTo>
                  <a:cubicBezTo>
                    <a:pt x="1386840" y="246380"/>
                    <a:pt x="1370330" y="270510"/>
                    <a:pt x="1351280" y="281940"/>
                  </a:cubicBezTo>
                  <a:cubicBezTo>
                    <a:pt x="1333500" y="293370"/>
                    <a:pt x="1310640" y="298450"/>
                    <a:pt x="1282700" y="295910"/>
                  </a:cubicBezTo>
                  <a:cubicBezTo>
                    <a:pt x="1236980" y="292100"/>
                    <a:pt x="1144270" y="256540"/>
                    <a:pt x="1107440" y="223520"/>
                  </a:cubicBezTo>
                  <a:cubicBezTo>
                    <a:pt x="1080770" y="200660"/>
                    <a:pt x="1062990" y="166370"/>
                    <a:pt x="1060450" y="139700"/>
                  </a:cubicBezTo>
                  <a:cubicBezTo>
                    <a:pt x="1057910" y="116840"/>
                    <a:pt x="1071880" y="90170"/>
                    <a:pt x="1083310" y="74930"/>
                  </a:cubicBezTo>
                  <a:cubicBezTo>
                    <a:pt x="1093470" y="62230"/>
                    <a:pt x="1107440" y="53340"/>
                    <a:pt x="1121410" y="48260"/>
                  </a:cubicBezTo>
                  <a:cubicBezTo>
                    <a:pt x="1135380" y="43180"/>
                    <a:pt x="1151890" y="39370"/>
                    <a:pt x="1168400" y="41910"/>
                  </a:cubicBezTo>
                  <a:cubicBezTo>
                    <a:pt x="1187450" y="45720"/>
                    <a:pt x="1215390" y="59690"/>
                    <a:pt x="1229360" y="73660"/>
                  </a:cubicBezTo>
                  <a:cubicBezTo>
                    <a:pt x="1240790" y="85090"/>
                    <a:pt x="1244600" y="96520"/>
                    <a:pt x="1250950" y="114300"/>
                  </a:cubicBezTo>
                  <a:cubicBezTo>
                    <a:pt x="1261110" y="143510"/>
                    <a:pt x="1273810" y="199390"/>
                    <a:pt x="1272540" y="234950"/>
                  </a:cubicBezTo>
                  <a:cubicBezTo>
                    <a:pt x="1271270" y="264160"/>
                    <a:pt x="1266190" y="294640"/>
                    <a:pt x="1254760" y="313690"/>
                  </a:cubicBezTo>
                  <a:cubicBezTo>
                    <a:pt x="1245870" y="327660"/>
                    <a:pt x="1233170" y="336550"/>
                    <a:pt x="1220470" y="342900"/>
                  </a:cubicBezTo>
                  <a:cubicBezTo>
                    <a:pt x="1207770" y="349250"/>
                    <a:pt x="1192530" y="354330"/>
                    <a:pt x="1177290" y="353060"/>
                  </a:cubicBezTo>
                  <a:cubicBezTo>
                    <a:pt x="1158240" y="351790"/>
                    <a:pt x="1129030" y="342900"/>
                    <a:pt x="1113790" y="328930"/>
                  </a:cubicBezTo>
                  <a:cubicBezTo>
                    <a:pt x="1098550" y="314960"/>
                    <a:pt x="1085850" y="289560"/>
                    <a:pt x="1083310" y="269240"/>
                  </a:cubicBezTo>
                  <a:cubicBezTo>
                    <a:pt x="1080770" y="248920"/>
                    <a:pt x="1088390" y="219710"/>
                    <a:pt x="1099820" y="204470"/>
                  </a:cubicBezTo>
                  <a:cubicBezTo>
                    <a:pt x="1108710" y="191770"/>
                    <a:pt x="1129030" y="177800"/>
                    <a:pt x="1137920" y="181610"/>
                  </a:cubicBezTo>
                  <a:cubicBezTo>
                    <a:pt x="1149350" y="187960"/>
                    <a:pt x="1165860" y="248920"/>
                    <a:pt x="1146810" y="267970"/>
                  </a:cubicBezTo>
                  <a:cubicBezTo>
                    <a:pt x="1101090" y="316230"/>
                    <a:pt x="779780" y="265430"/>
                    <a:pt x="613410" y="245110"/>
                  </a:cubicBezTo>
                  <a:cubicBezTo>
                    <a:pt x="462280" y="227330"/>
                    <a:pt x="285750" y="171450"/>
                    <a:pt x="187960" y="158750"/>
                  </a:cubicBezTo>
                  <a:cubicBezTo>
                    <a:pt x="137160" y="152400"/>
                    <a:pt x="102870" y="162560"/>
                    <a:pt x="71120" y="152400"/>
                  </a:cubicBezTo>
                  <a:cubicBezTo>
                    <a:pt x="46990" y="144780"/>
                    <a:pt x="22860" y="129540"/>
                    <a:pt x="11430" y="113030"/>
                  </a:cubicBezTo>
                  <a:cubicBezTo>
                    <a:pt x="2540" y="97790"/>
                    <a:pt x="0" y="76200"/>
                    <a:pt x="3810" y="59690"/>
                  </a:cubicBezTo>
                  <a:cubicBezTo>
                    <a:pt x="7620" y="43180"/>
                    <a:pt x="20320" y="24130"/>
                    <a:pt x="34290" y="13970"/>
                  </a:cubicBezTo>
                  <a:cubicBezTo>
                    <a:pt x="48260" y="3810"/>
                    <a:pt x="86360" y="0"/>
                    <a:pt x="86360" y="0"/>
                  </a:cubicBezTo>
                </a:path>
              </a:pathLst>
            </a:custGeom>
            <a:solidFill>
              <a:srgbClr val="E7191F"/>
            </a:solidFill>
            <a:ln>
              <a:noFill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09662" y="7266622"/>
            <a:ext cx="438150" cy="603885"/>
            <a:chOff x="0" y="0"/>
            <a:chExt cx="584200" cy="8051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3340" y="43180"/>
              <a:ext cx="480060" cy="713740"/>
            </a:xfrm>
            <a:custGeom>
              <a:avLst/>
              <a:gdLst/>
              <a:ahLst/>
              <a:cxnLst/>
              <a:rect r="r" b="b" t="t" l="l"/>
              <a:pathLst>
                <a:path h="713740" w="480060">
                  <a:moveTo>
                    <a:pt x="0" y="687070"/>
                  </a:moveTo>
                  <a:cubicBezTo>
                    <a:pt x="8890" y="312420"/>
                    <a:pt x="33020" y="271780"/>
                    <a:pt x="58420" y="233680"/>
                  </a:cubicBezTo>
                  <a:cubicBezTo>
                    <a:pt x="80010" y="200660"/>
                    <a:pt x="101600" y="180340"/>
                    <a:pt x="134620" y="152400"/>
                  </a:cubicBezTo>
                  <a:cubicBezTo>
                    <a:pt x="179070" y="114300"/>
                    <a:pt x="261620" y="60960"/>
                    <a:pt x="309880" y="38100"/>
                  </a:cubicBezTo>
                  <a:cubicBezTo>
                    <a:pt x="340360" y="22860"/>
                    <a:pt x="363220" y="16510"/>
                    <a:pt x="388620" y="11430"/>
                  </a:cubicBezTo>
                  <a:cubicBezTo>
                    <a:pt x="412750" y="6350"/>
                    <a:pt x="444500" y="0"/>
                    <a:pt x="459740" y="7620"/>
                  </a:cubicBezTo>
                  <a:cubicBezTo>
                    <a:pt x="471170" y="12700"/>
                    <a:pt x="480060" y="26670"/>
                    <a:pt x="480060" y="36830"/>
                  </a:cubicBezTo>
                  <a:cubicBezTo>
                    <a:pt x="480060" y="45720"/>
                    <a:pt x="467360" y="62230"/>
                    <a:pt x="458470" y="64770"/>
                  </a:cubicBezTo>
                  <a:cubicBezTo>
                    <a:pt x="450850" y="67310"/>
                    <a:pt x="438150" y="63500"/>
                    <a:pt x="431800" y="58420"/>
                  </a:cubicBezTo>
                  <a:cubicBezTo>
                    <a:pt x="425450" y="53340"/>
                    <a:pt x="420370" y="39370"/>
                    <a:pt x="421640" y="31750"/>
                  </a:cubicBezTo>
                  <a:cubicBezTo>
                    <a:pt x="422910" y="24130"/>
                    <a:pt x="430530" y="13970"/>
                    <a:pt x="438150" y="10160"/>
                  </a:cubicBezTo>
                  <a:cubicBezTo>
                    <a:pt x="445770" y="6350"/>
                    <a:pt x="458470" y="6350"/>
                    <a:pt x="466090" y="10160"/>
                  </a:cubicBezTo>
                  <a:cubicBezTo>
                    <a:pt x="472440" y="13970"/>
                    <a:pt x="480060" y="25400"/>
                    <a:pt x="480060" y="34290"/>
                  </a:cubicBezTo>
                  <a:cubicBezTo>
                    <a:pt x="480060" y="41910"/>
                    <a:pt x="476250" y="54610"/>
                    <a:pt x="468630" y="59690"/>
                  </a:cubicBezTo>
                  <a:cubicBezTo>
                    <a:pt x="457200" y="67310"/>
                    <a:pt x="433070" y="60960"/>
                    <a:pt x="410210" y="66040"/>
                  </a:cubicBezTo>
                  <a:cubicBezTo>
                    <a:pt x="378460" y="73660"/>
                    <a:pt x="334010" y="88900"/>
                    <a:pt x="297180" y="107950"/>
                  </a:cubicBezTo>
                  <a:cubicBezTo>
                    <a:pt x="255270" y="129540"/>
                    <a:pt x="207010" y="165100"/>
                    <a:pt x="173990" y="193040"/>
                  </a:cubicBezTo>
                  <a:cubicBezTo>
                    <a:pt x="147320" y="215900"/>
                    <a:pt x="129540" y="233680"/>
                    <a:pt x="110490" y="260350"/>
                  </a:cubicBezTo>
                  <a:cubicBezTo>
                    <a:pt x="88900" y="292100"/>
                    <a:pt x="66040" y="325120"/>
                    <a:pt x="54610" y="374650"/>
                  </a:cubicBezTo>
                  <a:cubicBezTo>
                    <a:pt x="35560" y="453390"/>
                    <a:pt x="74930" y="664210"/>
                    <a:pt x="49530" y="699770"/>
                  </a:cubicBezTo>
                  <a:cubicBezTo>
                    <a:pt x="40640" y="711200"/>
                    <a:pt x="25400" y="713740"/>
                    <a:pt x="16510" y="711200"/>
                  </a:cubicBezTo>
                  <a:cubicBezTo>
                    <a:pt x="8890" y="708660"/>
                    <a:pt x="0" y="687070"/>
                    <a:pt x="0" y="6870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232535" y="7271385"/>
            <a:ext cx="301942" cy="220980"/>
            <a:chOff x="0" y="0"/>
            <a:chExt cx="402590" cy="2946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9530" y="45720"/>
              <a:ext cx="304800" cy="207010"/>
            </a:xfrm>
            <a:custGeom>
              <a:avLst/>
              <a:gdLst/>
              <a:ahLst/>
              <a:cxnLst/>
              <a:rect r="r" b="b" t="t" l="l"/>
              <a:pathLst>
                <a:path h="207010" w="304800">
                  <a:moveTo>
                    <a:pt x="134620" y="39370"/>
                  </a:moveTo>
                  <a:cubicBezTo>
                    <a:pt x="116840" y="99060"/>
                    <a:pt x="114300" y="80010"/>
                    <a:pt x="115570" y="80010"/>
                  </a:cubicBezTo>
                  <a:cubicBezTo>
                    <a:pt x="118110" y="80010"/>
                    <a:pt x="138430" y="109220"/>
                    <a:pt x="135890" y="118110"/>
                  </a:cubicBezTo>
                  <a:cubicBezTo>
                    <a:pt x="133350" y="127000"/>
                    <a:pt x="111760" y="138430"/>
                    <a:pt x="102870" y="135890"/>
                  </a:cubicBezTo>
                  <a:cubicBezTo>
                    <a:pt x="92710" y="133350"/>
                    <a:pt x="85090" y="107950"/>
                    <a:pt x="81280" y="93980"/>
                  </a:cubicBezTo>
                  <a:cubicBezTo>
                    <a:pt x="78740" y="82550"/>
                    <a:pt x="78740" y="68580"/>
                    <a:pt x="81280" y="58420"/>
                  </a:cubicBezTo>
                  <a:cubicBezTo>
                    <a:pt x="83820" y="48260"/>
                    <a:pt x="88900" y="36830"/>
                    <a:pt x="99060" y="30480"/>
                  </a:cubicBezTo>
                  <a:cubicBezTo>
                    <a:pt x="115570" y="19050"/>
                    <a:pt x="152400" y="11430"/>
                    <a:pt x="181610" y="16510"/>
                  </a:cubicBezTo>
                  <a:cubicBezTo>
                    <a:pt x="218440" y="22860"/>
                    <a:pt x="284480" y="60960"/>
                    <a:pt x="298450" y="81280"/>
                  </a:cubicBezTo>
                  <a:cubicBezTo>
                    <a:pt x="304800" y="90170"/>
                    <a:pt x="303530" y="100330"/>
                    <a:pt x="302260" y="109220"/>
                  </a:cubicBezTo>
                  <a:cubicBezTo>
                    <a:pt x="299720" y="119380"/>
                    <a:pt x="294640" y="128270"/>
                    <a:pt x="284480" y="138430"/>
                  </a:cubicBezTo>
                  <a:cubicBezTo>
                    <a:pt x="264160" y="156210"/>
                    <a:pt x="217170" y="181610"/>
                    <a:pt x="176530" y="191770"/>
                  </a:cubicBezTo>
                  <a:cubicBezTo>
                    <a:pt x="128270" y="203200"/>
                    <a:pt x="35560" y="207010"/>
                    <a:pt x="12700" y="193040"/>
                  </a:cubicBezTo>
                  <a:cubicBezTo>
                    <a:pt x="3810" y="186690"/>
                    <a:pt x="0" y="175260"/>
                    <a:pt x="1270" y="167640"/>
                  </a:cubicBezTo>
                  <a:cubicBezTo>
                    <a:pt x="2540" y="158750"/>
                    <a:pt x="15240" y="142240"/>
                    <a:pt x="24130" y="140970"/>
                  </a:cubicBezTo>
                  <a:cubicBezTo>
                    <a:pt x="34290" y="139700"/>
                    <a:pt x="58420" y="154940"/>
                    <a:pt x="59690" y="165100"/>
                  </a:cubicBezTo>
                  <a:cubicBezTo>
                    <a:pt x="60960" y="173990"/>
                    <a:pt x="44450" y="196850"/>
                    <a:pt x="34290" y="198120"/>
                  </a:cubicBezTo>
                  <a:cubicBezTo>
                    <a:pt x="24130" y="199390"/>
                    <a:pt x="2540" y="181610"/>
                    <a:pt x="1270" y="171450"/>
                  </a:cubicBezTo>
                  <a:cubicBezTo>
                    <a:pt x="0" y="162560"/>
                    <a:pt x="8890" y="148590"/>
                    <a:pt x="21590" y="142240"/>
                  </a:cubicBezTo>
                  <a:cubicBezTo>
                    <a:pt x="44450" y="129540"/>
                    <a:pt x="114300" y="149860"/>
                    <a:pt x="152400" y="140970"/>
                  </a:cubicBezTo>
                  <a:cubicBezTo>
                    <a:pt x="185420" y="133350"/>
                    <a:pt x="219710" y="96520"/>
                    <a:pt x="237490" y="99060"/>
                  </a:cubicBezTo>
                  <a:cubicBezTo>
                    <a:pt x="247650" y="100330"/>
                    <a:pt x="259080" y="115570"/>
                    <a:pt x="257810" y="116840"/>
                  </a:cubicBezTo>
                  <a:cubicBezTo>
                    <a:pt x="255270" y="119380"/>
                    <a:pt x="153670" y="49530"/>
                    <a:pt x="139700" y="58420"/>
                  </a:cubicBezTo>
                  <a:cubicBezTo>
                    <a:pt x="132080" y="63500"/>
                    <a:pt x="143510" y="96520"/>
                    <a:pt x="138430" y="99060"/>
                  </a:cubicBezTo>
                  <a:cubicBezTo>
                    <a:pt x="134620" y="101600"/>
                    <a:pt x="115570" y="80010"/>
                    <a:pt x="115570" y="80010"/>
                  </a:cubicBezTo>
                  <a:cubicBezTo>
                    <a:pt x="115570" y="80010"/>
                    <a:pt x="135890" y="95250"/>
                    <a:pt x="137160" y="104140"/>
                  </a:cubicBezTo>
                  <a:cubicBezTo>
                    <a:pt x="138430" y="111760"/>
                    <a:pt x="134620" y="124460"/>
                    <a:pt x="128270" y="129540"/>
                  </a:cubicBezTo>
                  <a:cubicBezTo>
                    <a:pt x="119380" y="135890"/>
                    <a:pt x="90170" y="134620"/>
                    <a:pt x="80010" y="125730"/>
                  </a:cubicBezTo>
                  <a:cubicBezTo>
                    <a:pt x="68580" y="116840"/>
                    <a:pt x="63500" y="90170"/>
                    <a:pt x="64770" y="72390"/>
                  </a:cubicBezTo>
                  <a:cubicBezTo>
                    <a:pt x="66040" y="53340"/>
                    <a:pt x="74930" y="26670"/>
                    <a:pt x="86360" y="15240"/>
                  </a:cubicBezTo>
                  <a:cubicBezTo>
                    <a:pt x="96520" y="6350"/>
                    <a:pt x="116840" y="0"/>
                    <a:pt x="124460" y="5080"/>
                  </a:cubicBezTo>
                  <a:cubicBezTo>
                    <a:pt x="132080" y="8890"/>
                    <a:pt x="134620" y="39370"/>
                    <a:pt x="134620" y="3937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2933700" y="6433185"/>
            <a:ext cx="1283970" cy="1560195"/>
            <a:chOff x="0" y="0"/>
            <a:chExt cx="1711960" cy="20802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6990" y="49530"/>
              <a:ext cx="1614170" cy="1982470"/>
            </a:xfrm>
            <a:custGeom>
              <a:avLst/>
              <a:gdLst/>
              <a:ahLst/>
              <a:cxnLst/>
              <a:rect r="r" b="b" t="t" l="l"/>
              <a:pathLst>
                <a:path h="1982470" w="1614170">
                  <a:moveTo>
                    <a:pt x="1570990" y="1972310"/>
                  </a:moveTo>
                  <a:cubicBezTo>
                    <a:pt x="1539240" y="1901190"/>
                    <a:pt x="1549400" y="1838960"/>
                    <a:pt x="1544320" y="1784350"/>
                  </a:cubicBezTo>
                  <a:cubicBezTo>
                    <a:pt x="1537970" y="1719580"/>
                    <a:pt x="1522730" y="1626870"/>
                    <a:pt x="1506220" y="1569720"/>
                  </a:cubicBezTo>
                  <a:cubicBezTo>
                    <a:pt x="1494790" y="1529080"/>
                    <a:pt x="1487170" y="1506220"/>
                    <a:pt x="1466850" y="1468120"/>
                  </a:cubicBezTo>
                  <a:cubicBezTo>
                    <a:pt x="1436370" y="1410970"/>
                    <a:pt x="1388110" y="1319530"/>
                    <a:pt x="1327150" y="1268730"/>
                  </a:cubicBezTo>
                  <a:cubicBezTo>
                    <a:pt x="1266190" y="1217930"/>
                    <a:pt x="1135380" y="1214120"/>
                    <a:pt x="1099820" y="1163320"/>
                  </a:cubicBezTo>
                  <a:cubicBezTo>
                    <a:pt x="1073150" y="1126490"/>
                    <a:pt x="1094740" y="1070610"/>
                    <a:pt x="1085850" y="1027430"/>
                  </a:cubicBezTo>
                  <a:cubicBezTo>
                    <a:pt x="1076960" y="986790"/>
                    <a:pt x="1066800" y="960120"/>
                    <a:pt x="1046480" y="911860"/>
                  </a:cubicBezTo>
                  <a:cubicBezTo>
                    <a:pt x="1008380" y="821690"/>
                    <a:pt x="930910" y="645160"/>
                    <a:pt x="853440" y="541020"/>
                  </a:cubicBezTo>
                  <a:cubicBezTo>
                    <a:pt x="784860" y="449580"/>
                    <a:pt x="706120" y="381000"/>
                    <a:pt x="619760" y="311150"/>
                  </a:cubicBezTo>
                  <a:cubicBezTo>
                    <a:pt x="529590" y="237490"/>
                    <a:pt x="420370" y="143510"/>
                    <a:pt x="320040" y="113030"/>
                  </a:cubicBezTo>
                  <a:cubicBezTo>
                    <a:pt x="236220" y="87630"/>
                    <a:pt x="109220" y="128270"/>
                    <a:pt x="67310" y="113030"/>
                  </a:cubicBezTo>
                  <a:cubicBezTo>
                    <a:pt x="50800" y="106680"/>
                    <a:pt x="43180" y="99060"/>
                    <a:pt x="36830" y="87630"/>
                  </a:cubicBezTo>
                  <a:cubicBezTo>
                    <a:pt x="29210" y="73660"/>
                    <a:pt x="29210" y="46990"/>
                    <a:pt x="31750" y="33020"/>
                  </a:cubicBezTo>
                  <a:cubicBezTo>
                    <a:pt x="34290" y="22860"/>
                    <a:pt x="38100" y="12700"/>
                    <a:pt x="44450" y="7620"/>
                  </a:cubicBezTo>
                  <a:cubicBezTo>
                    <a:pt x="49530" y="2540"/>
                    <a:pt x="58420" y="0"/>
                    <a:pt x="66040" y="1270"/>
                  </a:cubicBezTo>
                  <a:cubicBezTo>
                    <a:pt x="73660" y="2540"/>
                    <a:pt x="85090" y="8890"/>
                    <a:pt x="90170" y="17780"/>
                  </a:cubicBezTo>
                  <a:cubicBezTo>
                    <a:pt x="96520" y="29210"/>
                    <a:pt x="88900" y="55880"/>
                    <a:pt x="93980" y="69850"/>
                  </a:cubicBezTo>
                  <a:cubicBezTo>
                    <a:pt x="97790" y="81280"/>
                    <a:pt x="113030" y="86360"/>
                    <a:pt x="113030" y="96520"/>
                  </a:cubicBezTo>
                  <a:cubicBezTo>
                    <a:pt x="113030" y="107950"/>
                    <a:pt x="101600" y="128270"/>
                    <a:pt x="91440" y="132080"/>
                  </a:cubicBezTo>
                  <a:cubicBezTo>
                    <a:pt x="82550" y="135890"/>
                    <a:pt x="67310" y="130810"/>
                    <a:pt x="58420" y="121920"/>
                  </a:cubicBezTo>
                  <a:cubicBezTo>
                    <a:pt x="45720" y="109220"/>
                    <a:pt x="31750" y="64770"/>
                    <a:pt x="35560" y="45720"/>
                  </a:cubicBezTo>
                  <a:cubicBezTo>
                    <a:pt x="38100" y="31750"/>
                    <a:pt x="53340" y="17780"/>
                    <a:pt x="63500" y="15240"/>
                  </a:cubicBezTo>
                  <a:cubicBezTo>
                    <a:pt x="72390" y="13970"/>
                    <a:pt x="85090" y="19050"/>
                    <a:pt x="90170" y="26670"/>
                  </a:cubicBezTo>
                  <a:cubicBezTo>
                    <a:pt x="96520" y="34290"/>
                    <a:pt x="99060" y="50800"/>
                    <a:pt x="95250" y="62230"/>
                  </a:cubicBezTo>
                  <a:cubicBezTo>
                    <a:pt x="88900" y="77470"/>
                    <a:pt x="53340" y="106680"/>
                    <a:pt x="45720" y="104140"/>
                  </a:cubicBezTo>
                  <a:cubicBezTo>
                    <a:pt x="40640" y="101600"/>
                    <a:pt x="40640" y="77470"/>
                    <a:pt x="43180" y="76200"/>
                  </a:cubicBezTo>
                  <a:cubicBezTo>
                    <a:pt x="46990" y="74930"/>
                    <a:pt x="62230" y="102870"/>
                    <a:pt x="68580" y="102870"/>
                  </a:cubicBezTo>
                  <a:cubicBezTo>
                    <a:pt x="73660" y="102870"/>
                    <a:pt x="74930" y="92710"/>
                    <a:pt x="80010" y="91440"/>
                  </a:cubicBezTo>
                  <a:cubicBezTo>
                    <a:pt x="85090" y="90170"/>
                    <a:pt x="93980" y="93980"/>
                    <a:pt x="99060" y="99060"/>
                  </a:cubicBezTo>
                  <a:cubicBezTo>
                    <a:pt x="105410" y="104140"/>
                    <a:pt x="110490" y="116840"/>
                    <a:pt x="110490" y="125730"/>
                  </a:cubicBezTo>
                  <a:cubicBezTo>
                    <a:pt x="110490" y="134620"/>
                    <a:pt x="102870" y="147320"/>
                    <a:pt x="95250" y="151130"/>
                  </a:cubicBezTo>
                  <a:cubicBezTo>
                    <a:pt x="86360" y="154940"/>
                    <a:pt x="64770" y="152400"/>
                    <a:pt x="57150" y="146050"/>
                  </a:cubicBezTo>
                  <a:cubicBezTo>
                    <a:pt x="50800" y="140970"/>
                    <a:pt x="45720" y="127000"/>
                    <a:pt x="48260" y="118110"/>
                  </a:cubicBezTo>
                  <a:cubicBezTo>
                    <a:pt x="50800" y="107950"/>
                    <a:pt x="66040" y="93980"/>
                    <a:pt x="76200" y="92710"/>
                  </a:cubicBezTo>
                  <a:cubicBezTo>
                    <a:pt x="86360" y="91440"/>
                    <a:pt x="105410" y="102870"/>
                    <a:pt x="109220" y="111760"/>
                  </a:cubicBezTo>
                  <a:cubicBezTo>
                    <a:pt x="113030" y="120650"/>
                    <a:pt x="107950" y="142240"/>
                    <a:pt x="97790" y="148590"/>
                  </a:cubicBezTo>
                  <a:cubicBezTo>
                    <a:pt x="83820" y="157480"/>
                    <a:pt x="38100" y="148590"/>
                    <a:pt x="22860" y="139700"/>
                  </a:cubicBezTo>
                  <a:cubicBezTo>
                    <a:pt x="12700" y="133350"/>
                    <a:pt x="6350" y="123190"/>
                    <a:pt x="3810" y="111760"/>
                  </a:cubicBezTo>
                  <a:cubicBezTo>
                    <a:pt x="0" y="95250"/>
                    <a:pt x="5080" y="59690"/>
                    <a:pt x="16510" y="48260"/>
                  </a:cubicBezTo>
                  <a:cubicBezTo>
                    <a:pt x="25400" y="39370"/>
                    <a:pt x="49530" y="33020"/>
                    <a:pt x="53340" y="36830"/>
                  </a:cubicBezTo>
                  <a:cubicBezTo>
                    <a:pt x="57150" y="40640"/>
                    <a:pt x="44450" y="66040"/>
                    <a:pt x="41910" y="66040"/>
                  </a:cubicBezTo>
                  <a:cubicBezTo>
                    <a:pt x="39370" y="66040"/>
                    <a:pt x="34290" y="45720"/>
                    <a:pt x="36830" y="38100"/>
                  </a:cubicBezTo>
                  <a:cubicBezTo>
                    <a:pt x="39370" y="29210"/>
                    <a:pt x="46990" y="19050"/>
                    <a:pt x="55880" y="16510"/>
                  </a:cubicBezTo>
                  <a:cubicBezTo>
                    <a:pt x="66040" y="13970"/>
                    <a:pt x="86360" y="21590"/>
                    <a:pt x="95250" y="33020"/>
                  </a:cubicBezTo>
                  <a:cubicBezTo>
                    <a:pt x="107950" y="48260"/>
                    <a:pt x="118110" y="95250"/>
                    <a:pt x="111760" y="111760"/>
                  </a:cubicBezTo>
                  <a:cubicBezTo>
                    <a:pt x="107950" y="123190"/>
                    <a:pt x="95250" y="133350"/>
                    <a:pt x="85090" y="133350"/>
                  </a:cubicBezTo>
                  <a:cubicBezTo>
                    <a:pt x="74930" y="133350"/>
                    <a:pt x="59690" y="123190"/>
                    <a:pt x="50800" y="111760"/>
                  </a:cubicBezTo>
                  <a:cubicBezTo>
                    <a:pt x="38100" y="95250"/>
                    <a:pt x="26670" y="52070"/>
                    <a:pt x="31750" y="33020"/>
                  </a:cubicBezTo>
                  <a:cubicBezTo>
                    <a:pt x="35560" y="19050"/>
                    <a:pt x="48260" y="3810"/>
                    <a:pt x="58420" y="1270"/>
                  </a:cubicBezTo>
                  <a:cubicBezTo>
                    <a:pt x="67310" y="0"/>
                    <a:pt x="83820" y="7620"/>
                    <a:pt x="90170" y="17780"/>
                  </a:cubicBezTo>
                  <a:cubicBezTo>
                    <a:pt x="97790" y="30480"/>
                    <a:pt x="97790" y="74930"/>
                    <a:pt x="91440" y="77470"/>
                  </a:cubicBezTo>
                  <a:cubicBezTo>
                    <a:pt x="87630" y="78740"/>
                    <a:pt x="64770" y="58420"/>
                    <a:pt x="67310" y="52070"/>
                  </a:cubicBezTo>
                  <a:cubicBezTo>
                    <a:pt x="74930" y="35560"/>
                    <a:pt x="275590" y="48260"/>
                    <a:pt x="318770" y="55880"/>
                  </a:cubicBezTo>
                  <a:cubicBezTo>
                    <a:pt x="335280" y="58420"/>
                    <a:pt x="339090" y="59690"/>
                    <a:pt x="350520" y="67310"/>
                  </a:cubicBezTo>
                  <a:cubicBezTo>
                    <a:pt x="369570" y="78740"/>
                    <a:pt x="384810" y="104140"/>
                    <a:pt x="415290" y="128270"/>
                  </a:cubicBezTo>
                  <a:cubicBezTo>
                    <a:pt x="472440" y="173990"/>
                    <a:pt x="603250" y="236220"/>
                    <a:pt x="683260" y="302260"/>
                  </a:cubicBezTo>
                  <a:cubicBezTo>
                    <a:pt x="759460" y="365760"/>
                    <a:pt x="822960" y="431800"/>
                    <a:pt x="886460" y="518160"/>
                  </a:cubicBezTo>
                  <a:cubicBezTo>
                    <a:pt x="962660" y="622300"/>
                    <a:pt x="1049020" y="798830"/>
                    <a:pt x="1094740" y="891540"/>
                  </a:cubicBezTo>
                  <a:cubicBezTo>
                    <a:pt x="1121410" y="944880"/>
                    <a:pt x="1140460" y="979170"/>
                    <a:pt x="1149350" y="1021080"/>
                  </a:cubicBezTo>
                  <a:cubicBezTo>
                    <a:pt x="1156970" y="1059180"/>
                    <a:pt x="1134110" y="1115060"/>
                    <a:pt x="1149350" y="1132840"/>
                  </a:cubicBezTo>
                  <a:cubicBezTo>
                    <a:pt x="1159510" y="1145540"/>
                    <a:pt x="1182370" y="1134110"/>
                    <a:pt x="1203960" y="1141730"/>
                  </a:cubicBezTo>
                  <a:cubicBezTo>
                    <a:pt x="1240790" y="1154430"/>
                    <a:pt x="1309370" y="1192530"/>
                    <a:pt x="1346200" y="1221740"/>
                  </a:cubicBezTo>
                  <a:cubicBezTo>
                    <a:pt x="1375410" y="1244600"/>
                    <a:pt x="1391920" y="1262380"/>
                    <a:pt x="1416050" y="1295400"/>
                  </a:cubicBezTo>
                  <a:cubicBezTo>
                    <a:pt x="1452880" y="1344930"/>
                    <a:pt x="1503680" y="1422400"/>
                    <a:pt x="1532890" y="1498600"/>
                  </a:cubicBezTo>
                  <a:cubicBezTo>
                    <a:pt x="1564640" y="1583690"/>
                    <a:pt x="1583690" y="1704340"/>
                    <a:pt x="1592580" y="1783080"/>
                  </a:cubicBezTo>
                  <a:cubicBezTo>
                    <a:pt x="1598930" y="1838960"/>
                    <a:pt x="1587500" y="1898650"/>
                    <a:pt x="1596390" y="1926590"/>
                  </a:cubicBezTo>
                  <a:cubicBezTo>
                    <a:pt x="1600200" y="1939290"/>
                    <a:pt x="1614170" y="1944370"/>
                    <a:pt x="1614170" y="1953260"/>
                  </a:cubicBezTo>
                  <a:cubicBezTo>
                    <a:pt x="1614170" y="1962150"/>
                    <a:pt x="1601470" y="1977390"/>
                    <a:pt x="1593850" y="1979930"/>
                  </a:cubicBezTo>
                  <a:cubicBezTo>
                    <a:pt x="1587500" y="1982470"/>
                    <a:pt x="1570990" y="1972310"/>
                    <a:pt x="1570990" y="197231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4607242" y="6319838"/>
            <a:ext cx="1350645" cy="1516380"/>
            <a:chOff x="0" y="0"/>
            <a:chExt cx="1800860" cy="2021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5560" y="41910"/>
              <a:ext cx="1715770" cy="1931670"/>
            </a:xfrm>
            <a:custGeom>
              <a:avLst/>
              <a:gdLst/>
              <a:ahLst/>
              <a:cxnLst/>
              <a:rect r="r" b="b" t="t" l="l"/>
              <a:pathLst>
                <a:path h="1931670" w="1715770">
                  <a:moveTo>
                    <a:pt x="168910" y="1924050"/>
                  </a:moveTo>
                  <a:cubicBezTo>
                    <a:pt x="81280" y="1798320"/>
                    <a:pt x="45720" y="1695450"/>
                    <a:pt x="29210" y="1610360"/>
                  </a:cubicBezTo>
                  <a:cubicBezTo>
                    <a:pt x="12700" y="1521460"/>
                    <a:pt x="0" y="1388110"/>
                    <a:pt x="15240" y="1330960"/>
                  </a:cubicBezTo>
                  <a:cubicBezTo>
                    <a:pt x="22860" y="1303020"/>
                    <a:pt x="33020" y="1290320"/>
                    <a:pt x="52070" y="1272540"/>
                  </a:cubicBezTo>
                  <a:cubicBezTo>
                    <a:pt x="77470" y="1249680"/>
                    <a:pt x="133350" y="1224280"/>
                    <a:pt x="162560" y="1215390"/>
                  </a:cubicBezTo>
                  <a:cubicBezTo>
                    <a:pt x="180340" y="1210310"/>
                    <a:pt x="187960" y="1216660"/>
                    <a:pt x="207010" y="1211580"/>
                  </a:cubicBezTo>
                  <a:cubicBezTo>
                    <a:pt x="243840" y="1201420"/>
                    <a:pt x="317500" y="1156970"/>
                    <a:pt x="365760" y="1139190"/>
                  </a:cubicBezTo>
                  <a:cubicBezTo>
                    <a:pt x="405130" y="1125220"/>
                    <a:pt x="433070" y="1116330"/>
                    <a:pt x="473710" y="1111250"/>
                  </a:cubicBezTo>
                  <a:cubicBezTo>
                    <a:pt x="524510" y="1104900"/>
                    <a:pt x="615950" y="1098550"/>
                    <a:pt x="647700" y="1112520"/>
                  </a:cubicBezTo>
                  <a:cubicBezTo>
                    <a:pt x="664210" y="1118870"/>
                    <a:pt x="674370" y="1131570"/>
                    <a:pt x="676910" y="1143000"/>
                  </a:cubicBezTo>
                  <a:cubicBezTo>
                    <a:pt x="679450" y="1153160"/>
                    <a:pt x="675640" y="1170940"/>
                    <a:pt x="668020" y="1176020"/>
                  </a:cubicBezTo>
                  <a:cubicBezTo>
                    <a:pt x="660400" y="1182370"/>
                    <a:pt x="636270" y="1182370"/>
                    <a:pt x="628650" y="1176020"/>
                  </a:cubicBezTo>
                  <a:cubicBezTo>
                    <a:pt x="621030" y="1169670"/>
                    <a:pt x="622300" y="1155700"/>
                    <a:pt x="621030" y="1139190"/>
                  </a:cubicBezTo>
                  <a:cubicBezTo>
                    <a:pt x="618490" y="1103630"/>
                    <a:pt x="624840" y="1031240"/>
                    <a:pt x="631190" y="967740"/>
                  </a:cubicBezTo>
                  <a:cubicBezTo>
                    <a:pt x="640080" y="887730"/>
                    <a:pt x="651510" y="778510"/>
                    <a:pt x="673100" y="697230"/>
                  </a:cubicBezTo>
                  <a:cubicBezTo>
                    <a:pt x="690880" y="627380"/>
                    <a:pt x="712470" y="567690"/>
                    <a:pt x="744220" y="509270"/>
                  </a:cubicBezTo>
                  <a:cubicBezTo>
                    <a:pt x="775970" y="449580"/>
                    <a:pt x="817880" y="396240"/>
                    <a:pt x="864870" y="342900"/>
                  </a:cubicBezTo>
                  <a:cubicBezTo>
                    <a:pt x="916940" y="284480"/>
                    <a:pt x="993140" y="213360"/>
                    <a:pt x="1047750" y="176530"/>
                  </a:cubicBezTo>
                  <a:cubicBezTo>
                    <a:pt x="1085850" y="151130"/>
                    <a:pt x="1134110" y="143510"/>
                    <a:pt x="1153160" y="125730"/>
                  </a:cubicBezTo>
                  <a:cubicBezTo>
                    <a:pt x="1163320" y="115570"/>
                    <a:pt x="1160780" y="104140"/>
                    <a:pt x="1170940" y="95250"/>
                  </a:cubicBezTo>
                  <a:cubicBezTo>
                    <a:pt x="1184910" y="81280"/>
                    <a:pt x="1214120" y="67310"/>
                    <a:pt x="1239520" y="59690"/>
                  </a:cubicBezTo>
                  <a:cubicBezTo>
                    <a:pt x="1266190" y="52070"/>
                    <a:pt x="1295400" y="58420"/>
                    <a:pt x="1327150" y="52070"/>
                  </a:cubicBezTo>
                  <a:cubicBezTo>
                    <a:pt x="1366520" y="44450"/>
                    <a:pt x="1407160" y="19050"/>
                    <a:pt x="1454150" y="11430"/>
                  </a:cubicBezTo>
                  <a:cubicBezTo>
                    <a:pt x="1510030" y="2540"/>
                    <a:pt x="1598930" y="0"/>
                    <a:pt x="1643380" y="8890"/>
                  </a:cubicBezTo>
                  <a:cubicBezTo>
                    <a:pt x="1670050" y="13970"/>
                    <a:pt x="1691640" y="21590"/>
                    <a:pt x="1703070" y="33020"/>
                  </a:cubicBezTo>
                  <a:cubicBezTo>
                    <a:pt x="1710690" y="40640"/>
                    <a:pt x="1715770" y="49530"/>
                    <a:pt x="1714500" y="58420"/>
                  </a:cubicBezTo>
                  <a:cubicBezTo>
                    <a:pt x="1713230" y="68580"/>
                    <a:pt x="1699260" y="85090"/>
                    <a:pt x="1690370" y="86360"/>
                  </a:cubicBezTo>
                  <a:cubicBezTo>
                    <a:pt x="1680210" y="87630"/>
                    <a:pt x="1656080" y="71120"/>
                    <a:pt x="1654810" y="60960"/>
                  </a:cubicBezTo>
                  <a:cubicBezTo>
                    <a:pt x="1653540" y="50800"/>
                    <a:pt x="1671320" y="29210"/>
                    <a:pt x="1681480" y="27940"/>
                  </a:cubicBezTo>
                  <a:cubicBezTo>
                    <a:pt x="1691640" y="26670"/>
                    <a:pt x="1713230" y="45720"/>
                    <a:pt x="1714500" y="55880"/>
                  </a:cubicBezTo>
                  <a:cubicBezTo>
                    <a:pt x="1715770" y="64770"/>
                    <a:pt x="1704340" y="81280"/>
                    <a:pt x="1694180" y="85090"/>
                  </a:cubicBezTo>
                  <a:cubicBezTo>
                    <a:pt x="1681480" y="88900"/>
                    <a:pt x="1666240" y="71120"/>
                    <a:pt x="1643380" y="67310"/>
                  </a:cubicBezTo>
                  <a:cubicBezTo>
                    <a:pt x="1601470" y="59690"/>
                    <a:pt x="1520190" y="59690"/>
                    <a:pt x="1456690" y="66040"/>
                  </a:cubicBezTo>
                  <a:cubicBezTo>
                    <a:pt x="1386840" y="72390"/>
                    <a:pt x="1313180" y="81280"/>
                    <a:pt x="1242060" y="110490"/>
                  </a:cubicBezTo>
                  <a:cubicBezTo>
                    <a:pt x="1159510" y="144780"/>
                    <a:pt x="1064260" y="217170"/>
                    <a:pt x="998220" y="273050"/>
                  </a:cubicBezTo>
                  <a:cubicBezTo>
                    <a:pt x="944880" y="317500"/>
                    <a:pt x="908050" y="361950"/>
                    <a:pt x="868680" y="408940"/>
                  </a:cubicBezTo>
                  <a:cubicBezTo>
                    <a:pt x="831850" y="453390"/>
                    <a:pt x="793750" y="506730"/>
                    <a:pt x="768350" y="548640"/>
                  </a:cubicBezTo>
                  <a:cubicBezTo>
                    <a:pt x="749300" y="580390"/>
                    <a:pt x="739140" y="596900"/>
                    <a:pt x="726440" y="637540"/>
                  </a:cubicBezTo>
                  <a:cubicBezTo>
                    <a:pt x="703580" y="711200"/>
                    <a:pt x="679450" y="871220"/>
                    <a:pt x="671830" y="967740"/>
                  </a:cubicBezTo>
                  <a:cubicBezTo>
                    <a:pt x="665480" y="1043940"/>
                    <a:pt x="689610" y="1144270"/>
                    <a:pt x="673100" y="1170940"/>
                  </a:cubicBezTo>
                  <a:cubicBezTo>
                    <a:pt x="666750" y="1181100"/>
                    <a:pt x="657860" y="1183640"/>
                    <a:pt x="648970" y="1183640"/>
                  </a:cubicBezTo>
                  <a:cubicBezTo>
                    <a:pt x="638810" y="1183640"/>
                    <a:pt x="632460" y="1170940"/>
                    <a:pt x="618490" y="1167130"/>
                  </a:cubicBezTo>
                  <a:cubicBezTo>
                    <a:pt x="591820" y="1160780"/>
                    <a:pt x="538480" y="1162050"/>
                    <a:pt x="499110" y="1165860"/>
                  </a:cubicBezTo>
                  <a:cubicBezTo>
                    <a:pt x="461010" y="1169670"/>
                    <a:pt x="426720" y="1177290"/>
                    <a:pt x="386080" y="1189990"/>
                  </a:cubicBezTo>
                  <a:cubicBezTo>
                    <a:pt x="332740" y="1206500"/>
                    <a:pt x="248920" y="1258570"/>
                    <a:pt x="210820" y="1267460"/>
                  </a:cubicBezTo>
                  <a:cubicBezTo>
                    <a:pt x="193040" y="1271270"/>
                    <a:pt x="185420" y="1266190"/>
                    <a:pt x="170180" y="1270000"/>
                  </a:cubicBezTo>
                  <a:cubicBezTo>
                    <a:pt x="147320" y="1276350"/>
                    <a:pt x="107950" y="1294130"/>
                    <a:pt x="90170" y="1308100"/>
                  </a:cubicBezTo>
                  <a:cubicBezTo>
                    <a:pt x="78740" y="1316990"/>
                    <a:pt x="72390" y="1319530"/>
                    <a:pt x="66040" y="1334770"/>
                  </a:cubicBezTo>
                  <a:cubicBezTo>
                    <a:pt x="49530" y="1376680"/>
                    <a:pt x="48260" y="1517650"/>
                    <a:pt x="62230" y="1602740"/>
                  </a:cubicBezTo>
                  <a:cubicBezTo>
                    <a:pt x="74930" y="1682750"/>
                    <a:pt x="110490" y="1778000"/>
                    <a:pt x="140970" y="1831340"/>
                  </a:cubicBezTo>
                  <a:cubicBezTo>
                    <a:pt x="160020" y="1864360"/>
                    <a:pt x="199390" y="1884680"/>
                    <a:pt x="201930" y="1903730"/>
                  </a:cubicBezTo>
                  <a:cubicBezTo>
                    <a:pt x="203200" y="1913890"/>
                    <a:pt x="198120" y="1926590"/>
                    <a:pt x="191770" y="1929130"/>
                  </a:cubicBezTo>
                  <a:cubicBezTo>
                    <a:pt x="186690" y="1931670"/>
                    <a:pt x="168910" y="1924050"/>
                    <a:pt x="168910" y="192405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4607242" y="5212080"/>
            <a:ext cx="1562100" cy="1222058"/>
            <a:chOff x="0" y="0"/>
            <a:chExt cx="2082800" cy="1629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9530" y="49530"/>
              <a:ext cx="1990090" cy="1529080"/>
            </a:xfrm>
            <a:custGeom>
              <a:avLst/>
              <a:gdLst/>
              <a:ahLst/>
              <a:cxnLst/>
              <a:rect r="r" b="b" t="t" l="l"/>
              <a:pathLst>
                <a:path h="1529080" w="1990090">
                  <a:moveTo>
                    <a:pt x="1938020" y="1507490"/>
                  </a:moveTo>
                  <a:cubicBezTo>
                    <a:pt x="1882140" y="1178560"/>
                    <a:pt x="1860550" y="1107440"/>
                    <a:pt x="1821180" y="1040130"/>
                  </a:cubicBezTo>
                  <a:cubicBezTo>
                    <a:pt x="1778000" y="967740"/>
                    <a:pt x="1718310" y="913130"/>
                    <a:pt x="1648460" y="835660"/>
                  </a:cubicBezTo>
                  <a:cubicBezTo>
                    <a:pt x="1550670" y="726440"/>
                    <a:pt x="1384300" y="544830"/>
                    <a:pt x="1280160" y="453390"/>
                  </a:cubicBezTo>
                  <a:cubicBezTo>
                    <a:pt x="1212850" y="393700"/>
                    <a:pt x="1169670" y="367030"/>
                    <a:pt x="1101090" y="321310"/>
                  </a:cubicBezTo>
                  <a:cubicBezTo>
                    <a:pt x="1013460" y="262890"/>
                    <a:pt x="881380" y="177800"/>
                    <a:pt x="791210" y="133350"/>
                  </a:cubicBezTo>
                  <a:cubicBezTo>
                    <a:pt x="727710" y="101600"/>
                    <a:pt x="669290" y="81280"/>
                    <a:pt x="621030" y="67310"/>
                  </a:cubicBezTo>
                  <a:cubicBezTo>
                    <a:pt x="588010" y="58420"/>
                    <a:pt x="566420" y="50800"/>
                    <a:pt x="534670" y="52070"/>
                  </a:cubicBezTo>
                  <a:cubicBezTo>
                    <a:pt x="494030" y="53340"/>
                    <a:pt x="450850" y="66040"/>
                    <a:pt x="394970" y="82550"/>
                  </a:cubicBezTo>
                  <a:cubicBezTo>
                    <a:pt x="308610" y="107950"/>
                    <a:pt x="120650" y="165100"/>
                    <a:pt x="69850" y="203200"/>
                  </a:cubicBezTo>
                  <a:cubicBezTo>
                    <a:pt x="49530" y="218440"/>
                    <a:pt x="49530" y="245110"/>
                    <a:pt x="36830" y="248920"/>
                  </a:cubicBezTo>
                  <a:cubicBezTo>
                    <a:pt x="27940" y="252730"/>
                    <a:pt x="11430" y="246380"/>
                    <a:pt x="6350" y="240030"/>
                  </a:cubicBezTo>
                  <a:cubicBezTo>
                    <a:pt x="1270" y="233680"/>
                    <a:pt x="0" y="213360"/>
                    <a:pt x="5080" y="207010"/>
                  </a:cubicBezTo>
                  <a:cubicBezTo>
                    <a:pt x="11430" y="200660"/>
                    <a:pt x="36830" y="198120"/>
                    <a:pt x="44450" y="203200"/>
                  </a:cubicBezTo>
                  <a:cubicBezTo>
                    <a:pt x="50800" y="207010"/>
                    <a:pt x="54610" y="218440"/>
                    <a:pt x="53340" y="226060"/>
                  </a:cubicBezTo>
                  <a:cubicBezTo>
                    <a:pt x="52070" y="233680"/>
                    <a:pt x="45720" y="245110"/>
                    <a:pt x="39370" y="247650"/>
                  </a:cubicBezTo>
                  <a:cubicBezTo>
                    <a:pt x="31750" y="251460"/>
                    <a:pt x="13970" y="247650"/>
                    <a:pt x="7620" y="242570"/>
                  </a:cubicBezTo>
                  <a:cubicBezTo>
                    <a:pt x="2540" y="237490"/>
                    <a:pt x="0" y="227330"/>
                    <a:pt x="1270" y="218440"/>
                  </a:cubicBezTo>
                  <a:cubicBezTo>
                    <a:pt x="3810" y="207010"/>
                    <a:pt x="17780" y="191770"/>
                    <a:pt x="31750" y="180340"/>
                  </a:cubicBezTo>
                  <a:cubicBezTo>
                    <a:pt x="48260" y="165100"/>
                    <a:pt x="67310" y="153670"/>
                    <a:pt x="99060" y="137160"/>
                  </a:cubicBezTo>
                  <a:cubicBezTo>
                    <a:pt x="166370" y="104140"/>
                    <a:pt x="345440" y="36830"/>
                    <a:pt x="426720" y="16510"/>
                  </a:cubicBezTo>
                  <a:cubicBezTo>
                    <a:pt x="472440" y="5080"/>
                    <a:pt x="500380" y="0"/>
                    <a:pt x="535940" y="1270"/>
                  </a:cubicBezTo>
                  <a:cubicBezTo>
                    <a:pt x="570230" y="2540"/>
                    <a:pt x="599440" y="12700"/>
                    <a:pt x="636270" y="25400"/>
                  </a:cubicBezTo>
                  <a:cubicBezTo>
                    <a:pt x="687070" y="43180"/>
                    <a:pt x="742950" y="68580"/>
                    <a:pt x="810260" y="104140"/>
                  </a:cubicBezTo>
                  <a:cubicBezTo>
                    <a:pt x="913130" y="157480"/>
                    <a:pt x="1057910" y="228600"/>
                    <a:pt x="1187450" y="328930"/>
                  </a:cubicBezTo>
                  <a:cubicBezTo>
                    <a:pt x="1355090" y="459740"/>
                    <a:pt x="1596390" y="723900"/>
                    <a:pt x="1711960" y="848360"/>
                  </a:cubicBezTo>
                  <a:cubicBezTo>
                    <a:pt x="1772920" y="914400"/>
                    <a:pt x="1808480" y="946150"/>
                    <a:pt x="1844040" y="1004570"/>
                  </a:cubicBezTo>
                  <a:cubicBezTo>
                    <a:pt x="1880870" y="1065530"/>
                    <a:pt x="1906270" y="1141730"/>
                    <a:pt x="1926590" y="1206500"/>
                  </a:cubicBezTo>
                  <a:cubicBezTo>
                    <a:pt x="1944370" y="1262380"/>
                    <a:pt x="1954530" y="1315720"/>
                    <a:pt x="1963420" y="1367790"/>
                  </a:cubicBezTo>
                  <a:cubicBezTo>
                    <a:pt x="1972310" y="1416050"/>
                    <a:pt x="1990090" y="1482090"/>
                    <a:pt x="1982470" y="1507490"/>
                  </a:cubicBezTo>
                  <a:cubicBezTo>
                    <a:pt x="1978660" y="1518920"/>
                    <a:pt x="1969770" y="1529080"/>
                    <a:pt x="1962150" y="1529080"/>
                  </a:cubicBezTo>
                  <a:cubicBezTo>
                    <a:pt x="1954530" y="1529080"/>
                    <a:pt x="1938020" y="1507490"/>
                    <a:pt x="1938020" y="15074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4604385" y="5237797"/>
            <a:ext cx="180022" cy="210503"/>
            <a:chOff x="0" y="0"/>
            <a:chExt cx="240030" cy="2806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5720" y="49530"/>
              <a:ext cx="148590" cy="185420"/>
            </a:xfrm>
            <a:custGeom>
              <a:avLst/>
              <a:gdLst/>
              <a:ahLst/>
              <a:cxnLst/>
              <a:rect r="r" b="b" t="t" l="l"/>
              <a:pathLst>
                <a:path h="185420" w="148590">
                  <a:moveTo>
                    <a:pt x="114300" y="46990"/>
                  </a:moveTo>
                  <a:cubicBezTo>
                    <a:pt x="68580" y="96520"/>
                    <a:pt x="74930" y="151130"/>
                    <a:pt x="59690" y="165100"/>
                  </a:cubicBezTo>
                  <a:cubicBezTo>
                    <a:pt x="49530" y="175260"/>
                    <a:pt x="25400" y="176530"/>
                    <a:pt x="16510" y="171450"/>
                  </a:cubicBezTo>
                  <a:cubicBezTo>
                    <a:pt x="8890" y="166370"/>
                    <a:pt x="2540" y="146050"/>
                    <a:pt x="7620" y="138430"/>
                  </a:cubicBezTo>
                  <a:cubicBezTo>
                    <a:pt x="15240" y="125730"/>
                    <a:pt x="73660" y="133350"/>
                    <a:pt x="85090" y="120650"/>
                  </a:cubicBezTo>
                  <a:cubicBezTo>
                    <a:pt x="92710" y="111760"/>
                    <a:pt x="82550" y="93980"/>
                    <a:pt x="86360" y="83820"/>
                  </a:cubicBezTo>
                  <a:cubicBezTo>
                    <a:pt x="90170" y="74930"/>
                    <a:pt x="99060" y="64770"/>
                    <a:pt x="107950" y="63500"/>
                  </a:cubicBezTo>
                  <a:cubicBezTo>
                    <a:pt x="118110" y="62230"/>
                    <a:pt x="137160" y="69850"/>
                    <a:pt x="142240" y="77470"/>
                  </a:cubicBezTo>
                  <a:cubicBezTo>
                    <a:pt x="147320" y="85090"/>
                    <a:pt x="147320" y="99060"/>
                    <a:pt x="143510" y="106680"/>
                  </a:cubicBezTo>
                  <a:cubicBezTo>
                    <a:pt x="139700" y="114300"/>
                    <a:pt x="129540" y="123190"/>
                    <a:pt x="120650" y="124460"/>
                  </a:cubicBezTo>
                  <a:cubicBezTo>
                    <a:pt x="110490" y="125730"/>
                    <a:pt x="91440" y="115570"/>
                    <a:pt x="87630" y="106680"/>
                  </a:cubicBezTo>
                  <a:cubicBezTo>
                    <a:pt x="83820" y="97790"/>
                    <a:pt x="88900" y="77470"/>
                    <a:pt x="95250" y="69850"/>
                  </a:cubicBezTo>
                  <a:cubicBezTo>
                    <a:pt x="101600" y="63500"/>
                    <a:pt x="116840" y="62230"/>
                    <a:pt x="124460" y="63500"/>
                  </a:cubicBezTo>
                  <a:cubicBezTo>
                    <a:pt x="130810" y="64770"/>
                    <a:pt x="137160" y="67310"/>
                    <a:pt x="140970" y="74930"/>
                  </a:cubicBezTo>
                  <a:cubicBezTo>
                    <a:pt x="148590" y="90170"/>
                    <a:pt x="146050" y="143510"/>
                    <a:pt x="135890" y="161290"/>
                  </a:cubicBezTo>
                  <a:cubicBezTo>
                    <a:pt x="129540" y="172720"/>
                    <a:pt x="119380" y="176530"/>
                    <a:pt x="106680" y="180340"/>
                  </a:cubicBezTo>
                  <a:cubicBezTo>
                    <a:pt x="90170" y="185420"/>
                    <a:pt x="45720" y="185420"/>
                    <a:pt x="43180" y="179070"/>
                  </a:cubicBezTo>
                  <a:cubicBezTo>
                    <a:pt x="41910" y="175260"/>
                    <a:pt x="64770" y="160020"/>
                    <a:pt x="63500" y="158750"/>
                  </a:cubicBezTo>
                  <a:cubicBezTo>
                    <a:pt x="62230" y="157480"/>
                    <a:pt x="39370" y="179070"/>
                    <a:pt x="29210" y="177800"/>
                  </a:cubicBezTo>
                  <a:cubicBezTo>
                    <a:pt x="20320" y="176530"/>
                    <a:pt x="7620" y="165100"/>
                    <a:pt x="5080" y="152400"/>
                  </a:cubicBezTo>
                  <a:cubicBezTo>
                    <a:pt x="0" y="129540"/>
                    <a:pt x="16510" y="71120"/>
                    <a:pt x="35560" y="45720"/>
                  </a:cubicBezTo>
                  <a:cubicBezTo>
                    <a:pt x="50800" y="24130"/>
                    <a:pt x="85090" y="0"/>
                    <a:pt x="100330" y="1270"/>
                  </a:cubicBezTo>
                  <a:cubicBezTo>
                    <a:pt x="110490" y="2540"/>
                    <a:pt x="119380" y="15240"/>
                    <a:pt x="121920" y="22860"/>
                  </a:cubicBezTo>
                  <a:cubicBezTo>
                    <a:pt x="123190" y="30480"/>
                    <a:pt x="114300" y="46990"/>
                    <a:pt x="114300" y="4699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0588943" y="6976110"/>
            <a:ext cx="545782" cy="895350"/>
            <a:chOff x="0" y="0"/>
            <a:chExt cx="727710" cy="1193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2070" y="34290"/>
              <a:ext cx="626110" cy="1108710"/>
            </a:xfrm>
            <a:custGeom>
              <a:avLst/>
              <a:gdLst/>
              <a:ahLst/>
              <a:cxnLst/>
              <a:rect r="r" b="b" t="t" l="l"/>
              <a:pathLst>
                <a:path h="1108710" w="626110">
                  <a:moveTo>
                    <a:pt x="0" y="1083310"/>
                  </a:moveTo>
                  <a:cubicBezTo>
                    <a:pt x="5080" y="857250"/>
                    <a:pt x="31750" y="808990"/>
                    <a:pt x="39370" y="741680"/>
                  </a:cubicBezTo>
                  <a:cubicBezTo>
                    <a:pt x="50800" y="648970"/>
                    <a:pt x="33020" y="496570"/>
                    <a:pt x="43180" y="410210"/>
                  </a:cubicBezTo>
                  <a:cubicBezTo>
                    <a:pt x="49530" y="353060"/>
                    <a:pt x="60960" y="316230"/>
                    <a:pt x="76200" y="271780"/>
                  </a:cubicBezTo>
                  <a:cubicBezTo>
                    <a:pt x="91440" y="227330"/>
                    <a:pt x="107950" y="181610"/>
                    <a:pt x="135890" y="144780"/>
                  </a:cubicBezTo>
                  <a:cubicBezTo>
                    <a:pt x="165100" y="106680"/>
                    <a:pt x="215900" y="62230"/>
                    <a:pt x="248920" y="48260"/>
                  </a:cubicBezTo>
                  <a:cubicBezTo>
                    <a:pt x="270510" y="39370"/>
                    <a:pt x="293370" y="49530"/>
                    <a:pt x="307340" y="43180"/>
                  </a:cubicBezTo>
                  <a:cubicBezTo>
                    <a:pt x="317500" y="39370"/>
                    <a:pt x="317500" y="27940"/>
                    <a:pt x="331470" y="22860"/>
                  </a:cubicBezTo>
                  <a:cubicBezTo>
                    <a:pt x="368300" y="8890"/>
                    <a:pt x="518160" y="0"/>
                    <a:pt x="567690" y="16510"/>
                  </a:cubicBezTo>
                  <a:cubicBezTo>
                    <a:pt x="594360" y="25400"/>
                    <a:pt x="619760" y="43180"/>
                    <a:pt x="623570" y="58420"/>
                  </a:cubicBezTo>
                  <a:cubicBezTo>
                    <a:pt x="626110" y="68580"/>
                    <a:pt x="617220" y="86360"/>
                    <a:pt x="609600" y="91440"/>
                  </a:cubicBezTo>
                  <a:cubicBezTo>
                    <a:pt x="603250" y="95250"/>
                    <a:pt x="590550" y="95250"/>
                    <a:pt x="582930" y="91440"/>
                  </a:cubicBezTo>
                  <a:cubicBezTo>
                    <a:pt x="575310" y="87630"/>
                    <a:pt x="566420" y="77470"/>
                    <a:pt x="566420" y="69850"/>
                  </a:cubicBezTo>
                  <a:cubicBezTo>
                    <a:pt x="566420" y="59690"/>
                    <a:pt x="582930" y="38100"/>
                    <a:pt x="593090" y="36830"/>
                  </a:cubicBezTo>
                  <a:cubicBezTo>
                    <a:pt x="603250" y="35560"/>
                    <a:pt x="623570" y="54610"/>
                    <a:pt x="624840" y="64770"/>
                  </a:cubicBezTo>
                  <a:cubicBezTo>
                    <a:pt x="626110" y="73660"/>
                    <a:pt x="613410" y="90170"/>
                    <a:pt x="604520" y="92710"/>
                  </a:cubicBezTo>
                  <a:cubicBezTo>
                    <a:pt x="594360" y="95250"/>
                    <a:pt x="585470" y="76200"/>
                    <a:pt x="567690" y="72390"/>
                  </a:cubicBezTo>
                  <a:cubicBezTo>
                    <a:pt x="534670" y="64770"/>
                    <a:pt x="467360" y="68580"/>
                    <a:pt x="417830" y="73660"/>
                  </a:cubicBezTo>
                  <a:cubicBezTo>
                    <a:pt x="368300" y="78740"/>
                    <a:pt x="309880" y="82550"/>
                    <a:pt x="271780" y="99060"/>
                  </a:cubicBezTo>
                  <a:cubicBezTo>
                    <a:pt x="242570" y="111760"/>
                    <a:pt x="223520" y="129540"/>
                    <a:pt x="203200" y="151130"/>
                  </a:cubicBezTo>
                  <a:cubicBezTo>
                    <a:pt x="181610" y="172720"/>
                    <a:pt x="165100" y="203200"/>
                    <a:pt x="149860" y="229870"/>
                  </a:cubicBezTo>
                  <a:cubicBezTo>
                    <a:pt x="134620" y="255270"/>
                    <a:pt x="121920" y="278130"/>
                    <a:pt x="111760" y="306070"/>
                  </a:cubicBezTo>
                  <a:cubicBezTo>
                    <a:pt x="100330" y="337820"/>
                    <a:pt x="93980" y="365760"/>
                    <a:pt x="88900" y="410210"/>
                  </a:cubicBezTo>
                  <a:cubicBezTo>
                    <a:pt x="81280" y="485140"/>
                    <a:pt x="97790" y="627380"/>
                    <a:pt x="88900" y="718820"/>
                  </a:cubicBezTo>
                  <a:cubicBezTo>
                    <a:pt x="82550" y="792480"/>
                    <a:pt x="58420" y="852170"/>
                    <a:pt x="52070" y="915670"/>
                  </a:cubicBezTo>
                  <a:cubicBezTo>
                    <a:pt x="46990" y="974090"/>
                    <a:pt x="63500" y="1052830"/>
                    <a:pt x="52070" y="1083310"/>
                  </a:cubicBezTo>
                  <a:cubicBezTo>
                    <a:pt x="46990" y="1097280"/>
                    <a:pt x="38100" y="1108710"/>
                    <a:pt x="29210" y="1108710"/>
                  </a:cubicBezTo>
                  <a:cubicBezTo>
                    <a:pt x="20320" y="1108710"/>
                    <a:pt x="0" y="1083310"/>
                    <a:pt x="0" y="108331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2118657" y="6415088"/>
            <a:ext cx="858202" cy="752475"/>
            <a:chOff x="0" y="0"/>
            <a:chExt cx="1144270" cy="10033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9530" y="36830"/>
              <a:ext cx="1060450" cy="915670"/>
            </a:xfrm>
            <a:custGeom>
              <a:avLst/>
              <a:gdLst/>
              <a:ahLst/>
              <a:cxnLst/>
              <a:rect r="r" b="b" t="t" l="l"/>
              <a:pathLst>
                <a:path h="915670" w="1060450">
                  <a:moveTo>
                    <a:pt x="998220" y="892810"/>
                  </a:moveTo>
                  <a:cubicBezTo>
                    <a:pt x="979170" y="394970"/>
                    <a:pt x="957580" y="317500"/>
                    <a:pt x="925830" y="251460"/>
                  </a:cubicBezTo>
                  <a:cubicBezTo>
                    <a:pt x="897890" y="194310"/>
                    <a:pt x="854710" y="134620"/>
                    <a:pt x="821690" y="104140"/>
                  </a:cubicBezTo>
                  <a:cubicBezTo>
                    <a:pt x="801370" y="86360"/>
                    <a:pt x="787400" y="77470"/>
                    <a:pt x="764540" y="71120"/>
                  </a:cubicBezTo>
                  <a:cubicBezTo>
                    <a:pt x="737870" y="62230"/>
                    <a:pt x="715010" y="64770"/>
                    <a:pt x="670560" y="63500"/>
                  </a:cubicBezTo>
                  <a:cubicBezTo>
                    <a:pt x="562610" y="59690"/>
                    <a:pt x="218440" y="50800"/>
                    <a:pt x="114300" y="63500"/>
                  </a:cubicBezTo>
                  <a:cubicBezTo>
                    <a:pt x="72390" y="68580"/>
                    <a:pt x="46990" y="88900"/>
                    <a:pt x="27940" y="85090"/>
                  </a:cubicBezTo>
                  <a:cubicBezTo>
                    <a:pt x="16510" y="82550"/>
                    <a:pt x="5080" y="73660"/>
                    <a:pt x="2540" y="66040"/>
                  </a:cubicBezTo>
                  <a:cubicBezTo>
                    <a:pt x="0" y="59690"/>
                    <a:pt x="2540" y="46990"/>
                    <a:pt x="7620" y="41910"/>
                  </a:cubicBezTo>
                  <a:cubicBezTo>
                    <a:pt x="12700" y="35560"/>
                    <a:pt x="22860" y="30480"/>
                    <a:pt x="30480" y="31750"/>
                  </a:cubicBezTo>
                  <a:cubicBezTo>
                    <a:pt x="39370" y="33020"/>
                    <a:pt x="52070" y="45720"/>
                    <a:pt x="54610" y="53340"/>
                  </a:cubicBezTo>
                  <a:cubicBezTo>
                    <a:pt x="57150" y="60960"/>
                    <a:pt x="52070" y="72390"/>
                    <a:pt x="46990" y="77470"/>
                  </a:cubicBezTo>
                  <a:cubicBezTo>
                    <a:pt x="41910" y="82550"/>
                    <a:pt x="30480" y="87630"/>
                    <a:pt x="22860" y="85090"/>
                  </a:cubicBezTo>
                  <a:cubicBezTo>
                    <a:pt x="13970" y="82550"/>
                    <a:pt x="2540" y="68580"/>
                    <a:pt x="1270" y="59690"/>
                  </a:cubicBezTo>
                  <a:cubicBezTo>
                    <a:pt x="0" y="52070"/>
                    <a:pt x="3810" y="44450"/>
                    <a:pt x="11430" y="38100"/>
                  </a:cubicBezTo>
                  <a:cubicBezTo>
                    <a:pt x="26670" y="25400"/>
                    <a:pt x="62230" y="19050"/>
                    <a:pt x="107950" y="13970"/>
                  </a:cubicBezTo>
                  <a:cubicBezTo>
                    <a:pt x="219710" y="0"/>
                    <a:pt x="596900" y="11430"/>
                    <a:pt x="694690" y="13970"/>
                  </a:cubicBezTo>
                  <a:cubicBezTo>
                    <a:pt x="727710" y="15240"/>
                    <a:pt x="739140" y="12700"/>
                    <a:pt x="759460" y="17780"/>
                  </a:cubicBezTo>
                  <a:cubicBezTo>
                    <a:pt x="779780" y="22860"/>
                    <a:pt x="797560" y="26670"/>
                    <a:pt x="819150" y="43180"/>
                  </a:cubicBezTo>
                  <a:cubicBezTo>
                    <a:pt x="857250" y="73660"/>
                    <a:pt x="913130" y="146050"/>
                    <a:pt x="946150" y="212090"/>
                  </a:cubicBezTo>
                  <a:cubicBezTo>
                    <a:pt x="984250" y="288290"/>
                    <a:pt x="1010920" y="415290"/>
                    <a:pt x="1026160" y="478790"/>
                  </a:cubicBezTo>
                  <a:cubicBezTo>
                    <a:pt x="1033780" y="513080"/>
                    <a:pt x="1036320" y="523240"/>
                    <a:pt x="1040130" y="558800"/>
                  </a:cubicBezTo>
                  <a:cubicBezTo>
                    <a:pt x="1046480" y="631190"/>
                    <a:pt x="1060450" y="847090"/>
                    <a:pt x="1043940" y="892810"/>
                  </a:cubicBezTo>
                  <a:cubicBezTo>
                    <a:pt x="1038860" y="906780"/>
                    <a:pt x="1031240" y="915670"/>
                    <a:pt x="1023620" y="915670"/>
                  </a:cubicBezTo>
                  <a:cubicBezTo>
                    <a:pt x="1016000" y="915670"/>
                    <a:pt x="998220" y="892810"/>
                    <a:pt x="998220" y="89281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2132945" y="5574982"/>
            <a:ext cx="1409700" cy="845820"/>
            <a:chOff x="0" y="0"/>
            <a:chExt cx="1879600" cy="112776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50800" y="43180"/>
              <a:ext cx="1781810" cy="1035050"/>
            </a:xfrm>
            <a:custGeom>
              <a:avLst/>
              <a:gdLst/>
              <a:ahLst/>
              <a:cxnLst/>
              <a:rect r="r" b="b" t="t" l="l"/>
              <a:pathLst>
                <a:path h="1035050" w="1781810">
                  <a:moveTo>
                    <a:pt x="0" y="1009650"/>
                  </a:moveTo>
                  <a:cubicBezTo>
                    <a:pt x="31750" y="842010"/>
                    <a:pt x="49530" y="798830"/>
                    <a:pt x="77470" y="744220"/>
                  </a:cubicBezTo>
                  <a:cubicBezTo>
                    <a:pt x="119380" y="664210"/>
                    <a:pt x="191770" y="544830"/>
                    <a:pt x="257810" y="461010"/>
                  </a:cubicBezTo>
                  <a:cubicBezTo>
                    <a:pt x="320040" y="383540"/>
                    <a:pt x="382270" y="314960"/>
                    <a:pt x="459740" y="255270"/>
                  </a:cubicBezTo>
                  <a:cubicBezTo>
                    <a:pt x="543560" y="190500"/>
                    <a:pt x="669290" y="128270"/>
                    <a:pt x="746760" y="90170"/>
                  </a:cubicBezTo>
                  <a:cubicBezTo>
                    <a:pt x="797560" y="64770"/>
                    <a:pt x="844550" y="41910"/>
                    <a:pt x="876300" y="35560"/>
                  </a:cubicBezTo>
                  <a:cubicBezTo>
                    <a:pt x="892810" y="31750"/>
                    <a:pt x="905510" y="39370"/>
                    <a:pt x="916940" y="34290"/>
                  </a:cubicBezTo>
                  <a:cubicBezTo>
                    <a:pt x="927100" y="30480"/>
                    <a:pt x="928370" y="17780"/>
                    <a:pt x="941070" y="12700"/>
                  </a:cubicBezTo>
                  <a:cubicBezTo>
                    <a:pt x="972820" y="0"/>
                    <a:pt x="1055370" y="2540"/>
                    <a:pt x="1123950" y="7620"/>
                  </a:cubicBezTo>
                  <a:cubicBezTo>
                    <a:pt x="1215390" y="15240"/>
                    <a:pt x="1347470" y="44450"/>
                    <a:pt x="1441450" y="67310"/>
                  </a:cubicBezTo>
                  <a:cubicBezTo>
                    <a:pt x="1518920" y="85090"/>
                    <a:pt x="1591310" y="105410"/>
                    <a:pt x="1651000" y="127000"/>
                  </a:cubicBezTo>
                  <a:cubicBezTo>
                    <a:pt x="1697990" y="143510"/>
                    <a:pt x="1762760" y="161290"/>
                    <a:pt x="1775460" y="181610"/>
                  </a:cubicBezTo>
                  <a:cubicBezTo>
                    <a:pt x="1781810" y="190500"/>
                    <a:pt x="1779270" y="201930"/>
                    <a:pt x="1775460" y="209550"/>
                  </a:cubicBezTo>
                  <a:cubicBezTo>
                    <a:pt x="1771650" y="217170"/>
                    <a:pt x="1760220" y="224790"/>
                    <a:pt x="1751330" y="224790"/>
                  </a:cubicBezTo>
                  <a:cubicBezTo>
                    <a:pt x="1741170" y="224790"/>
                    <a:pt x="1724660" y="213360"/>
                    <a:pt x="1720850" y="204470"/>
                  </a:cubicBezTo>
                  <a:cubicBezTo>
                    <a:pt x="1717040" y="196850"/>
                    <a:pt x="1719580" y="182880"/>
                    <a:pt x="1724660" y="176530"/>
                  </a:cubicBezTo>
                  <a:cubicBezTo>
                    <a:pt x="1731010" y="168910"/>
                    <a:pt x="1750060" y="163830"/>
                    <a:pt x="1758950" y="166370"/>
                  </a:cubicBezTo>
                  <a:cubicBezTo>
                    <a:pt x="1766570" y="168910"/>
                    <a:pt x="1775460" y="180340"/>
                    <a:pt x="1778000" y="187960"/>
                  </a:cubicBezTo>
                  <a:cubicBezTo>
                    <a:pt x="1780540" y="195580"/>
                    <a:pt x="1776730" y="208280"/>
                    <a:pt x="1771650" y="214630"/>
                  </a:cubicBezTo>
                  <a:cubicBezTo>
                    <a:pt x="1766570" y="220980"/>
                    <a:pt x="1758950" y="224790"/>
                    <a:pt x="1744980" y="224790"/>
                  </a:cubicBezTo>
                  <a:cubicBezTo>
                    <a:pt x="1692910" y="226060"/>
                    <a:pt x="1482090" y="125730"/>
                    <a:pt x="1369060" y="97790"/>
                  </a:cubicBezTo>
                  <a:cubicBezTo>
                    <a:pt x="1280160" y="74930"/>
                    <a:pt x="1197610" y="62230"/>
                    <a:pt x="1123950" y="57150"/>
                  </a:cubicBezTo>
                  <a:cubicBezTo>
                    <a:pt x="1062990" y="52070"/>
                    <a:pt x="1012190" y="49530"/>
                    <a:pt x="956310" y="59690"/>
                  </a:cubicBezTo>
                  <a:cubicBezTo>
                    <a:pt x="895350" y="71120"/>
                    <a:pt x="838200" y="93980"/>
                    <a:pt x="772160" y="124460"/>
                  </a:cubicBezTo>
                  <a:cubicBezTo>
                    <a:pt x="687070" y="163830"/>
                    <a:pt x="576580" y="223520"/>
                    <a:pt x="494030" y="288290"/>
                  </a:cubicBezTo>
                  <a:cubicBezTo>
                    <a:pt x="414020" y="350520"/>
                    <a:pt x="332740" y="448310"/>
                    <a:pt x="284480" y="504190"/>
                  </a:cubicBezTo>
                  <a:cubicBezTo>
                    <a:pt x="256540" y="537210"/>
                    <a:pt x="245110" y="551180"/>
                    <a:pt x="222250" y="586740"/>
                  </a:cubicBezTo>
                  <a:cubicBezTo>
                    <a:pt x="182880" y="646430"/>
                    <a:pt x="111760" y="756920"/>
                    <a:pt x="82550" y="835660"/>
                  </a:cubicBezTo>
                  <a:cubicBezTo>
                    <a:pt x="58420" y="900430"/>
                    <a:pt x="63500" y="995680"/>
                    <a:pt x="44450" y="1021080"/>
                  </a:cubicBezTo>
                  <a:cubicBezTo>
                    <a:pt x="36830" y="1029970"/>
                    <a:pt x="27940" y="1035050"/>
                    <a:pt x="20320" y="1033780"/>
                  </a:cubicBezTo>
                  <a:cubicBezTo>
                    <a:pt x="12700" y="1032510"/>
                    <a:pt x="0" y="1009650"/>
                    <a:pt x="0" y="100965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3169265" y="7176135"/>
            <a:ext cx="341947" cy="601028"/>
            <a:chOff x="0" y="0"/>
            <a:chExt cx="455930" cy="80137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0800" y="43180"/>
              <a:ext cx="355600" cy="707390"/>
            </a:xfrm>
            <a:custGeom>
              <a:avLst/>
              <a:gdLst/>
              <a:ahLst/>
              <a:cxnLst/>
              <a:rect r="r" b="b" t="t" l="l"/>
              <a:pathLst>
                <a:path h="707390" w="355600">
                  <a:moveTo>
                    <a:pt x="288290" y="685800"/>
                  </a:moveTo>
                  <a:cubicBezTo>
                    <a:pt x="299720" y="262890"/>
                    <a:pt x="284480" y="229870"/>
                    <a:pt x="267970" y="198120"/>
                  </a:cubicBezTo>
                  <a:cubicBezTo>
                    <a:pt x="255270" y="171450"/>
                    <a:pt x="246380" y="149860"/>
                    <a:pt x="223520" y="130810"/>
                  </a:cubicBezTo>
                  <a:cubicBezTo>
                    <a:pt x="191770" y="104140"/>
                    <a:pt x="124460" y="78740"/>
                    <a:pt x="85090" y="67310"/>
                  </a:cubicBezTo>
                  <a:cubicBezTo>
                    <a:pt x="57150" y="59690"/>
                    <a:pt x="22860" y="67310"/>
                    <a:pt x="10160" y="57150"/>
                  </a:cubicBezTo>
                  <a:cubicBezTo>
                    <a:pt x="2540" y="50800"/>
                    <a:pt x="0" y="40640"/>
                    <a:pt x="0" y="33020"/>
                  </a:cubicBezTo>
                  <a:cubicBezTo>
                    <a:pt x="0" y="25400"/>
                    <a:pt x="7620" y="13970"/>
                    <a:pt x="13970" y="10160"/>
                  </a:cubicBezTo>
                  <a:cubicBezTo>
                    <a:pt x="20320" y="6350"/>
                    <a:pt x="34290" y="5080"/>
                    <a:pt x="40640" y="8890"/>
                  </a:cubicBezTo>
                  <a:cubicBezTo>
                    <a:pt x="48260" y="13970"/>
                    <a:pt x="57150" y="30480"/>
                    <a:pt x="55880" y="39370"/>
                  </a:cubicBezTo>
                  <a:cubicBezTo>
                    <a:pt x="54610" y="46990"/>
                    <a:pt x="46990" y="58420"/>
                    <a:pt x="39370" y="60960"/>
                  </a:cubicBezTo>
                  <a:cubicBezTo>
                    <a:pt x="31750" y="63500"/>
                    <a:pt x="19050" y="62230"/>
                    <a:pt x="12700" y="58420"/>
                  </a:cubicBezTo>
                  <a:cubicBezTo>
                    <a:pt x="6350" y="54610"/>
                    <a:pt x="0" y="43180"/>
                    <a:pt x="0" y="35560"/>
                  </a:cubicBezTo>
                  <a:cubicBezTo>
                    <a:pt x="0" y="26670"/>
                    <a:pt x="8890" y="12700"/>
                    <a:pt x="19050" y="7620"/>
                  </a:cubicBezTo>
                  <a:cubicBezTo>
                    <a:pt x="33020" y="0"/>
                    <a:pt x="57150" y="3810"/>
                    <a:pt x="82550" y="8890"/>
                  </a:cubicBezTo>
                  <a:cubicBezTo>
                    <a:pt x="121920" y="17780"/>
                    <a:pt x="201930" y="58420"/>
                    <a:pt x="231140" y="72390"/>
                  </a:cubicBezTo>
                  <a:cubicBezTo>
                    <a:pt x="243840" y="78740"/>
                    <a:pt x="247650" y="78740"/>
                    <a:pt x="257810" y="86360"/>
                  </a:cubicBezTo>
                  <a:cubicBezTo>
                    <a:pt x="274320" y="100330"/>
                    <a:pt x="299720" y="129540"/>
                    <a:pt x="314960" y="161290"/>
                  </a:cubicBezTo>
                  <a:cubicBezTo>
                    <a:pt x="334010" y="201930"/>
                    <a:pt x="353060" y="265430"/>
                    <a:pt x="354330" y="312420"/>
                  </a:cubicBezTo>
                  <a:cubicBezTo>
                    <a:pt x="355600" y="354330"/>
                    <a:pt x="334010" y="383540"/>
                    <a:pt x="328930" y="430530"/>
                  </a:cubicBezTo>
                  <a:cubicBezTo>
                    <a:pt x="322580" y="499110"/>
                    <a:pt x="346710" y="648970"/>
                    <a:pt x="332740" y="685800"/>
                  </a:cubicBezTo>
                  <a:cubicBezTo>
                    <a:pt x="327660" y="698500"/>
                    <a:pt x="321310" y="707390"/>
                    <a:pt x="313690" y="707390"/>
                  </a:cubicBezTo>
                  <a:cubicBezTo>
                    <a:pt x="306070" y="707390"/>
                    <a:pt x="288290" y="685800"/>
                    <a:pt x="288290" y="68580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54295" y="857250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DIAGRAMA UML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23872" y="4284618"/>
            <a:ext cx="11476131" cy="3870014"/>
          </a:xfrm>
          <a:custGeom>
            <a:avLst/>
            <a:gdLst/>
            <a:ahLst/>
            <a:cxnLst/>
            <a:rect r="r" b="b" t="t" l="l"/>
            <a:pathLst>
              <a:path h="3870014" w="11476131">
                <a:moveTo>
                  <a:pt x="0" y="0"/>
                </a:moveTo>
                <a:lnTo>
                  <a:pt x="11476130" y="0"/>
                </a:lnTo>
                <a:lnTo>
                  <a:pt x="11476130" y="3870014"/>
                </a:lnTo>
                <a:lnTo>
                  <a:pt x="0" y="3870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12568" y="1732598"/>
            <a:ext cx="110490" cy="108585"/>
            <a:chOff x="0" y="0"/>
            <a:chExt cx="147320" cy="1447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2D90EB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5365" y="4206517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IMPLEMENTACION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99173" y="4288578"/>
            <a:ext cx="6089654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СПАСИ́БО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DAFmnVB4Epc</dc:identifier>
  <dcterms:modified xsi:type="dcterms:W3CDTF">2011-08-01T06:04:30Z</dcterms:modified>
  <cp:revision>1</cp:revision>
  <dc:title>UNI - FC</dc:title>
</cp:coreProperties>
</file>