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d36b446c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d36b446c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d36b446c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d36b446c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ace29ac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ace29ac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ace29ac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ace29ac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ace29ac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ace29ac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d22f75af_1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d22f75af_1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b2b89f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b2b89fa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ace29ac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ace29ac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ace29a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ace29ac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d36b446c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8d36b446c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dbankindia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Blood Bank Management System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2445600" y="4294350"/>
            <a:ext cx="73419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293600" y="3110000"/>
            <a:ext cx="3645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RAVICHANADRA K G 	PES1201701581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AMBARISH D Y	PES1201701635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PAVAN MITRA	PES1201700239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2078875"/>
            <a:ext cx="3951074" cy="237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4">
            <a:alphaModFix/>
          </a:blip>
          <a:srcRect r="-51630"/>
          <a:stretch/>
        </p:blipFill>
        <p:spPr>
          <a:xfrm>
            <a:off x="3172725" y="1154750"/>
            <a:ext cx="36974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3013" y="2181263"/>
            <a:ext cx="34194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601900" y="452600"/>
            <a:ext cx="76881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727950" y="1757750"/>
            <a:ext cx="7688100" cy="21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blood bank system ties together and manages various aspects of a blood bank, including  blood intake, events, donor-recipient compatibility and staff member access.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have a website that allows recipients to check availability based on their requirements. Staff login is also allowed, where they can view and update blood info.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database encompasses Branch, Donors, Recipients and events for a comprehensive retrieval mechanism.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794100"/>
          </a:xfrm>
          <a:prstGeom prst="rect">
            <a:avLst/>
          </a:prstGeom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729625" y="2315925"/>
            <a:ext cx="7688100" cy="23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Reduce the hassle and time required by plausible recipients to look for blood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ensure functionalities of a standard database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ensure simplicity and usability of user interface (here, website).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try and introduce scalability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allow populous availability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729625" y="1172825"/>
            <a:ext cx="76881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469475" y="2050025"/>
            <a:ext cx="7899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BloodBankIndia, a community driven website to help find blood donors near you.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http://www.bloodbankindia.net/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837175" y="2764650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aleway"/>
                <a:ea typeface="Raleway"/>
                <a:cs typeface="Raleway"/>
                <a:sym typeface="Raleway"/>
              </a:rPr>
              <a:t>Insights</a:t>
            </a:r>
            <a:endParaRPr sz="3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18125" y="3457975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paper focuses on simplicity and ease of use.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Also, scalability is at the back of the mind while writing queries and designing schema.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Finally, geographical inclusion is given importance i.e. try and include all blood banks in a given location.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727952" y="5045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SIMILARITIES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3159775" y="792605"/>
            <a:ext cx="2827800" cy="39312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17"/>
          <p:cNvGrpSpPr/>
          <p:nvPr/>
        </p:nvGrpSpPr>
        <p:grpSpPr>
          <a:xfrm>
            <a:off x="324873" y="-2410300"/>
            <a:ext cx="4063655" cy="674413"/>
            <a:chOff x="943723" y="3098500"/>
            <a:chExt cx="4063655" cy="674413"/>
          </a:xfrm>
        </p:grpSpPr>
        <p:sp>
          <p:nvSpPr>
            <p:cNvPr id="117" name="Google Shape;117;p17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name="adj1" fmla="val 18804"/>
                <a:gd name="adj2" fmla="val 1814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3633813" y="3230513"/>
              <a:ext cx="410400" cy="410400"/>
            </a:xfrm>
            <a:prstGeom prst="mathMultiply">
              <a:avLst>
                <a:gd name="adj1" fmla="val 50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7"/>
          <p:cNvSpPr txBox="1"/>
          <p:nvPr/>
        </p:nvSpPr>
        <p:spPr>
          <a:xfrm>
            <a:off x="3252700" y="1045750"/>
            <a:ext cx="25413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Retrieves according to blood type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Uses recipient input to search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Separate Staff and Donor Login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ctrTitle"/>
          </p:nvPr>
        </p:nvSpPr>
        <p:spPr>
          <a:xfrm>
            <a:off x="727950" y="5421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Differences from case study and reasons</a:t>
            </a:r>
            <a:endParaRPr sz="3000"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1324901" y="1501656"/>
            <a:ext cx="2414958" cy="3165325"/>
            <a:chOff x="1148477" y="796410"/>
            <a:chExt cx="2030400" cy="4076400"/>
          </a:xfrm>
        </p:grpSpPr>
        <p:sp>
          <p:nvSpPr>
            <p:cNvPr id="129" name="Google Shape;129;p18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1148477" y="796410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Char char="●"/>
              </a:pPr>
              <a:r>
                <a:rPr lang="en">
                  <a:solidFill>
                    <a:srgbClr val="FFFFFF"/>
                  </a:solidFill>
                </a:rPr>
                <a:t>Recipient-centred</a:t>
              </a:r>
              <a:endParaRPr>
                <a:solidFill>
                  <a:srgbClr val="FFFFFF"/>
                </a:solidFill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Char char="●"/>
              </a:pPr>
              <a:r>
                <a:rPr lang="en">
                  <a:solidFill>
                    <a:srgbClr val="FFFFFF"/>
                  </a:solidFill>
                </a:rPr>
                <a:t>OpenAccess</a:t>
              </a:r>
              <a:endParaRPr>
                <a:solidFill>
                  <a:srgbClr val="FFFFFF"/>
                </a:solidFill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Char char="●"/>
              </a:pPr>
              <a:r>
                <a:rPr lang="en">
                  <a:solidFill>
                    <a:srgbClr val="FFFFFF"/>
                  </a:solidFill>
                </a:rPr>
                <a:t>Optional Donor Registration</a:t>
              </a:r>
              <a:endParaRPr>
                <a:solidFill>
                  <a:srgbClr val="FFFFFF"/>
                </a:solidFill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Char char="●"/>
              </a:pPr>
              <a:r>
                <a:rPr lang="en">
                  <a:solidFill>
                    <a:srgbClr val="FFFFFF"/>
                  </a:solidFill>
                </a:rPr>
                <a:t>End user is recipient</a:t>
              </a:r>
              <a:endParaRPr>
                <a:solidFill>
                  <a:srgbClr val="FFFFFF"/>
                </a:solidFill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Char char="●"/>
              </a:pPr>
              <a:r>
                <a:rPr lang="en">
                  <a:solidFill>
                    <a:srgbClr val="FFFFFF"/>
                  </a:solidFill>
                </a:rPr>
                <a:t>Donor-recipient interaction is permitted.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31" name="Google Shape;131;p18"/>
          <p:cNvGrpSpPr/>
          <p:nvPr/>
        </p:nvGrpSpPr>
        <p:grpSpPr>
          <a:xfrm>
            <a:off x="4805451" y="1501656"/>
            <a:ext cx="2414958" cy="3165325"/>
            <a:chOff x="1255590" y="702688"/>
            <a:chExt cx="2030400" cy="4076400"/>
          </a:xfrm>
        </p:grpSpPr>
        <p:sp>
          <p:nvSpPr>
            <p:cNvPr id="132" name="Google Shape;132;p18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1255590" y="702688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Char char="●"/>
              </a:pPr>
              <a:r>
                <a:rPr lang="en">
                  <a:solidFill>
                    <a:srgbClr val="FFFFFF"/>
                  </a:solidFill>
                </a:rPr>
                <a:t>Blood-centred</a:t>
              </a:r>
              <a:endParaRPr>
                <a:solidFill>
                  <a:srgbClr val="FFFFFF"/>
                </a:solidFill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Char char="●"/>
              </a:pPr>
              <a:r>
                <a:rPr lang="en">
                  <a:solidFill>
                    <a:srgbClr val="FFFFFF"/>
                  </a:solidFill>
                </a:rPr>
                <a:t>Staff and Donor Access</a:t>
              </a:r>
              <a:endParaRPr>
                <a:solidFill>
                  <a:srgbClr val="FFFFFF"/>
                </a:solidFill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Char char="●"/>
              </a:pPr>
              <a:r>
                <a:rPr lang="en">
                  <a:solidFill>
                    <a:srgbClr val="FFFFFF"/>
                  </a:solidFill>
                </a:rPr>
                <a:t>Donor simultaneously updated alongside blood, manually.</a:t>
              </a:r>
              <a:endParaRPr>
                <a:solidFill>
                  <a:srgbClr val="FFFFFF"/>
                </a:solidFill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Char char="●"/>
              </a:pPr>
              <a:r>
                <a:rPr lang="en">
                  <a:solidFill>
                    <a:srgbClr val="FFFFFF"/>
                  </a:solidFill>
                </a:rPr>
                <a:t>End user is Staff</a:t>
              </a:r>
              <a:endParaRPr>
                <a:solidFill>
                  <a:srgbClr val="FFFFFF"/>
                </a:solidFill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Char char="●"/>
              </a:pPr>
              <a:r>
                <a:rPr lang="en">
                  <a:solidFill>
                    <a:srgbClr val="FFFFFF"/>
                  </a:solidFill>
                </a:rPr>
                <a:t>All donor-recipient interactions are purely via the bank.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 and how we solved them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Linking PostGreSQL to website was complex.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Hence, we used PHP MyAdmin instead.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Wouldn’t accept date even when entered.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Found out that PHP requires input in YYYY-MM-DD and forged accordingly.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else we could’ve used and why we didn’t</a:t>
            </a: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application.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not: Idea was to make it quicker and easier.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blood is required in emergency situations, it takes time to download separate application and use it.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current snapshot of all available data, in graphical form.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Why not: Blood is requirement is specific and intensive. Knowing statistics will not help end user, will only help staff and management understand needs.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620000" y="601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Overview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1165350" y="4312900"/>
            <a:ext cx="2727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observe urban areas have higher proportion of donors.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25" y="1560163"/>
            <a:ext cx="45720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2067150" y="1313225"/>
            <a:ext cx="924000" cy="182400"/>
          </a:xfrm>
          <a:prstGeom prst="roundRect">
            <a:avLst>
              <a:gd name="adj" fmla="val 16667"/>
            </a:avLst>
          </a:prstGeom>
          <a:solidFill>
            <a:srgbClr val="FB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1994200" y="1495625"/>
            <a:ext cx="1374000" cy="44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vs No. of donors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525" y="1288850"/>
            <a:ext cx="1756675" cy="28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On-screen Show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Lato</vt:lpstr>
      <vt:lpstr>Roboto</vt:lpstr>
      <vt:lpstr>Raleway</vt:lpstr>
      <vt:lpstr>Arial</vt:lpstr>
      <vt:lpstr>Streamline</vt:lpstr>
      <vt:lpstr>Blood Bank Management System </vt:lpstr>
      <vt:lpstr>Overview</vt:lpstr>
      <vt:lpstr>Objectives</vt:lpstr>
      <vt:lpstr>Case Study</vt:lpstr>
      <vt:lpstr>PowerPoint Presentation</vt:lpstr>
      <vt:lpstr>Differences from case study and reasons</vt:lpstr>
      <vt:lpstr>Problems faced and how we solved them</vt:lpstr>
      <vt:lpstr>What else we could’ve used and why we didn’t</vt:lpstr>
      <vt:lpstr>Data Analysis Overview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Management System </dc:title>
  <cp:lastModifiedBy>ravichandrakg999@gmail.com</cp:lastModifiedBy>
  <cp:revision>1</cp:revision>
  <dcterms:modified xsi:type="dcterms:W3CDTF">2019-04-26T14:00:14Z</dcterms:modified>
</cp:coreProperties>
</file>