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154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7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55" y="-4078"/>
            <a:ext cx="4641096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0DEC4A-2C35-40F1-874C-0713724A9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" r="-2" b="-2"/>
          <a:stretch/>
        </p:blipFill>
        <p:spPr>
          <a:xfrm>
            <a:off x="20" y="1074544"/>
            <a:ext cx="7562606" cy="506986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8" y="1095508"/>
            <a:ext cx="46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8F60E5-9286-4A2C-9062-DDB08C4D5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503" y="1709530"/>
            <a:ext cx="3754671" cy="2528515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MUSLIM.IN</a:t>
            </a:r>
            <a:endParaRPr lang="en-ID" sz="360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2E1C06-61AF-4B24-B978-05A0554A2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6914" y="4238046"/>
            <a:ext cx="3806919" cy="1741404"/>
          </a:xfrm>
        </p:spPr>
        <p:txBody>
          <a:bodyPr anchor="t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400" dirty="0">
                <a:solidFill>
                  <a:schemeClr val="tx2"/>
                </a:solidFill>
              </a:rPr>
              <a:t>BY: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chemeClr val="tx2"/>
                </a:solidFill>
              </a:rPr>
              <a:t>LAKSAMANA ZAIDAN ALFAYYADH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chemeClr val="tx2"/>
                </a:solidFill>
              </a:rPr>
              <a:t>RAVI HARYO BASKORO</a:t>
            </a:r>
            <a:endParaRPr lang="en-ID" sz="1400" dirty="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7534656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8" y="6167615"/>
            <a:ext cx="46034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24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57648" y="-4078"/>
            <a:ext cx="3031302" cy="105654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C6B177-0D45-4129-AAC6-121B645D0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69788"/>
            <a:ext cx="647701" cy="5097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C3162B-47DE-4EA0-A4BE-9A143AEC6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13" y="1069788"/>
            <a:ext cx="8516959" cy="50768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DA897E-A621-4861-8DB1-4A29720B3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9589" y="1709530"/>
            <a:ext cx="7366236" cy="3311479"/>
          </a:xfrm>
        </p:spPr>
        <p:txBody>
          <a:bodyPr anchor="b"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What is MUSLIM.IN?</a:t>
            </a:r>
            <a:endParaRPr lang="en-ID" sz="66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9C30F-3A68-4B0B-AEC6-2EC59D359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021008"/>
            <a:ext cx="7362825" cy="958441"/>
          </a:xfrm>
        </p:spPr>
        <p:txBody>
          <a:bodyPr anchor="t">
            <a:normAutofit/>
          </a:bodyPr>
          <a:lstStyle/>
          <a:p>
            <a:endParaRPr lang="en-ID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DF095C-665A-4B22-A777-D3196F495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4472" y="1052464"/>
            <a:ext cx="3027528" cy="5115151"/>
          </a:xfrm>
          <a:prstGeom prst="rect">
            <a:avLst/>
          </a:prstGeom>
          <a:solidFill>
            <a:schemeClr val="bg2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6167615"/>
            <a:ext cx="1218590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12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31500"/>
            <a:ext cx="7534656" cy="511290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04" y="-4078"/>
            <a:ext cx="4641096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User">
            <a:extLst>
              <a:ext uri="{FF2B5EF4-FFF2-40B4-BE49-F238E27FC236}">
                <a16:creationId xmlns:a16="http://schemas.microsoft.com/office/drawing/2014/main" id="{250162CA-46F3-499A-8B7A-22A2CE256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0843" y="1738975"/>
            <a:ext cx="3729959" cy="372995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7" y="1095508"/>
            <a:ext cx="4606533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A67B02-648A-46BF-9209-F70CD6563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503" y="1709530"/>
            <a:ext cx="3754671" cy="2528515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WEBSITE USER FUNCTION</a:t>
            </a:r>
            <a:endParaRPr lang="en-ID" sz="36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EB71F0-CADF-4276-8F31-A72907C3C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6915" y="4238046"/>
            <a:ext cx="3751260" cy="1741404"/>
          </a:xfrm>
        </p:spPr>
        <p:txBody>
          <a:bodyPr anchor="t">
            <a:normAutofit/>
          </a:bodyPr>
          <a:lstStyle/>
          <a:p>
            <a:endParaRPr lang="en-ID" sz="200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43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31500"/>
            <a:ext cx="7534656" cy="511290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04" y="-4078"/>
            <a:ext cx="4641096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Laptop">
            <a:extLst>
              <a:ext uri="{FF2B5EF4-FFF2-40B4-BE49-F238E27FC236}">
                <a16:creationId xmlns:a16="http://schemas.microsoft.com/office/drawing/2014/main" id="{5B937970-0C65-434A-BD67-4533BBAFC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0843" y="1738975"/>
            <a:ext cx="3729959" cy="372995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7" y="1095508"/>
            <a:ext cx="4606533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610E19-492D-475B-93FF-757D3E8E3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503" y="1709530"/>
            <a:ext cx="3754671" cy="2528515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WEBSITE ADMIN FUNCTION</a:t>
            </a:r>
            <a:endParaRPr lang="en-ID" sz="36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E98B2D-1768-4C18-9E29-748281A9E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6915" y="4238046"/>
            <a:ext cx="3751260" cy="1741404"/>
          </a:xfrm>
        </p:spPr>
        <p:txBody>
          <a:bodyPr anchor="t">
            <a:normAutofit/>
          </a:bodyPr>
          <a:lstStyle/>
          <a:p>
            <a:endParaRPr lang="en-ID" sz="200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58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C2067-0402-4AC3-8472-13EDEE46E9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DEMONSTRATION</a:t>
            </a:r>
            <a:endParaRPr lang="en-ID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BB468C-00D0-46EF-8F5F-C87218655F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68336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D93057-B056-4D1D-B0DA-F1619DAAF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8FDB9-6091-4764-B57F-D89BC35D2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5103" y="1057522"/>
            <a:ext cx="4741843" cy="217343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THANK YOU</a:t>
            </a:r>
            <a:endParaRPr lang="en-ID" sz="4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A944F8-D0AA-4016-A9E7-E710C42E2D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5104" y="3751119"/>
            <a:ext cx="4797502" cy="1606163"/>
          </a:xfrm>
        </p:spPr>
        <p:txBody>
          <a:bodyPr anchor="t">
            <a:normAutofit/>
          </a:bodyPr>
          <a:lstStyle/>
          <a:p>
            <a:endParaRPr lang="en-ID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B41592-BC5E-4AE2-8CA7-91C73FD8F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574A3D-9991-4D4A-91DF-0D0DE47DB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A56255-4961-41E1-887B-7319F23C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B3C77B-34E5-494B-9738-D5E8B96ED7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05" r="23596" b="-2"/>
          <a:stretch/>
        </p:blipFill>
        <p:spPr>
          <a:xfrm>
            <a:off x="6859936" y="-2"/>
            <a:ext cx="5332064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128929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RegularSeed_2SEEDS">
      <a:dk1>
        <a:srgbClr val="000000"/>
      </a:dk1>
      <a:lt1>
        <a:srgbClr val="FFFFFF"/>
      </a:lt1>
      <a:dk2>
        <a:srgbClr val="392020"/>
      </a:dk2>
      <a:lt2>
        <a:srgbClr val="E8E2E5"/>
      </a:lt2>
      <a:accent1>
        <a:srgbClr val="29B768"/>
      </a:accent1>
      <a:accent2>
        <a:srgbClr val="36B839"/>
      </a:accent2>
      <a:accent3>
        <a:srgbClr val="34B2A1"/>
      </a:accent3>
      <a:accent4>
        <a:srgbClr val="C12B6A"/>
      </a:accent4>
      <a:accent5>
        <a:srgbClr val="D33D3E"/>
      </a:accent5>
      <a:accent6>
        <a:srgbClr val="C1692B"/>
      </a:accent6>
      <a:hlink>
        <a:srgbClr val="BF3F86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Meiryo</vt:lpstr>
      <vt:lpstr>Corbel</vt:lpstr>
      <vt:lpstr>ShojiVTI</vt:lpstr>
      <vt:lpstr>MUSLIM.IN</vt:lpstr>
      <vt:lpstr>What is MUSLIM.IN?</vt:lpstr>
      <vt:lpstr>WEBSITE USER FUNCTION</vt:lpstr>
      <vt:lpstr>WEBSITE ADMIN FUNCTION</vt:lpstr>
      <vt:lpstr>DEMONSTRATION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MUSLIM.IN</dc:title>
  <dc:creator>ravi baskoro</dc:creator>
  <cp:lastModifiedBy>ravi baskoro</cp:lastModifiedBy>
  <cp:revision>1</cp:revision>
  <dcterms:created xsi:type="dcterms:W3CDTF">2020-10-26T09:16:25Z</dcterms:created>
  <dcterms:modified xsi:type="dcterms:W3CDTF">2020-10-26T09:16:51Z</dcterms:modified>
</cp:coreProperties>
</file>