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63-B064-4BBA-AC10-E73FADCA1453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4D80-2DAB-4025-8BA0-1A5BAF3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63-B064-4BBA-AC10-E73FADCA1453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4D80-2DAB-4025-8BA0-1A5BAF3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5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63-B064-4BBA-AC10-E73FADCA1453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4D80-2DAB-4025-8BA0-1A5BAF3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0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63-B064-4BBA-AC10-E73FADCA1453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4D80-2DAB-4025-8BA0-1A5BAF3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63-B064-4BBA-AC10-E73FADCA1453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4D80-2DAB-4025-8BA0-1A5BAF3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63-B064-4BBA-AC10-E73FADCA1453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4D80-2DAB-4025-8BA0-1A5BAF3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20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63-B064-4BBA-AC10-E73FADCA1453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4D80-2DAB-4025-8BA0-1A5BAF3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7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63-B064-4BBA-AC10-E73FADCA1453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4D80-2DAB-4025-8BA0-1A5BAF3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63-B064-4BBA-AC10-E73FADCA1453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4D80-2DAB-4025-8BA0-1A5BAF3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80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63-B064-4BBA-AC10-E73FADCA1453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4D80-2DAB-4025-8BA0-1A5BAF3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7163-B064-4BBA-AC10-E73FADCA1453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4D80-2DAB-4025-8BA0-1A5BAF3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64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C7163-B064-4BBA-AC10-E73FADCA1453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4D80-2DAB-4025-8BA0-1A5BAF3D0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0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uber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tracing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egertracing.io/docs/1.22/deployment#elasticsearch" TargetMode="External"/><Relationship Id="rId2" Type="http://schemas.openxmlformats.org/officeDocument/2006/relationships/hyperlink" Target="https://www.jaegertracing.io/docs/1.22/deployment#cassandra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jaegertracing.io/docs/1.22/deployment#kafk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 smtClean="0"/>
              <a:t>Q </a:t>
            </a:r>
            <a:r>
              <a:rPr lang="en-IN" sz="1900" b="1" dirty="0" smtClean="0"/>
              <a:t>What is required to deploy Jaeger.</a:t>
            </a:r>
          </a:p>
          <a:p>
            <a:pPr marL="0" indent="0">
              <a:buNone/>
            </a:pPr>
            <a:r>
              <a:rPr lang="en-IN" sz="1900" dirty="0" smtClean="0"/>
              <a:t>It needs K8 and </a:t>
            </a:r>
            <a:r>
              <a:rPr lang="en-IN" sz="1900" dirty="0"/>
              <a:t>D</a:t>
            </a:r>
            <a:r>
              <a:rPr lang="en-IN" sz="1900" dirty="0" smtClean="0"/>
              <a:t>ocker for the deployment. Also need jar file for jaeger clients. In-memory data storage provided by the Jaeger we can use also pluggable component like Cassandra, Elastic Search, </a:t>
            </a:r>
            <a:r>
              <a:rPr lang="en-IN" sz="1900" dirty="0"/>
              <a:t>K</a:t>
            </a:r>
            <a:r>
              <a:rPr lang="en-IN" sz="1900" dirty="0" smtClean="0"/>
              <a:t>afka.</a:t>
            </a:r>
          </a:p>
          <a:p>
            <a:pPr marL="0" indent="0">
              <a:buNone/>
            </a:pPr>
            <a:endParaRPr lang="en-IN" sz="1900" b="1" dirty="0" smtClean="0"/>
          </a:p>
          <a:p>
            <a:pPr marL="0" indent="0">
              <a:buNone/>
            </a:pPr>
            <a:r>
              <a:rPr lang="en-IN" sz="1900" b="1" dirty="0" smtClean="0"/>
              <a:t>Q How does it fit into State Street Ecosystem?</a:t>
            </a:r>
          </a:p>
          <a:p>
            <a:pPr marL="0" indent="0">
              <a:buNone/>
            </a:pPr>
            <a:r>
              <a:rPr lang="en-IN" sz="1900" dirty="0" smtClean="0"/>
              <a:t>Jaeger is good fit for State Street ecosystem. But we need to confirm about the </a:t>
            </a:r>
            <a:r>
              <a:rPr lang="en-IN" sz="1900" dirty="0" smtClean="0">
                <a:solidFill>
                  <a:srgbClr val="FF0000"/>
                </a:solidFill>
              </a:rPr>
              <a:t>in-memory storage </a:t>
            </a:r>
            <a:r>
              <a:rPr lang="en-IN" sz="1900" dirty="0" smtClean="0"/>
              <a:t>capacity of Jaeger.</a:t>
            </a:r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r>
              <a:rPr lang="en-IN" sz="1900" b="1" dirty="0" smtClean="0"/>
              <a:t>Q Is any alternative option available?</a:t>
            </a:r>
          </a:p>
          <a:p>
            <a:pPr marL="0" indent="0">
              <a:buNone/>
            </a:pPr>
            <a:r>
              <a:rPr lang="en-IN" sz="1900" dirty="0" smtClean="0"/>
              <a:t>Yes, We can use </a:t>
            </a:r>
            <a:r>
              <a:rPr lang="en-IN" sz="1900" dirty="0" err="1" smtClean="0"/>
              <a:t>zipkin</a:t>
            </a:r>
            <a:r>
              <a:rPr lang="en-IN" sz="1900" dirty="0" smtClean="0"/>
              <a:t>. We compared </a:t>
            </a:r>
            <a:r>
              <a:rPr lang="en-IN" sz="1900" dirty="0" err="1" smtClean="0"/>
              <a:t>zipkin</a:t>
            </a:r>
            <a:r>
              <a:rPr lang="en-IN" sz="1900" dirty="0" smtClean="0"/>
              <a:t> on last slide.</a:t>
            </a:r>
          </a:p>
          <a:p>
            <a:pPr marL="0" indent="0">
              <a:buNone/>
            </a:pPr>
            <a:endParaRPr lang="en-IN" sz="1900" dirty="0" smtClean="0"/>
          </a:p>
          <a:p>
            <a:pPr marL="0" indent="0">
              <a:buNone/>
            </a:pPr>
            <a:r>
              <a:rPr lang="en-IN" sz="1900" b="1" dirty="0" smtClean="0"/>
              <a:t>Q Any co-existence tools required to deploy or run Jaeger?</a:t>
            </a:r>
          </a:p>
          <a:p>
            <a:pPr marL="0" indent="0">
              <a:buNone/>
            </a:pPr>
            <a:r>
              <a:rPr lang="en-IN" sz="1900" dirty="0" smtClean="0"/>
              <a:t>No, We need to only configure Jaeger client in each </a:t>
            </a:r>
            <a:r>
              <a:rPr lang="en-IN" sz="1900" dirty="0" err="1" smtClean="0"/>
              <a:t>microservices</a:t>
            </a:r>
            <a:r>
              <a:rPr lang="en-IN" sz="1900" dirty="0" smtClean="0"/>
              <a:t> and deploy into pod of K8.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79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Jaeger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Jaeger is a distributed tracing system released as open source by </a:t>
            </a:r>
            <a:r>
              <a:rPr lang="en-IN" sz="2400" b="1" u="sng" dirty="0">
                <a:hlinkClick r:id="rId2"/>
              </a:rPr>
              <a:t>Uber Technologies</a:t>
            </a:r>
            <a:r>
              <a:rPr lang="en-IN" sz="2400" dirty="0"/>
              <a:t>. It is used for monitoring and troubleshooting </a:t>
            </a:r>
            <a:r>
              <a:rPr lang="en-IN" sz="2400" dirty="0" err="1"/>
              <a:t>microservices</a:t>
            </a:r>
            <a:r>
              <a:rPr lang="en-IN" sz="2400" dirty="0"/>
              <a:t> based distributed systems, including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endParaRPr lang="en-IN" sz="2400" dirty="0"/>
          </a:p>
          <a:p>
            <a:pPr marL="514350" lvl="0" indent="-514350">
              <a:buFont typeface="+mj-lt"/>
              <a:buAutoNum type="arabicPeriod"/>
            </a:pPr>
            <a:r>
              <a:rPr lang="en-IN" sz="1800" dirty="0"/>
              <a:t>Distributed context propagation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1800" dirty="0"/>
              <a:t>Distributed transaction monitoring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1800" dirty="0"/>
              <a:t>Root cause analysis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1800" dirty="0"/>
              <a:t>Service dependency analysis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1800" dirty="0"/>
              <a:t>Performance / latency optimization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9029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Major Component Of Jaeger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Jaeger Client </a:t>
            </a:r>
            <a:r>
              <a:rPr lang="en-IN" sz="2000" b="1" dirty="0" smtClean="0"/>
              <a:t>:</a:t>
            </a:r>
            <a:r>
              <a:rPr lang="en-IN" sz="2000" dirty="0" smtClean="0"/>
              <a:t> Provide </a:t>
            </a:r>
            <a:r>
              <a:rPr lang="en-IN" sz="2000" dirty="0"/>
              <a:t>specific implementations of the </a:t>
            </a:r>
            <a:r>
              <a:rPr lang="en-IN" sz="2000" u="sng" dirty="0" err="1">
                <a:hlinkClick r:id="rId2"/>
              </a:rPr>
              <a:t>OpenTracing</a:t>
            </a:r>
            <a:r>
              <a:rPr lang="en-IN" sz="2000" u="sng" dirty="0">
                <a:hlinkClick r:id="rId2"/>
              </a:rPr>
              <a:t> </a:t>
            </a:r>
            <a:r>
              <a:rPr lang="en-IN" sz="2000" u="sng" dirty="0" smtClean="0">
                <a:hlinkClick r:id="rId2"/>
              </a:rPr>
              <a:t>API</a:t>
            </a:r>
            <a:r>
              <a:rPr lang="en-IN" sz="2000" u="sng" dirty="0" smtClean="0"/>
              <a:t>.</a:t>
            </a:r>
          </a:p>
          <a:p>
            <a:endParaRPr lang="en-IN" sz="2000" u="sng" dirty="0" smtClean="0"/>
          </a:p>
          <a:p>
            <a:r>
              <a:rPr lang="en-IN" sz="2000" b="1" u="sng" dirty="0" smtClean="0"/>
              <a:t>Agents: </a:t>
            </a:r>
            <a:r>
              <a:rPr lang="en-IN" sz="2000" dirty="0"/>
              <a:t>— The Jaeger agent is a network daemon that listens for spans sent over UDP, which it batches and sends to the </a:t>
            </a:r>
            <a:r>
              <a:rPr lang="en-IN" sz="2000" dirty="0" smtClean="0"/>
              <a:t>collector.</a:t>
            </a:r>
          </a:p>
          <a:p>
            <a:endParaRPr lang="en-IN" sz="2000" dirty="0" smtClean="0"/>
          </a:p>
          <a:p>
            <a:r>
              <a:rPr lang="en-IN" sz="2000" b="1" dirty="0"/>
              <a:t>Collector</a:t>
            </a:r>
            <a:r>
              <a:rPr lang="en-IN" sz="2000" dirty="0"/>
              <a:t> — The Jaeger collector receives traces from Jaeger agents and runs them through a processing pipeline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b="1" dirty="0"/>
              <a:t>Query</a:t>
            </a:r>
            <a:r>
              <a:rPr lang="en-IN" sz="2000" dirty="0"/>
              <a:t> — Query is a service that retrieves traces from storage and hosts a UI to display them</a:t>
            </a:r>
            <a:r>
              <a:rPr lang="en-IN" sz="2000" dirty="0" smtClean="0"/>
              <a:t>.</a:t>
            </a:r>
          </a:p>
          <a:p>
            <a:r>
              <a:rPr lang="en-IN" sz="2000" b="1" dirty="0" err="1"/>
              <a:t>Ingester</a:t>
            </a:r>
            <a:r>
              <a:rPr lang="en-IN" sz="2000" dirty="0"/>
              <a:t> — </a:t>
            </a:r>
            <a:r>
              <a:rPr lang="en-IN" sz="2000" dirty="0" err="1"/>
              <a:t>Ingester</a:t>
            </a:r>
            <a:r>
              <a:rPr lang="en-IN" sz="2000" dirty="0"/>
              <a:t> is a service that reads from Kafka topic and writes to another storage backend (Cassandra, </a:t>
            </a:r>
            <a:r>
              <a:rPr lang="en-IN" sz="2000" dirty="0" err="1"/>
              <a:t>Elasticsearch</a:t>
            </a:r>
            <a:r>
              <a:rPr lang="en-IN" sz="2000" dirty="0"/>
              <a:t>).</a:t>
            </a:r>
          </a:p>
          <a:p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15663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Of Jaeger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09" y="1690688"/>
            <a:ext cx="8536838" cy="4801971"/>
          </a:xfrm>
        </p:spPr>
      </p:pic>
    </p:spTree>
    <p:extLst>
      <p:ext uri="{BB962C8B-B14F-4D97-AF65-F5344CB8AC3E}">
        <p14:creationId xmlns:p14="http://schemas.microsoft.com/office/powerpoint/2010/main" val="38571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Jaeger Client </a:t>
            </a:r>
            <a:r>
              <a:rPr lang="en-IN" b="1" dirty="0"/>
              <a:t>Sampling </a:t>
            </a:r>
            <a:r>
              <a:rPr lang="en-IN" b="1" dirty="0" smtClean="0"/>
              <a:t>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Constant</a:t>
            </a:r>
            <a:r>
              <a:rPr lang="en-IN" sz="2400" dirty="0"/>
              <a:t> </a:t>
            </a:r>
            <a:r>
              <a:rPr lang="en-IN" sz="2400" dirty="0" smtClean="0"/>
              <a:t>: </a:t>
            </a:r>
            <a:r>
              <a:rPr lang="en-US" sz="2400" dirty="0" smtClean="0"/>
              <a:t>Sampler </a:t>
            </a:r>
            <a:r>
              <a:rPr lang="en-US" sz="2400" dirty="0"/>
              <a:t>always makes the same decision for all traces</a:t>
            </a:r>
            <a:r>
              <a:rPr lang="en-US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b="1" dirty="0"/>
              <a:t>Probabilistic</a:t>
            </a:r>
            <a:r>
              <a:rPr lang="en-IN" sz="2400" dirty="0"/>
              <a:t> </a:t>
            </a:r>
            <a:r>
              <a:rPr lang="en-IN" sz="2400" dirty="0" smtClean="0"/>
              <a:t>: </a:t>
            </a:r>
            <a:r>
              <a:rPr lang="en-US" sz="2400" dirty="0" smtClean="0"/>
              <a:t>Sampler </a:t>
            </a:r>
            <a:r>
              <a:rPr lang="en-US" sz="2400" dirty="0"/>
              <a:t>makes a random sampling decision with the probability of </a:t>
            </a:r>
            <a:r>
              <a:rPr lang="en-US" sz="2400" dirty="0" smtClean="0"/>
              <a:t>sampling.</a:t>
            </a:r>
          </a:p>
          <a:p>
            <a:endParaRPr lang="en-IN" sz="2400" dirty="0" smtClean="0"/>
          </a:p>
          <a:p>
            <a:r>
              <a:rPr lang="en-IN" sz="2400" b="1" dirty="0"/>
              <a:t>Rate </a:t>
            </a:r>
            <a:r>
              <a:rPr lang="en-IN" sz="2400" b="1" dirty="0" smtClean="0"/>
              <a:t>Limiting:  </a:t>
            </a:r>
            <a:r>
              <a:rPr lang="en-US" sz="2400" dirty="0" smtClean="0"/>
              <a:t>It </a:t>
            </a:r>
            <a:r>
              <a:rPr lang="en-US" sz="2400" dirty="0"/>
              <a:t>will sample requests with the rate of </a:t>
            </a:r>
            <a:r>
              <a:rPr lang="en-US" sz="2400" dirty="0" smtClean="0"/>
              <a:t>X </a:t>
            </a:r>
            <a:r>
              <a:rPr lang="en-US" sz="2400" dirty="0"/>
              <a:t>traces per </a:t>
            </a:r>
            <a:r>
              <a:rPr lang="en-US" sz="2400" dirty="0" smtClean="0"/>
              <a:t>second.</a:t>
            </a:r>
          </a:p>
          <a:p>
            <a:endParaRPr lang="en-IN" sz="2400" b="1" dirty="0" smtClean="0"/>
          </a:p>
          <a:p>
            <a:r>
              <a:rPr lang="en-IN" sz="2400" b="1" dirty="0"/>
              <a:t>Remote</a:t>
            </a:r>
            <a:r>
              <a:rPr lang="en-IN" sz="2400" dirty="0"/>
              <a:t> </a:t>
            </a:r>
            <a:r>
              <a:rPr lang="en-IN" sz="2400" dirty="0" smtClean="0"/>
              <a:t>: </a:t>
            </a:r>
            <a:r>
              <a:rPr lang="en-US" sz="2400" dirty="0" smtClean="0"/>
              <a:t>Sampler </a:t>
            </a:r>
            <a:r>
              <a:rPr lang="en-US" sz="2400" dirty="0"/>
              <a:t>consults Jaeger agent for the appropriate sampling strategy to use in the current </a:t>
            </a:r>
            <a:r>
              <a:rPr lang="en-US" sz="2400" dirty="0" smtClean="0"/>
              <a:t>service.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682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Setup Jaeger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/>
              <a:t>Step1: Setup Docker in VM (by exe or bin file).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Step 2: Run this command –</a:t>
            </a:r>
          </a:p>
          <a:p>
            <a:pPr marL="914400" lvl="2" indent="0">
              <a:buNone/>
            </a:pPr>
            <a:r>
              <a:rPr lang="en-IN" sz="1600" dirty="0" err="1">
                <a:solidFill>
                  <a:schemeClr val="accent1">
                    <a:lumMod val="50000"/>
                  </a:schemeClr>
                </a:solidFill>
              </a:rPr>
              <a:t>docker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 run -d --name jaeger -e COLLECTOR_ZIPKIN_HOST_PORT=:9411 -p 5775:5775/</a:t>
            </a:r>
            <a:r>
              <a:rPr lang="en-IN" sz="1600" dirty="0" err="1">
                <a:solidFill>
                  <a:schemeClr val="accent1">
                    <a:lumMod val="50000"/>
                  </a:schemeClr>
                </a:solidFill>
              </a:rPr>
              <a:t>udp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 -p 6831:6831/</a:t>
            </a:r>
            <a:r>
              <a:rPr lang="en-IN" sz="1600" dirty="0" err="1">
                <a:solidFill>
                  <a:schemeClr val="accent1">
                    <a:lumMod val="50000"/>
                  </a:schemeClr>
                </a:solidFill>
              </a:rPr>
              <a:t>udp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 -p 6832:6832/</a:t>
            </a:r>
            <a:r>
              <a:rPr lang="en-IN" sz="1600" dirty="0" err="1">
                <a:solidFill>
                  <a:schemeClr val="accent1">
                    <a:lumMod val="50000"/>
                  </a:schemeClr>
                </a:solidFill>
              </a:rPr>
              <a:t>udp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 -p 5778:5778 -p 16686:16686 -p 14268:14268 -p 14250:14250 -p 9411:9411 </a:t>
            </a:r>
            <a:r>
              <a:rPr lang="en-IN" sz="1600" dirty="0" err="1">
                <a:solidFill>
                  <a:schemeClr val="accent1">
                    <a:lumMod val="50000"/>
                  </a:schemeClr>
                </a:solidFill>
              </a:rPr>
              <a:t>jaegertracing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/all-in-one:1.9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Step 3 : Add jaeger dependency in pom.xml file of the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Step 4 : Configure Jaeger into the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Step 5 : Up all the services. To trace the detail we can go to Jaeger port (by default 16686) which we define earlier.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4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Jaeger vs Zipkin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Jaeger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Jaeger </a:t>
            </a:r>
            <a:r>
              <a:rPr lang="en-US" sz="2000" dirty="0"/>
              <a:t>also provides dynamic sampling, a REST API, a ReactJS-based </a:t>
            </a:r>
            <a:r>
              <a:rPr lang="en-US" sz="2000" dirty="0" smtClean="0"/>
              <a:t>UI</a:t>
            </a:r>
          </a:p>
          <a:p>
            <a:r>
              <a:rPr lang="en-US" sz="2000" dirty="0" smtClean="0"/>
              <a:t>It has in-memory storage </a:t>
            </a:r>
            <a:r>
              <a:rPr lang="en-US" sz="2000" dirty="0"/>
              <a:t> </a:t>
            </a:r>
            <a:r>
              <a:rPr lang="en-US" sz="2000" dirty="0" smtClean="0"/>
              <a:t>and </a:t>
            </a:r>
            <a:r>
              <a:rPr lang="en-US" sz="2000" dirty="0"/>
              <a:t>pluggable component which currently supports </a:t>
            </a:r>
            <a:r>
              <a:rPr lang="en-US" sz="2000" b="1" dirty="0">
                <a:hlinkClick r:id="rId2"/>
              </a:rPr>
              <a:t>Cassandra</a:t>
            </a:r>
            <a:r>
              <a:rPr lang="en-US" sz="2000" dirty="0"/>
              <a:t>, </a:t>
            </a:r>
            <a:r>
              <a:rPr lang="en-US" sz="2000" b="1" dirty="0">
                <a:hlinkClick r:id="rId3"/>
              </a:rPr>
              <a:t>Elasticsearch</a:t>
            </a:r>
            <a:r>
              <a:rPr lang="en-US" sz="2000" dirty="0"/>
              <a:t> and </a:t>
            </a:r>
            <a:r>
              <a:rPr lang="en-US" sz="2000" b="1" dirty="0" smtClean="0">
                <a:hlinkClick r:id="rId4"/>
              </a:rPr>
              <a:t>Kafka</a:t>
            </a:r>
            <a:endParaRPr lang="en-US" sz="2000" b="1" dirty="0" smtClean="0"/>
          </a:p>
          <a:p>
            <a:r>
              <a:rPr lang="en-US" sz="2000" dirty="0" smtClean="0"/>
              <a:t>Good for scaling, Implementation of OpenTracing  is available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Small Developer Community as compare to Zipkin Community.</a:t>
            </a:r>
            <a:endParaRPr lang="en-IN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Zipkin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r>
              <a:rPr lang="en-IN" sz="2000" dirty="0" smtClean="0"/>
              <a:t>Zipkin doesn’t provide varieties of sampling like probalistics and</a:t>
            </a:r>
          </a:p>
          <a:p>
            <a:r>
              <a:rPr lang="en-US" sz="2000" dirty="0" smtClean="0"/>
              <a:t>It also </a:t>
            </a:r>
            <a:r>
              <a:rPr lang="en-US" sz="2000" dirty="0" smtClean="0"/>
              <a:t>has in-memory storage  and pluggable component which currently supports </a:t>
            </a:r>
            <a:r>
              <a:rPr lang="en-US" sz="2000" dirty="0" smtClean="0">
                <a:hlinkClick r:id="rId2"/>
              </a:rPr>
              <a:t>Cassandra</a:t>
            </a:r>
            <a:r>
              <a:rPr lang="en-US" sz="2000" dirty="0" smtClean="0"/>
              <a:t>, </a:t>
            </a:r>
            <a:r>
              <a:rPr lang="en-US" sz="2000" dirty="0" smtClean="0">
                <a:hlinkClick r:id="rId3"/>
              </a:rPr>
              <a:t>Elasticsearch</a:t>
            </a:r>
            <a:r>
              <a:rPr lang="en-US" sz="2000" dirty="0" smtClean="0"/>
              <a:t> and </a:t>
            </a:r>
            <a:r>
              <a:rPr lang="en-US" sz="2000" dirty="0" smtClean="0">
                <a:hlinkClick r:id="rId4"/>
              </a:rPr>
              <a:t>Kafka</a:t>
            </a:r>
            <a:endParaRPr lang="en-IN" sz="2000" dirty="0" smtClean="0"/>
          </a:p>
          <a:p>
            <a:r>
              <a:rPr lang="en-IN" sz="2000" dirty="0" smtClean="0"/>
              <a:t>All </a:t>
            </a:r>
            <a:r>
              <a:rPr lang="en-US" sz="2000" dirty="0" smtClean="0"/>
              <a:t>Implementation of OpenTracing  is not </a:t>
            </a:r>
            <a:r>
              <a:rPr lang="en-US" sz="2000" dirty="0" smtClean="0"/>
              <a:t>available.</a:t>
            </a:r>
            <a:endParaRPr lang="en-IN" dirty="0"/>
          </a:p>
          <a:p>
            <a:r>
              <a:rPr lang="en-IN" sz="2000" dirty="0" smtClean="0"/>
              <a:t>Large Developer Community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372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224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Questions:</vt:lpstr>
      <vt:lpstr>Jaeger</vt:lpstr>
      <vt:lpstr>Major Component Of Jaeger</vt:lpstr>
      <vt:lpstr>Architecture Of Jaeger</vt:lpstr>
      <vt:lpstr>Jaeger Client Sampling Configuration</vt:lpstr>
      <vt:lpstr>How to Setup Jaeger</vt:lpstr>
      <vt:lpstr>Jaeger vs Zipkin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Jaeger</dc:title>
  <dc:creator>Ravii</dc:creator>
  <cp:lastModifiedBy>Ravii</cp:lastModifiedBy>
  <cp:revision>21</cp:revision>
  <dcterms:created xsi:type="dcterms:W3CDTF">2021-05-26T06:11:30Z</dcterms:created>
  <dcterms:modified xsi:type="dcterms:W3CDTF">2021-05-31T09:17:36Z</dcterms:modified>
</cp:coreProperties>
</file>