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09b7a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09b7a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a97a2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a97a2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09b7a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09b7a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a97a2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a97a2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a97a2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a97a2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a97a2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a97a2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a97a2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a97a2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c67a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c67a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c67a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8c67a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c67af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c67af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a97a2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a97a2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c67af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c67af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c67af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c67af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09b7a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09b7a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09b7a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09b7a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09b7a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09b7a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09b7a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09b7a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09b7a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09b7a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09b7a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09b7a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20c6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20c6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a20c66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a20c66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09b7a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09b7a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bb1b8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bb1b8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d94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8d94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3cd7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3cd7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509b7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509b7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509b7a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509b7a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09b7a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09b7a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09b7a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09b7a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09b7a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09b7a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09b7a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09b7a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programming.com/tutorial/bitwise_operator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&amp; Pointers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constants, iota, memory addresses,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if you want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685800" y="2840050"/>
            <a:ext cx="7772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constant of type 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 the value of your 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constant in a statement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85800" y="2840050"/>
            <a:ext cx="7772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using iota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memory address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where do you live?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FF"/>
                </a:solidFill>
              </a:rPr>
              <a:t>&amp;</a:t>
            </a:r>
            <a:endParaRPr sz="9600">
              <a:solidFill>
                <a:srgbClr val="FF00FF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85800" y="330922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where do you live?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1"/>
            <a:ext cx="9143999" cy="5113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2"/>
          <p:cNvCxnSpPr/>
          <p:nvPr/>
        </p:nvCxnSpPr>
        <p:spPr>
          <a:xfrm flipH="1">
            <a:off x="2962675" y="3014850"/>
            <a:ext cx="5847300" cy="171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variable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variable’s memory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memory address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memory address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4075"/>
            <a:ext cx="9144001" cy="3275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/>
          <p:nvPr/>
        </p:nvCxnSpPr>
        <p:spPr>
          <a:xfrm rot="10800000">
            <a:off x="5873300" y="3457950"/>
            <a:ext cx="24762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770"/>
            <a:ext cx="9143998" cy="19999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constants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86" y="0"/>
            <a:ext cx="57554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3171250" y="2093900"/>
            <a:ext cx="364800" cy="1494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2389300"/>
            <a:ext cx="3171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have been using </a:t>
            </a:r>
            <a:r>
              <a:rPr b="1" lang="en" sz="1200">
                <a:solidFill>
                  <a:srgbClr val="0000FF"/>
                </a:solidFill>
              </a:rPr>
              <a:t>fmt.Println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fmt.Scan </a:t>
            </a:r>
            <a:r>
              <a:rPr lang="en" sz="1200"/>
              <a:t>receives input from user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fmt.Sprint</a:t>
            </a:r>
            <a:r>
              <a:rPr lang="en" sz="1200"/>
              <a:t> prints to a string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receives input from the 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does something with the input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pointers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pointing to memory addresses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FF"/>
                </a:solidFill>
              </a:rPr>
              <a:t>*</a:t>
            </a:r>
            <a:endParaRPr sz="9600">
              <a:solidFill>
                <a:srgbClr val="FF00FF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3640425" y="4778600"/>
            <a:ext cx="55038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*The asterisk symbol is used in books to reference something more, is it not?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685800"/>
            <a:ext cx="87058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0" y="4387875"/>
            <a:ext cx="914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store, or </a:t>
            </a:r>
            <a:r>
              <a:rPr b="1" lang="en"/>
              <a:t>reference</a:t>
            </a:r>
            <a:r>
              <a:rPr lang="en"/>
              <a:t>, a memory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b is storing a memory address, and in that memory address, an int is stored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of type “int pointer”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0" y="4326800"/>
            <a:ext cx="9144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 code: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we’re saying on line 15 that c is of type int but then we’re assigning it a memory address, not an int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66" y="149425"/>
            <a:ext cx="4727876" cy="3760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2"/>
          <p:cNvCxnSpPr/>
          <p:nvPr/>
        </p:nvCxnSpPr>
        <p:spPr>
          <a:xfrm flipH="1">
            <a:off x="6168750" y="3388450"/>
            <a:ext cx="1763700" cy="12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38" y="0"/>
            <a:ext cx="6161951" cy="3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0" y="4257300"/>
            <a:ext cx="9144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</a:t>
            </a:r>
            <a:r>
              <a:rPr b="1" lang="en"/>
              <a:t>dereference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b is storing a memory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asterisk in front of b says, “Show me the value in the memory address you’re storing.”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88" y="3097450"/>
            <a:ext cx="2980074" cy="1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650"/>
            <a:ext cx="9143998" cy="43003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600" y="0"/>
            <a:ext cx="3859400" cy="1811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873326" cy="4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475" y="3779425"/>
            <a:ext cx="5352525" cy="1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 rot="2700000">
            <a:off x="5264495" y="1435956"/>
            <a:ext cx="4303310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Pass By Copy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b="1" lang="en" sz="1200">
                <a:solidFill>
                  <a:srgbClr val="0000FF"/>
                </a:solidFill>
              </a:rPr>
              <a:t>copy</a:t>
            </a:r>
            <a:r>
              <a:rPr lang="en" sz="1200"/>
              <a:t> of the variable is passed into the function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5689739" cy="4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25" y="3892375"/>
            <a:ext cx="4823775" cy="12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 rot="2700000">
            <a:off x="5264495" y="1435956"/>
            <a:ext cx="4303310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Pass By Value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memory address of the variable is passed into the function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</a:t>
            </a:r>
            <a:r>
              <a:rPr b="1" lang="en" sz="1000">
                <a:solidFill>
                  <a:srgbClr val="0000FF"/>
                </a:solidFill>
              </a:rPr>
              <a:t>value</a:t>
            </a:r>
            <a:r>
              <a:rPr lang="en" sz="1000"/>
              <a:t> of the variable can now be changed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78" y="644275"/>
            <a:ext cx="5110051" cy="38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memory addresses and pointers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57200" y="0"/>
            <a:ext cx="37392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57200" y="617625"/>
            <a:ext cx="54168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constants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iota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bitwise operations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memory address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&amp;</a:t>
            </a:r>
            <a:endParaRPr b="1" sz="12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And where do you live?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pointers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*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referencing / dereferencing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Research and then explain how bitwise operations work.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a program that uses bitwise operations and use screenshots of your code and output in your explanation.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Addresses &amp; Pointers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Describe the role that memory addresses and pointers play in go programming.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might you use a memory address?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might you use a pointer?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Why is it useful to use a pointer?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relationship between a memory address and a pointer?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000125"/>
            <a:ext cx="3086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976300"/>
            <a:ext cx="3343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176200"/>
            <a:ext cx="31432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139000"/>
            <a:ext cx="7936299" cy="17192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0" y="2027925"/>
            <a:ext cx="7892875" cy="291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7" name="Google Shape;67;p14"/>
          <p:cNvCxnSpPr/>
          <p:nvPr/>
        </p:nvCxnSpPr>
        <p:spPr>
          <a:xfrm>
            <a:off x="1120800" y="1511775"/>
            <a:ext cx="437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3371075" y="1503075"/>
            <a:ext cx="5505100" cy="2354550"/>
          </a:xfrm>
          <a:custGeom>
            <a:rect b="b" l="l" r="r" t="t"/>
            <a:pathLst>
              <a:path extrusionOk="0" h="94182" w="220204">
                <a:moveTo>
                  <a:pt x="178632" y="0"/>
                </a:moveTo>
                <a:cubicBezTo>
                  <a:pt x="184077" y="3128"/>
                  <a:pt x="206378" y="4634"/>
                  <a:pt x="211301" y="18767"/>
                </a:cubicBezTo>
                <a:cubicBezTo>
                  <a:pt x="216225" y="32900"/>
                  <a:pt x="229952" y="73852"/>
                  <a:pt x="208173" y="84799"/>
                </a:cubicBezTo>
                <a:cubicBezTo>
                  <a:pt x="186394" y="95746"/>
                  <a:pt x="113586" y="83756"/>
                  <a:pt x="80628" y="84451"/>
                </a:cubicBezTo>
                <a:cubicBezTo>
                  <a:pt x="47670" y="85146"/>
                  <a:pt x="23864" y="87347"/>
                  <a:pt x="10426" y="88969"/>
                </a:cubicBezTo>
                <a:cubicBezTo>
                  <a:pt x="-3012" y="90591"/>
                  <a:pt x="1738" y="93313"/>
                  <a:pt x="0" y="9418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25" y="1109650"/>
            <a:ext cx="3362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76200"/>
            <a:ext cx="48387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3749125"/>
            <a:ext cx="2857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