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ba82edde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ba82edde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afb3b61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afb3b61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afb3b614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afb3b61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afb3b61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afb3b61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afb3b61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afb3b61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afb3b61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afb3b61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a82edde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a82edde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a82edde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a82edde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5fd17e5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5fd17e5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a82edde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a82edde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a82edde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a82edde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65fd17e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65fd17e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a82edde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a82edde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a82edde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a82edde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a82edde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a82edde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5fd17e5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5fd17e5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5fd17e5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5fd17e5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a82edde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a82edde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a82edde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a82edde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a82edde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ba82edde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5fd17e5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5fd17e5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5fd17e5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5fd17e5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ba82edde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ba82edde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a04cdf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ba04cdf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a04cdf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ba04cdf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a07ad4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ba07ad4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a82edde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ba82edde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a82edde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a82edde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a82edde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a82edde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a82edde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ba82edde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ba82edde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ba82edde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ba82edde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ba82edde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5fd17e5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65fd17e5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65fd17e5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65fd17e5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5fd17e5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5fd17e5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a82edde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a82edde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a82edde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a82edde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afb3b61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afb3b61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olang.org/ref/spec#The_zero_valu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laktek.com/2012/01/27/learning-go-types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hyperlink" Target="http://www.laktek.com/2012/01/27/learning-go-types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17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image" Target="../media/image17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laktek.com/2012/01/27/learning-go-types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user defined types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0"/>
            <a:ext cx="647371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375" y="2971429"/>
            <a:ext cx="4480626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 rot="976354">
            <a:off x="6473748" y="938300"/>
            <a:ext cx="2670168" cy="1077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Always use “var” to initialize a variable to its zero value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zero value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8" name="Google Shape;98;p18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false for booleans, 0 for integers, 0.0 for floats, "" for strings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nil for pointers, functions, interfaces, slices, channels, and maps</a:t>
            </a:r>
            <a:endParaRPr sz="1800"/>
          </a:p>
        </p:txBody>
      </p:sp>
      <p:sp>
        <p:nvSpPr>
          <p:cNvPr id="99" name="Google Shape;99;p18"/>
          <p:cNvSpPr txBox="1"/>
          <p:nvPr/>
        </p:nvSpPr>
        <p:spPr>
          <a:xfrm>
            <a:off x="6498875" y="4856775"/>
            <a:ext cx="26451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https://golang.org/ref/spec#The_zero_value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0"/>
            <a:ext cx="587516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825" y="3291275"/>
            <a:ext cx="4511175" cy="116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 rot="1800262">
            <a:off x="6473784" y="938387"/>
            <a:ext cx="2670247" cy="10772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Always use shorthand notation to initialize a variable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vs Unnamed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Named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allow methods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Unnamed / Anonymous</a:t>
            </a:r>
            <a:endParaRPr sz="1800"/>
          </a:p>
        </p:txBody>
      </p:sp>
      <p:sp>
        <p:nvSpPr>
          <p:cNvPr id="119" name="Google Shape;119;p21"/>
          <p:cNvSpPr txBox="1"/>
          <p:nvPr/>
        </p:nvSpPr>
        <p:spPr>
          <a:xfrm>
            <a:off x="7254775" y="4874150"/>
            <a:ext cx="18891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source: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Learning Go - Types</a:t>
            </a:r>
            <a:endParaRPr sz="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vs Unnamed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150" y="1363475"/>
            <a:ext cx="5751699" cy="20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7254775" y="4874150"/>
            <a:ext cx="18891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source: </a:t>
            </a:r>
            <a:r>
              <a:rPr lang="en" sz="900" u="sng">
                <a:solidFill>
                  <a:schemeClr val="hlink"/>
                </a:solidFill>
                <a:hlinkClick r:id="rId4"/>
              </a:rPr>
              <a:t>Learning Go - Types</a:t>
            </a:r>
            <a:endParaRPr sz="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golang spec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32" name="Google Shape;132;p23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let’s continue learning about reading official documentation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429" y="0"/>
            <a:ext cx="7327141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24"/>
          <p:cNvCxnSpPr/>
          <p:nvPr/>
        </p:nvCxnSpPr>
        <p:spPr>
          <a:xfrm>
            <a:off x="1907425" y="1338000"/>
            <a:ext cx="390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4"/>
          <p:cNvCxnSpPr/>
          <p:nvPr/>
        </p:nvCxnSpPr>
        <p:spPr>
          <a:xfrm>
            <a:off x="5686875" y="1338000"/>
            <a:ext cx="590700" cy="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4"/>
          <p:cNvCxnSpPr/>
          <p:nvPr/>
        </p:nvCxnSpPr>
        <p:spPr>
          <a:xfrm>
            <a:off x="1277900" y="2089900"/>
            <a:ext cx="590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4"/>
          <p:cNvCxnSpPr/>
          <p:nvPr/>
        </p:nvCxnSpPr>
        <p:spPr>
          <a:xfrm>
            <a:off x="1277900" y="2263675"/>
            <a:ext cx="590700" cy="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24"/>
          <p:cNvSpPr txBox="1"/>
          <p:nvPr/>
        </p:nvSpPr>
        <p:spPr>
          <a:xfrm>
            <a:off x="2298325" y="495225"/>
            <a:ext cx="59373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There are “named” and “unnamed” types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429" y="0"/>
            <a:ext cx="7327141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25"/>
          <p:cNvCxnSpPr/>
          <p:nvPr/>
        </p:nvCxnSpPr>
        <p:spPr>
          <a:xfrm>
            <a:off x="1907425" y="1338000"/>
            <a:ext cx="390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5"/>
          <p:cNvCxnSpPr/>
          <p:nvPr/>
        </p:nvCxnSpPr>
        <p:spPr>
          <a:xfrm>
            <a:off x="5686875" y="1338000"/>
            <a:ext cx="590700" cy="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5"/>
          <p:cNvCxnSpPr/>
          <p:nvPr/>
        </p:nvCxnSpPr>
        <p:spPr>
          <a:xfrm>
            <a:off x="1277900" y="2089900"/>
            <a:ext cx="590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5"/>
          <p:cNvCxnSpPr/>
          <p:nvPr/>
        </p:nvCxnSpPr>
        <p:spPr>
          <a:xfrm>
            <a:off x="1277900" y="2263675"/>
            <a:ext cx="590700" cy="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8999" y="2139226"/>
            <a:ext cx="6544250" cy="1204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53" name="Google Shape;153;p25"/>
          <p:cNvCxnSpPr/>
          <p:nvPr/>
        </p:nvCxnSpPr>
        <p:spPr>
          <a:xfrm flipH="1">
            <a:off x="1876625" y="2041750"/>
            <a:ext cx="495300" cy="13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5"/>
          <p:cNvSpPr txBox="1"/>
          <p:nvPr/>
        </p:nvSpPr>
        <p:spPr>
          <a:xfrm>
            <a:off x="2298325" y="495225"/>
            <a:ext cx="59373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“named” type - you create the identifier (the name)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429" y="0"/>
            <a:ext cx="7327141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6"/>
          <p:cNvCxnSpPr/>
          <p:nvPr/>
        </p:nvCxnSpPr>
        <p:spPr>
          <a:xfrm>
            <a:off x="1907425" y="1338000"/>
            <a:ext cx="390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6"/>
          <p:cNvCxnSpPr/>
          <p:nvPr/>
        </p:nvCxnSpPr>
        <p:spPr>
          <a:xfrm>
            <a:off x="5686875" y="1338000"/>
            <a:ext cx="590700" cy="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6"/>
          <p:cNvCxnSpPr/>
          <p:nvPr/>
        </p:nvCxnSpPr>
        <p:spPr>
          <a:xfrm>
            <a:off x="1277900" y="2089900"/>
            <a:ext cx="590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6"/>
          <p:cNvCxnSpPr/>
          <p:nvPr/>
        </p:nvCxnSpPr>
        <p:spPr>
          <a:xfrm>
            <a:off x="1277900" y="2263675"/>
            <a:ext cx="590700" cy="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2250" y="2487899"/>
            <a:ext cx="6031652" cy="12596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65" name="Google Shape;165;p26"/>
          <p:cNvCxnSpPr/>
          <p:nvPr/>
        </p:nvCxnSpPr>
        <p:spPr>
          <a:xfrm flipH="1">
            <a:off x="2389375" y="2371925"/>
            <a:ext cx="156300" cy="1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6"/>
          <p:cNvSpPr txBox="1"/>
          <p:nvPr/>
        </p:nvSpPr>
        <p:spPr>
          <a:xfrm>
            <a:off x="2298325" y="495225"/>
            <a:ext cx="59373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“unnamed” type - use the TypeLit already defined</a:t>
            </a:r>
            <a:endParaRPr b="1"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8775" y="3660625"/>
            <a:ext cx="1730400" cy="236402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48" y="0"/>
            <a:ext cx="4639575" cy="43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125" y="3461675"/>
            <a:ext cx="4061324" cy="168182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/>
          <p:nvPr/>
        </p:nvSpPr>
        <p:spPr>
          <a:xfrm rot="2700000">
            <a:off x="5029684" y="1265331"/>
            <a:ext cx="3800982" cy="583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we already saw this code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when looking at structs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429" y="0"/>
            <a:ext cx="7327141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7"/>
          <p:cNvCxnSpPr/>
          <p:nvPr/>
        </p:nvCxnSpPr>
        <p:spPr>
          <a:xfrm>
            <a:off x="1907425" y="1338000"/>
            <a:ext cx="390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7"/>
          <p:cNvCxnSpPr/>
          <p:nvPr/>
        </p:nvCxnSpPr>
        <p:spPr>
          <a:xfrm>
            <a:off x="5686875" y="1338000"/>
            <a:ext cx="590700" cy="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7"/>
          <p:cNvCxnSpPr/>
          <p:nvPr/>
        </p:nvCxnSpPr>
        <p:spPr>
          <a:xfrm>
            <a:off x="1277900" y="2089900"/>
            <a:ext cx="590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7"/>
          <p:cNvCxnSpPr/>
          <p:nvPr/>
        </p:nvCxnSpPr>
        <p:spPr>
          <a:xfrm>
            <a:off x="1277900" y="2263675"/>
            <a:ext cx="590700" cy="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7" name="Google Shape;1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2250" y="2487899"/>
            <a:ext cx="6031652" cy="12596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8" name="Google Shape;178;p27"/>
          <p:cNvCxnSpPr/>
          <p:nvPr/>
        </p:nvCxnSpPr>
        <p:spPr>
          <a:xfrm flipH="1">
            <a:off x="2389375" y="2371925"/>
            <a:ext cx="156300" cy="1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9" name="Google Shape;17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0700" y="0"/>
            <a:ext cx="3253300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6025" y="3925550"/>
            <a:ext cx="3477976" cy="5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15750" y="4432950"/>
            <a:ext cx="2028250" cy="38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18775" y="3660625"/>
            <a:ext cx="1730400" cy="236402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429" y="0"/>
            <a:ext cx="7327141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8"/>
          <p:cNvCxnSpPr/>
          <p:nvPr/>
        </p:nvCxnSpPr>
        <p:spPr>
          <a:xfrm>
            <a:off x="1907425" y="1338000"/>
            <a:ext cx="390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8"/>
          <p:cNvCxnSpPr/>
          <p:nvPr/>
        </p:nvCxnSpPr>
        <p:spPr>
          <a:xfrm>
            <a:off x="5686875" y="1338000"/>
            <a:ext cx="590700" cy="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8"/>
          <p:cNvCxnSpPr/>
          <p:nvPr/>
        </p:nvCxnSpPr>
        <p:spPr>
          <a:xfrm>
            <a:off x="1277900" y="2089900"/>
            <a:ext cx="590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8"/>
          <p:cNvCxnSpPr/>
          <p:nvPr/>
        </p:nvCxnSpPr>
        <p:spPr>
          <a:xfrm>
            <a:off x="1277900" y="2263675"/>
            <a:ext cx="590700" cy="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8"/>
          <p:cNvSpPr txBox="1"/>
          <p:nvPr/>
        </p:nvSpPr>
        <p:spPr>
          <a:xfrm>
            <a:off x="2298325" y="495225"/>
            <a:ext cx="59373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There are “named” and “unnamed” types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example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"/>
            <a:ext cx="9144000" cy="2911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2350" y="2911600"/>
            <a:ext cx="558165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"/>
            <a:ext cx="9143998" cy="305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3600" y="2876550"/>
            <a:ext cx="701040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1"/>
          <p:cNvSpPr txBox="1"/>
          <p:nvPr/>
        </p:nvSpPr>
        <p:spPr>
          <a:xfrm>
            <a:off x="112675" y="3744950"/>
            <a:ext cx="1915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Every type has an underlying type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Pre-declared</a:t>
            </a:r>
            <a:r>
              <a:rPr lang="en" sz="1800"/>
              <a:t> types and </a:t>
            </a:r>
            <a:r>
              <a:rPr b="1" lang="en" sz="1800"/>
              <a:t>type literals</a:t>
            </a:r>
            <a:r>
              <a:rPr lang="en" sz="1800"/>
              <a:t> refers to themselves as the underlying type. 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When declaring a new type, you have to provide an existing type. </a:t>
            </a:r>
            <a:endParaRPr sz="1800"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The new type will have the same underlying type as the existing type.</a:t>
            </a:r>
            <a:endParaRPr sz="1800"/>
          </a:p>
        </p:txBody>
      </p:sp>
      <p:sp>
        <p:nvSpPr>
          <p:cNvPr id="216" name="Google Shape;216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Underlying Type</a:t>
            </a:r>
            <a:endParaRPr/>
          </a:p>
        </p:txBody>
      </p:sp>
      <p:sp>
        <p:nvSpPr>
          <p:cNvPr id="217" name="Google Shape;217;p32"/>
          <p:cNvSpPr txBox="1"/>
          <p:nvPr/>
        </p:nvSpPr>
        <p:spPr>
          <a:xfrm>
            <a:off x="7254775" y="4874150"/>
            <a:ext cx="18891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source: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Learning Go - Types</a:t>
            </a:r>
            <a:endParaRPr sz="9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863" y="1365100"/>
            <a:ext cx="6014273" cy="1745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example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227101" cy="423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1350" y="3529050"/>
            <a:ext cx="2992651" cy="16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5"/>
          <p:cNvSpPr txBox="1"/>
          <p:nvPr/>
        </p:nvSpPr>
        <p:spPr>
          <a:xfrm>
            <a:off x="0" y="4540200"/>
            <a:ext cx="38775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Conversion</a:t>
            </a:r>
            <a:endParaRPr sz="3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969475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0875" y="3440575"/>
            <a:ext cx="3513125" cy="17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6"/>
          <p:cNvSpPr txBox="1"/>
          <p:nvPr/>
        </p:nvSpPr>
        <p:spPr>
          <a:xfrm>
            <a:off x="0" y="4540200"/>
            <a:ext cx="38775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Conversion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user defined types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7" name="Google Shape;47;p10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example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7" name="Google Shape;247;p37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program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 the program, create a type and use it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253" name="Google Shape;253;p3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 can create your own types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your types will have an underlying type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Review Questions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predeclared</a:t>
            </a:r>
            <a:endParaRPr/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Why do you think the word “predeclared” is used when talking about certain types in go?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</a:t>
            </a:r>
            <a:endParaRPr/>
          </a:p>
        </p:txBody>
      </p:sp>
      <p:sp>
        <p:nvSpPr>
          <p:cNvPr id="270" name="Google Shape;270;p4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do you think the word “named” is used when talking about certain types in go?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composite</a:t>
            </a:r>
            <a:endParaRPr/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do you think the word “composite” is used when talking about certain types in go?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unnamed</a:t>
            </a:r>
            <a:endParaRPr/>
          </a:p>
        </p:txBody>
      </p:sp>
      <p:sp>
        <p:nvSpPr>
          <p:cNvPr id="282" name="Google Shape;282;p4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do you think the word “unnamed” is used when talking about certain types in go?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literal</a:t>
            </a:r>
            <a:endParaRPr/>
          </a:p>
        </p:txBody>
      </p:sp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general definition of a literal in programming? Why do you think the phrase “type literal” is used when talking about certain types in go?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type</a:t>
            </a:r>
            <a:endParaRPr/>
          </a:p>
        </p:txBody>
      </p:sp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Write a program that creates a named typed, attaches a method to it, and then uses that method.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1453"/>
            <a:ext cx="7133125" cy="35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7925" y="3609100"/>
            <a:ext cx="3566075" cy="15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7899651" cy="43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8900" y="3808750"/>
            <a:ext cx="3705099" cy="13347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0" y="4540200"/>
            <a:ext cx="38775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Conversion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007396" cy="380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03230"/>
            <a:ext cx="9144001" cy="135418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 rot="1798710">
            <a:off x="6739253" y="1299132"/>
            <a:ext cx="2546256" cy="6034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Assertion</a:t>
            </a:r>
            <a:endParaRPr b="1" sz="3000">
              <a:solidFill>
                <a:srgbClr val="FF0000"/>
              </a:solidFill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1696825" y="4580100"/>
            <a:ext cx="7337400" cy="265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type system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Pre-declared vs Composite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Golang by default includes several </a:t>
            </a:r>
            <a:r>
              <a:rPr b="1" lang="en" sz="1800">
                <a:solidFill>
                  <a:srgbClr val="0000FF"/>
                </a:solidFill>
              </a:rPr>
              <a:t>pre-declared, built-in, primitive </a:t>
            </a:r>
            <a:r>
              <a:rPr lang="en" sz="1800"/>
              <a:t>types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boolean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numeric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string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Pre-declared types are used to construct other </a:t>
            </a:r>
            <a:r>
              <a:rPr b="1" lang="en" sz="1800">
                <a:solidFill>
                  <a:srgbClr val="0000FF"/>
                </a:solidFill>
              </a:rPr>
              <a:t>composite</a:t>
            </a:r>
            <a:r>
              <a:rPr lang="en" sz="1800"/>
              <a:t> types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array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struct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pointer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slice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map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channel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0"/>
            <a:ext cx="647371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375" y="2971429"/>
            <a:ext cx="4480626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