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72462fc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72462fc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72462fc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72462fc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72462fc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72462fc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72462fc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72462fc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72462fc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72462fc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72462fc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72462fc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72462fc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72462fc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72462fc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72462fc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72462fc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72462fc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72462f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72462f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72462fc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72462fc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72462fc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72462f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72462fc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72462fc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72462fc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72462fc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72462fc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72462fc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72462fc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72462fc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72462fc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72462fc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ardanlabs.com/hardcore-go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ArdanStudios/gotraining/blob/master/10-testing/06-stack_trace/readme.md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google.com/document/d/10RN74wSPPoZBGiMnv0A9I48DzvxoHbhR6-iYDZ2jk8w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goinggo.net/2015/09/composition-with-go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rdanStudios/gotrain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Hardcore Go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Ardan Labs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/>
              <a:t>string </a:t>
            </a:r>
            <a:endParaRPr sz="14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" sz="1200"/>
              <a:t>built in type 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" sz="1200"/>
              <a:t>also a reference type 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" sz="1200"/>
              <a:t>string is a two word data structure </a:t>
            </a:r>
            <a:endParaRPr sz="1200"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</a:pPr>
            <a:r>
              <a:rPr lang="en" sz="1200"/>
              <a:t>either 8 or 16 bytes </a:t>
            </a:r>
            <a:endParaRPr sz="1200"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</a:pPr>
            <a:r>
              <a:rPr lang="en" sz="1200"/>
              <a:t>first </a:t>
            </a:r>
            <a:r>
              <a:rPr b="1" lang="en" sz="1200">
                <a:solidFill>
                  <a:srgbClr val="0000FF"/>
                </a:solidFill>
              </a:rPr>
              <a:t>word </a:t>
            </a:r>
            <a:endParaRPr b="1" sz="1200">
              <a:solidFill>
                <a:srgbClr val="0000FF"/>
              </a:solidFill>
            </a:endParaRPr>
          </a:p>
          <a:p>
            <a: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FF"/>
                </a:solidFill>
              </a:rPr>
              <a:t>slice of bytes </a:t>
            </a:r>
            <a:endParaRPr b="1" sz="1200">
              <a:solidFill>
                <a:srgbClr val="0000FF"/>
              </a:solidFill>
            </a:endParaRPr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</a:pPr>
            <a:r>
              <a:rPr lang="en" sz="1200"/>
              <a:t>second </a:t>
            </a:r>
            <a:r>
              <a:rPr b="1" lang="en" sz="1200">
                <a:solidFill>
                  <a:srgbClr val="0000FF"/>
                </a:solidFill>
              </a:rPr>
              <a:t>word </a:t>
            </a:r>
            <a:endParaRPr b="1" sz="1200">
              <a:solidFill>
                <a:srgbClr val="0000FF"/>
              </a:solidFill>
            </a:endParaRPr>
          </a:p>
          <a:p>
            <a: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FF"/>
                </a:solidFill>
              </a:rPr>
              <a:t>len of those bytes </a:t>
            </a:r>
            <a:endParaRPr b="1" sz="1200">
              <a:solidFill>
                <a:srgbClr val="0000FF"/>
              </a:solidFill>
            </a:endParaRPr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</a:pPr>
            <a:r>
              <a:rPr lang="en" sz="1200"/>
              <a:t>all reference types have a pointer </a:t>
            </a:r>
            <a:endParaRPr sz="1200"/>
          </a:p>
          <a:p>
            <a: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</a:pPr>
            <a:r>
              <a:rPr lang="en" sz="1200"/>
              <a:t>when we copy a string we are making a copy of the two words: </a:t>
            </a:r>
            <a:endParaRPr sz="1200"/>
          </a:p>
          <a:p>
            <a: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FF"/>
                </a:solidFill>
              </a:rPr>
              <a:t>word 1: the pointer to the underlying array of bytes </a:t>
            </a:r>
            <a:endParaRPr b="1" sz="1200">
              <a:solidFill>
                <a:srgbClr val="0000FF"/>
              </a:solidFill>
            </a:endParaRPr>
          </a:p>
          <a:p>
            <a: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FF"/>
                </a:solidFill>
              </a:rPr>
              <a:t>word 2: the length</a:t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108" name="Google Shape;108;p22"/>
          <p:cNvSpPr/>
          <p:nvPr/>
        </p:nvSpPr>
        <p:spPr>
          <a:xfrm>
            <a:off x="5881100" y="6982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/>
          <p:nvPr/>
        </p:nvSpPr>
        <p:spPr>
          <a:xfrm>
            <a:off x="5881100" y="12709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22"/>
          <p:cNvCxnSpPr/>
          <p:nvPr/>
        </p:nvCxnSpPr>
        <p:spPr>
          <a:xfrm flipH="1">
            <a:off x="3156875" y="953950"/>
            <a:ext cx="3029100" cy="165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22"/>
          <p:cNvSpPr txBox="1"/>
          <p:nvPr/>
        </p:nvSpPr>
        <p:spPr>
          <a:xfrm>
            <a:off x="5930275" y="1327675"/>
            <a:ext cx="11112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three word data structure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pointer to underlying array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length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capacity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don’t 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have slice of pointers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do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have a slice of values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have slices of core data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core data needs to be in one place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as contiguous as possible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three index slice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slice2 := slice1[2:4:4]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5881100" y="6982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/>
          <p:nvPr/>
        </p:nvSpPr>
        <p:spPr>
          <a:xfrm>
            <a:off x="5881100" y="12709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5930275" y="1327675"/>
            <a:ext cx="11112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</a:t>
            </a:r>
            <a:endParaRPr/>
          </a:p>
        </p:txBody>
      </p:sp>
      <p:sp>
        <p:nvSpPr>
          <p:cNvPr id="121" name="Google Shape;121;p23"/>
          <p:cNvSpPr/>
          <p:nvPr/>
        </p:nvSpPr>
        <p:spPr>
          <a:xfrm>
            <a:off x="5881100" y="1843650"/>
            <a:ext cx="572700" cy="572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5930275" y="1843650"/>
            <a:ext cx="11112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</a:t>
            </a:r>
            <a:endParaRPr/>
          </a:p>
        </p:txBody>
      </p:sp>
      <p:cxnSp>
        <p:nvCxnSpPr>
          <p:cNvPr id="123" name="Google Shape;123;p23"/>
          <p:cNvCxnSpPr/>
          <p:nvPr/>
        </p:nvCxnSpPr>
        <p:spPr>
          <a:xfrm flipH="1">
            <a:off x="4189475" y="953950"/>
            <a:ext cx="1996500" cy="144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23"/>
          <p:cNvSpPr txBox="1"/>
          <p:nvPr/>
        </p:nvSpPr>
        <p:spPr>
          <a:xfrm>
            <a:off x="3830600" y="2416350"/>
            <a:ext cx="56646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trace</a:t>
            </a:r>
            <a:endParaRPr/>
          </a:p>
        </p:txBody>
      </p:sp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reading the stack trace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Initialization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short variable declaration operator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:=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declare and initialize at the same time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if you are setting to </a:t>
            </a:r>
            <a:r>
              <a:rPr b="1" lang="en" sz="1100">
                <a:solidFill>
                  <a:schemeClr val="dk1"/>
                </a:solidFill>
              </a:rPr>
              <a:t>zero value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 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var aa int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don’t use 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aa := 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Constants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constants of a: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kind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don’t need a type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constants without a type are called “kind”</a:t>
            </a:r>
            <a:endParaRPr sz="11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</a:rPr>
              <a:t>	// Untyped Constants.</a:t>
            </a:r>
            <a:endParaRPr sz="11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  <a:r>
              <a:rPr lang="en" sz="1100">
                <a:solidFill>
                  <a:srgbClr val="FF0000"/>
                </a:solidFill>
              </a:rPr>
              <a:t>const ui = 12345    // kind: integer</a:t>
            </a:r>
            <a:endParaRPr sz="1100">
              <a:solidFill>
                <a:srgbClr val="FF0000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1100">
                <a:solidFill>
                  <a:srgbClr val="FF0000"/>
                </a:solidFill>
              </a:rPr>
              <a:t>	const uf = 3.141592 // kind: floating-point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allows implicit conversion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type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a constant of a type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  <a:r>
              <a:rPr lang="en" sz="1100">
                <a:solidFill>
                  <a:srgbClr val="FF0000"/>
                </a:solidFill>
              </a:rPr>
              <a:t>const ti int = 12345        // type: int64</a:t>
            </a:r>
            <a:endParaRPr sz="1100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1100">
                <a:solidFill>
                  <a:srgbClr val="FF0000"/>
                </a:solidFill>
              </a:rPr>
              <a:t>	const tf float64 = 3.141592 // type: float64</a:t>
            </a:r>
            <a:endParaRPr sz="1100">
              <a:solidFill>
                <a:srgbClr val="FF0000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can’t be implicitly converted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only explicit conversion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when we’re working with variables of a type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we have to have like types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this is static typing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Mechanical Sympathy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keep things in memory as contiguous as possible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linked lists are bad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not necessarily contiguous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arrays are our friends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they give us contiguous blocks of memory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however they’re fixed in size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hello slices!</a:t>
            </a:r>
            <a:endParaRPr i="1" sz="1100">
              <a:solidFill>
                <a:schemeClr val="dk1"/>
              </a:solidFill>
            </a:endParaRPr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slices are built on top of arrays</a:t>
            </a:r>
            <a:endParaRPr sz="1100">
              <a:solidFill>
                <a:schemeClr val="dk1"/>
              </a:solidFill>
            </a:endParaRPr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slices grow in size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hardware can feed caches easily with arrays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stacks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today in go stacks are contiguous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Sharing A Value vs Reference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sharing copies is better than sharing references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keeps it on the stack, not the heap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using pointers is not more performant than sharing data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in most cases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if sharing large amounts of data, might not be true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mostly, however, share copies and not pointers (references)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sharing copies of values, as opposed to sharing pointers, allows keeping data on the stack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keeps it out of the heap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heap is for what is shared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keep the data as contiguous as possible at all times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942500"/>
            <a:ext cx="8520600" cy="3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encapsulation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fields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methods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polymorphism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polymorphism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a function that can take types implementing the interface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many different types, all of which implement the interface, can be passed to the polymorphic function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interface types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only declare behavior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there is not state; no fields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it is a type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so we can create values of a type interface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name with “er” if they have one method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interfaces do things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for example</a:t>
            </a:r>
            <a:endParaRPr sz="1100">
              <a:solidFill>
                <a:schemeClr val="dk1"/>
              </a:solidFill>
            </a:endParaRPr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interface notifier</a:t>
            </a:r>
            <a:endParaRPr sz="1100">
              <a:solidFill>
                <a:schemeClr val="dk1"/>
              </a:solidFill>
            </a:endParaRPr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runs the notify method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extend / override an existing type</a:t>
            </a:r>
            <a:r>
              <a:rPr lang="en" sz="1100">
                <a:solidFill>
                  <a:schemeClr val="dk1"/>
                </a:solidFill>
              </a:rPr>
              <a:t> - inheritance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notes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263" y="952500"/>
            <a:ext cx="26574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1739"/>
          <a:stretch/>
        </p:blipFill>
        <p:spPr>
          <a:xfrm>
            <a:off x="3205163" y="854275"/>
            <a:ext cx="2733675" cy="34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</a:t>
            </a:r>
            <a:endParaRPr/>
          </a:p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http://www.goinggo.net/2015/09/composition-with-go.html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training</a:t>
            </a:r>
            <a:endParaRPr/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https://github.com/ArdanStudios/gotraining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mechanical sympathy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language must work well with your hardware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readable code is your #1 priority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write clever code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code as simple as possible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understanding type is the foundation of go programming</a:t>
            </a:r>
            <a:endParaRPr/>
          </a:p>
        </p:txBody>
      </p:sp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Take-Aways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provides two pieces of info: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size 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size, or amount of memory, we’re looking to read/write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representation 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representation of that memory: int, string, float, etc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float64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gives you two pieces of info: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size 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representation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int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/>
              <a:t>architect specific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/>
              <a:t>“word” size </a:t>
            </a:r>
            <a:endParaRPr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</a:pPr>
            <a:r>
              <a:rPr lang="en"/>
              <a:t>word is 8 bytes on 64 bit architecture </a:t>
            </a:r>
            <a:endParaRPr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</a:pPr>
            <a:r>
              <a:rPr lang="en"/>
              <a:t>word is 4 bytes on 32 bit architecture 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/>
              <a:t>use “int” unless you have hardware reasons to use “int8” or “int16”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