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720c46d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720c46d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720c46d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720c46d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720c46d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720c46d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720c46d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720c46d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720c46d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720c46d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720c46d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720c46d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720c46d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720c46d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720c46d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720c46d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720c46d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720c46d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720c46d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720c46d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720c46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720c46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720c46d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720c46d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720c46d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720c46d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720c46d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720c46d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720c46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720c46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720c46d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720c46d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720c46d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720c46d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720c46d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720c46d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720c46d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720c46d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720c46d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720c46d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720c46d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720c46d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OSI_mode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whois</a:t>
            </a:r>
            <a:endParaRPr/>
          </a:p>
        </p:txBody>
      </p:sp>
      <p:sp>
        <p:nvSpPr>
          <p:cNvPr id="108" name="Google Shape;10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out who owns a domain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headers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837" y="0"/>
            <a:ext cx="65903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 golang.org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 -v golang.org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 -I golang.org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is the layer below http</a:t>
            </a:r>
            <a:endParaRPr/>
          </a:p>
        </p:txBody>
      </p:sp>
      <p:sp>
        <p:nvSpPr>
          <p:cNvPr id="139" name="Google Shape;139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is the layer below http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provides a reliable connection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puts packets in order</a:t>
            </a:r>
            <a:endParaRPr/>
          </a:p>
        </p:txBody>
      </p:sp>
      <p:sp>
        <p:nvSpPr>
          <p:cNvPr id="145" name="Google Shape;145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that shows you tcp activity</a:t>
            </a:r>
            <a:endParaRPr/>
          </a:p>
        </p:txBody>
      </p:sp>
      <p:sp>
        <p:nvSpPr>
          <p:cNvPr id="151" name="Google Shape;151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wireshark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traceroute google.com</a:t>
            </a:r>
            <a:endParaRPr/>
          </a:p>
        </p:txBody>
      </p:sp>
      <p:sp>
        <p:nvSpPr>
          <p:cNvPr id="157" name="Google Shape;157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 route to a website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protocols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communication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systems</a:t>
            </a:r>
            <a:endParaRPr/>
          </a:p>
        </p:txBody>
      </p:sp>
      <p:sp>
        <p:nvSpPr>
          <p:cNvPr id="163" name="Google Shape;163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writing software today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needs to run on distributed systems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systems</a:t>
            </a:r>
            <a:endParaRPr/>
          </a:p>
        </p:txBody>
      </p:sp>
      <p:sp>
        <p:nvSpPr>
          <p:cNvPr id="169" name="Google Shape;169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/ server architecture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P-2-P architecture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/>
          <p:nvPr/>
        </p:nvSpPr>
        <p:spPr>
          <a:xfrm>
            <a:off x="3710800" y="1926075"/>
            <a:ext cx="659700" cy="1394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4"/>
          <p:cNvSpPr txBox="1"/>
          <p:nvPr/>
        </p:nvSpPr>
        <p:spPr>
          <a:xfrm rot="1765">
            <a:off x="3485150" y="1536925"/>
            <a:ext cx="116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load balancer / reverse proxy</a:t>
            </a:r>
            <a:endParaRPr sz="1000"/>
          </a:p>
        </p:txBody>
      </p:sp>
      <p:sp>
        <p:nvSpPr>
          <p:cNvPr id="176" name="Google Shape;176;p34"/>
          <p:cNvSpPr/>
          <p:nvPr/>
        </p:nvSpPr>
        <p:spPr>
          <a:xfrm>
            <a:off x="4904625" y="1926075"/>
            <a:ext cx="659700" cy="1394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4"/>
          <p:cNvSpPr txBox="1"/>
          <p:nvPr/>
        </p:nvSpPr>
        <p:spPr>
          <a:xfrm rot="1087">
            <a:off x="4760025" y="1272302"/>
            <a:ext cx="9489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server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IIS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Apache</a:t>
            </a:r>
            <a:endParaRPr sz="1000"/>
          </a:p>
        </p:txBody>
      </p:sp>
      <p:sp>
        <p:nvSpPr>
          <p:cNvPr id="178" name="Google Shape;178;p34"/>
          <p:cNvSpPr/>
          <p:nvPr/>
        </p:nvSpPr>
        <p:spPr>
          <a:xfrm>
            <a:off x="2524700" y="2380275"/>
            <a:ext cx="474600" cy="48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4"/>
          <p:cNvSpPr txBox="1"/>
          <p:nvPr/>
        </p:nvSpPr>
        <p:spPr>
          <a:xfrm rot="1087">
            <a:off x="2287550" y="2053376"/>
            <a:ext cx="9489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clients</a:t>
            </a:r>
            <a:endParaRPr sz="1000"/>
          </a:p>
        </p:txBody>
      </p:sp>
      <p:cxnSp>
        <p:nvCxnSpPr>
          <p:cNvPr id="180" name="Google Shape;180;p34"/>
          <p:cNvCxnSpPr>
            <a:stCxn id="178" idx="3"/>
          </p:cNvCxnSpPr>
          <p:nvPr/>
        </p:nvCxnSpPr>
        <p:spPr>
          <a:xfrm flipH="1" rot="10800000">
            <a:off x="2999300" y="2336775"/>
            <a:ext cx="705600" cy="28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34"/>
          <p:cNvCxnSpPr/>
          <p:nvPr/>
        </p:nvCxnSpPr>
        <p:spPr>
          <a:xfrm flipH="1" rot="10800000">
            <a:off x="4387725" y="2232850"/>
            <a:ext cx="526500" cy="2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34"/>
          <p:cNvSpPr/>
          <p:nvPr/>
        </p:nvSpPr>
        <p:spPr>
          <a:xfrm>
            <a:off x="6052150" y="1926075"/>
            <a:ext cx="659700" cy="1394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4"/>
          <p:cNvSpPr txBox="1"/>
          <p:nvPr/>
        </p:nvSpPr>
        <p:spPr>
          <a:xfrm rot="1087">
            <a:off x="5907550" y="1272302"/>
            <a:ext cx="9489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database</a:t>
            </a:r>
            <a:endParaRPr sz="1000"/>
          </a:p>
        </p:txBody>
      </p:sp>
      <p:cxnSp>
        <p:nvCxnSpPr>
          <p:cNvPr id="184" name="Google Shape;184;p34"/>
          <p:cNvCxnSpPr/>
          <p:nvPr/>
        </p:nvCxnSpPr>
        <p:spPr>
          <a:xfrm flipH="1" rot="10800000">
            <a:off x="5535250" y="2232850"/>
            <a:ext cx="526500" cy="2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34"/>
          <p:cNvCxnSpPr/>
          <p:nvPr/>
        </p:nvCxnSpPr>
        <p:spPr>
          <a:xfrm flipH="1">
            <a:off x="5550725" y="2741850"/>
            <a:ext cx="491700" cy="6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34"/>
          <p:cNvCxnSpPr/>
          <p:nvPr/>
        </p:nvCxnSpPr>
        <p:spPr>
          <a:xfrm rot="10800000">
            <a:off x="4393375" y="2956050"/>
            <a:ext cx="497700" cy="6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34"/>
          <p:cNvCxnSpPr/>
          <p:nvPr/>
        </p:nvCxnSpPr>
        <p:spPr>
          <a:xfrm rot="10800000">
            <a:off x="3016550" y="2741900"/>
            <a:ext cx="671100" cy="22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 to network stack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https://en.wikipedia.org/wiki/OSI_model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switch network</a:t>
            </a:r>
            <a:endParaRPr/>
          </a:p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packet has a destination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313" y="1700213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/>
        </p:nvSpPr>
        <p:spPr>
          <a:xfrm>
            <a:off x="496950" y="3494000"/>
            <a:ext cx="1787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83" name="Google Shape;83;p18"/>
          <p:cNvSpPr txBox="1"/>
          <p:nvPr/>
        </p:nvSpPr>
        <p:spPr>
          <a:xfrm>
            <a:off x="562575" y="3004175"/>
            <a:ext cx="1787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84" name="Google Shape;84;p18"/>
          <p:cNvSpPr txBox="1"/>
          <p:nvPr/>
        </p:nvSpPr>
        <p:spPr>
          <a:xfrm>
            <a:off x="738125" y="2508575"/>
            <a:ext cx="1787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 anatomy</a:t>
            </a:r>
            <a:endParaRPr/>
          </a:p>
        </p:txBody>
      </p:sp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311700" y="2834125"/>
            <a:ext cx="8520600" cy="10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domains mapped to ip addresses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translated via dns routers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 google.com</a:t>
            </a:r>
            <a:endParaRPr/>
          </a:p>
        </p:txBody>
      </p:sp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that at the terminal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buying a domain name</a:t>
            </a:r>
            <a:endParaRPr/>
          </a:p>
        </p:txBody>
      </p:sp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domains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other places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