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9640" cy="33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9640" cy="33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280" cy="7559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280" cy="7559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NumPy…..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 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638360" y="1777680"/>
            <a:ext cx="7040520" cy="528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What is NumPy?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NumPy is the fundamental package for scientific computing in Python. 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It is a Python library that provides a multidimensional array object, various derived objects (such as matrices),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What is NumPy?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Numpy Contains an assortment of routines for fast operations on arrays, including </a:t>
            </a:r>
            <a:endParaRPr b="0" lang="en-US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latin typeface="Arial"/>
              </a:rPr>
              <a:t>mathematical</a:t>
            </a:r>
            <a:endParaRPr b="0" lang="en-US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latin typeface="Arial"/>
              </a:rPr>
              <a:t>logical</a:t>
            </a:r>
            <a:endParaRPr b="0" lang="en-US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latin typeface="Arial"/>
              </a:rPr>
              <a:t>shape manipulation</a:t>
            </a:r>
            <a:endParaRPr b="0" lang="en-US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latin typeface="Arial"/>
              </a:rPr>
              <a:t>sorting</a:t>
            </a:r>
            <a:endParaRPr b="0" lang="en-US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latin typeface="Arial"/>
              </a:rPr>
              <a:t>selecting</a:t>
            </a:r>
            <a:endParaRPr b="0" lang="en-US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latin typeface="Arial"/>
              </a:rPr>
              <a:t>I/O</a:t>
            </a:r>
            <a:endParaRPr b="0" lang="en-US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latin typeface="Arial"/>
              </a:rPr>
              <a:t>discrete Fourier transforms</a:t>
            </a:r>
            <a:endParaRPr b="0" lang="en-US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latin typeface="Arial"/>
              </a:rPr>
              <a:t>basic linear algebra</a:t>
            </a:r>
            <a:endParaRPr b="0" lang="en-US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latin typeface="Arial"/>
              </a:rPr>
              <a:t>basic statistical operations</a:t>
            </a:r>
            <a:endParaRPr b="0" lang="en-US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latin typeface="Arial"/>
              </a:rPr>
              <a:t>random simulation and much more.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What is NumPy?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NumPy’s features which are the basis of much of its power: </a:t>
            </a:r>
            <a:endParaRPr b="0" lang="en-US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latin typeface="Arial"/>
              </a:rPr>
              <a:t>Vectorization</a:t>
            </a:r>
            <a:endParaRPr b="0" lang="en-US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latin typeface="Arial"/>
              </a:rPr>
              <a:t>Broadcasting.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Vectorization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Vectorization describes the absence of the following in the code </a:t>
            </a:r>
            <a:endParaRPr b="0" lang="en-US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latin typeface="Arial"/>
              </a:rPr>
              <a:t>explicit looping, </a:t>
            </a:r>
            <a:endParaRPr b="0" lang="en-US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latin typeface="Arial"/>
              </a:rPr>
              <a:t>indexing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of course, these things are taking place, just “behind the scenes” in optimized, pre-compiled C code.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Vectorization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Vectorized code has many advantages, among which are:</a:t>
            </a:r>
            <a:endParaRPr b="0" lang="en-US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latin typeface="Arial"/>
              </a:rPr>
              <a:t>vectorized code is more concise and easier to read</a:t>
            </a:r>
            <a:endParaRPr b="0" lang="en-US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latin typeface="Arial"/>
              </a:rPr>
              <a:t>fewer lines of code generally means fewer bugs</a:t>
            </a:r>
            <a:endParaRPr b="0" lang="en-US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latin typeface="Arial"/>
              </a:rPr>
              <a:t>the code more closely resembles standard mathematical notation (making it easier, typically, to correctly code mathematical constructs)</a:t>
            </a:r>
            <a:endParaRPr b="0" lang="en-US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latin typeface="Arial"/>
              </a:rPr>
              <a:t>vectorization results in more “Pythonic” code. Without vectorization, our code would be littered with inefficient and difficult to read for loops.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Broadcasting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Broadcasting is the term used to describe the implicit element-by-element behavior of operations</a:t>
            </a:r>
            <a:endParaRPr b="0" lang="en-US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latin typeface="Arial"/>
              </a:rPr>
              <a:t>In NumPy all operations, including </a:t>
            </a:r>
            <a:endParaRPr b="0" lang="en-US" sz="2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arithmetic operations</a:t>
            </a:r>
            <a:endParaRPr b="0" lang="en-US" sz="2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Logical</a:t>
            </a:r>
            <a:endParaRPr b="0" lang="en-US" sz="2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Bit-wise</a:t>
            </a:r>
            <a:endParaRPr b="0" lang="en-US" sz="2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functional, etc., </a:t>
            </a:r>
            <a:endParaRPr b="0" lang="en-US" sz="2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behave in this implicit element-by-element fashion called broadcasting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LibreOffice/6.0.4.2$Linux_X86_64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2018-06-15T22:14:18Z</dcterms:created>
  <dc:creator/>
  <dc:description/>
  <dc:language>en-US</dc:language>
  <cp:lastModifiedBy/>
  <dcterms:modified xsi:type="dcterms:W3CDTF">2018-06-15T22:54:55Z</dcterms:modified>
  <cp:revision>8</cp:revision>
  <dc:subject/>
  <dc:title>Inspiration</dc:title>
</cp:coreProperties>
</file>