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5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5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41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4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4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45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7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8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0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51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P</a:t>
            </a:r>
            <a:r>
              <a:rPr dirty="0" sz="2400" lang="en-US"/>
              <a:t>.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endParaRPr dirty="0" sz="2400" lang="en-US"/>
          </a:p>
          <a:p>
            <a:r>
              <a:rPr dirty="0" sz="2400" lang="en-US"/>
              <a:t>REGISTER NO: </a:t>
            </a:r>
            <a:r>
              <a:rPr dirty="0" sz="2400" lang="en-IN"/>
              <a:t>222404349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I</a:t>
            </a:r>
            <a:r>
              <a:rPr dirty="0" sz="2400" lang="en-US"/>
              <a:t>D</a:t>
            </a:r>
            <a:r>
              <a:rPr dirty="0" sz="2400" lang="en-US"/>
              <a:t>:</a:t>
            </a:r>
            <a:r>
              <a:rPr dirty="0" sz="2400" lang="en-US"/>
              <a:t>56294F9E156C27880004726861796C9E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IN"/>
              <a:t>BSC COMPUT</a:t>
            </a:r>
            <a:r>
              <a:rPr dirty="0" sz="2400" lang="en-US"/>
              <a:t>ER </a:t>
            </a:r>
            <a:endParaRPr dirty="0" sz="2400" lang="en-US"/>
          </a:p>
          <a:p>
            <a:r>
              <a:rPr dirty="0" sz="2400" lang="en-US"/>
              <a:t>COLLEGE: COLLEGE/ UNIVERSITY</a:t>
            </a:r>
            <a:r>
              <a:rPr sz="2400" lang="en-IN"/>
              <a:t> AGURCHAND MANMULL JAIN COLLEGE/MADRAS UNIVERSITY </a:t>
            </a:r>
            <a:endParaRPr dirty="0" sz="24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845639" y="1486499"/>
            <a:ext cx="2466511" cy="459045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7"/>
          <p:cNvSpPr txBox="1"/>
          <p:nvPr/>
        </p:nvSpPr>
        <p:spPr>
          <a:xfrm>
            <a:off x="1666875" y="1695450"/>
            <a:ext cx="6100074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“This project helped me understand the basics of HTML and how webpages are structured. It improved my skills in creating digital portfolios.”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7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8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33" name="TextBox 22"/>
          <p:cNvSpPr txBox="1"/>
          <p:nvPr/>
        </p:nvSpPr>
        <p:spPr>
          <a:xfrm>
            <a:off x="1348538" y="2124142"/>
            <a:ext cx="4747462" cy="54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Project Title: Personal Information Webpage using </a:t>
            </a:r>
            <a:r>
              <a:rPr b="1" dirty="0" lang="en-US" err="1"/>
              <a:t>HTMLStudent</a:t>
            </a:r>
            <a:r>
              <a:rPr b="1" dirty="0" lang="en-US"/>
              <a:t> Name, </a:t>
            </a:r>
            <a:r>
              <a:rPr b="1" dirty="0" lang="en-US" err="1"/>
              <a:t>Reg</a:t>
            </a:r>
            <a:r>
              <a:rPr b="1" dirty="0" lang="en-US"/>
              <a:t> No, </a:t>
            </a:r>
            <a:r>
              <a:rPr b="1" dirty="0" lang="en-US" err="1"/>
              <a:t>Dept</a:t>
            </a:r>
            <a:r>
              <a:rPr b="1" dirty="0" lang="en-US"/>
              <a:t>, College details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0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1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1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5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1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6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7" name="TextBox 12"/>
          <p:cNvSpPr txBox="1"/>
          <p:nvPr/>
        </p:nvSpPr>
        <p:spPr>
          <a:xfrm>
            <a:off x="834072" y="1857375"/>
            <a:ext cx="7772046" cy="54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“To design a simple HTML webpage that displays personal information in a structured format using only basic HTML tags.”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3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8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39" name="TextBox 10"/>
          <p:cNvSpPr txBox="1"/>
          <p:nvPr/>
        </p:nvSpPr>
        <p:spPr>
          <a:xfrm>
            <a:off x="1622309" y="2019300"/>
            <a:ext cx="7035916" cy="5486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“This project is a digital portfolio webpage. It contains sections such as About Me, Education, Skills, and Contact Info. The aim is to demonstrate HTML fundamentals.”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TextBox 8"/>
          <p:cNvSpPr txBox="1"/>
          <p:nvPr/>
        </p:nvSpPr>
        <p:spPr>
          <a:xfrm>
            <a:off x="2152879" y="2738310"/>
            <a:ext cx="2181225" cy="77724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 err="1"/>
              <a:t>StudentsTeachers</a:t>
            </a:r>
            <a:r>
              <a:rPr b="1" dirty="0" lang="en-US"/>
              <a:t> / </a:t>
            </a:r>
            <a:r>
              <a:rPr b="1" dirty="0" lang="en-US" err="1"/>
              <a:t>FacultyRecruiters</a:t>
            </a:r>
            <a:r>
              <a:rPr b="1" dirty="0" lang="en-US"/>
              <a:t> / Companies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TextBox 9"/>
          <p:cNvSpPr txBox="1"/>
          <p:nvPr/>
        </p:nvSpPr>
        <p:spPr>
          <a:xfrm>
            <a:off x="3922593" y="2859803"/>
            <a:ext cx="3646037" cy="646331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HTML5Text Editor (Notepad / VS Code)Web Browser (Chrome / Edge)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TextBox 2"/>
          <p:cNvSpPr txBox="1"/>
          <p:nvPr/>
        </p:nvSpPr>
        <p:spPr>
          <a:xfrm>
            <a:off x="1962047" y="1320257"/>
            <a:ext cx="5861696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Header – Name &amp; </a:t>
            </a:r>
            <a:r>
              <a:rPr b="1" dirty="0" lang="en-US" err="1"/>
              <a:t>PhotoAbout</a:t>
            </a:r>
            <a:r>
              <a:rPr b="1" dirty="0" lang="en-US"/>
              <a:t> Me – Short </a:t>
            </a:r>
            <a:r>
              <a:rPr b="1" dirty="0" lang="en-US" err="1"/>
              <a:t>bioEducation</a:t>
            </a:r>
            <a:r>
              <a:rPr b="1" dirty="0" lang="en-US"/>
              <a:t> – Details in table </a:t>
            </a:r>
            <a:r>
              <a:rPr b="1" dirty="0" lang="en-US" err="1"/>
              <a:t>formatContact</a:t>
            </a:r>
            <a:r>
              <a:rPr b="1" dirty="0" lang="en-US"/>
              <a:t> Info – Email / </a:t>
            </a:r>
            <a:r>
              <a:rPr b="1" dirty="0" lang="en-US" err="1"/>
              <a:t>PhoneFooter</a:t>
            </a:r>
            <a:r>
              <a:rPr b="1" dirty="0" lang="en-US"/>
              <a:t> – Thank you note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TextBox 3"/>
          <p:cNvSpPr txBox="1"/>
          <p:nvPr/>
        </p:nvSpPr>
        <p:spPr>
          <a:xfrm>
            <a:off x="1827578" y="1779048"/>
            <a:ext cx="6100074" cy="923330"/>
          </a:xfrm>
          <a:prstGeom prst="rect"/>
          <a:noFill/>
        </p:spPr>
        <p:txBody>
          <a:bodyPr wrap="square">
            <a:spAutoFit/>
          </a:bodyPr>
          <a:p>
            <a:r>
              <a:rPr b="1" dirty="0" lang="en-US"/>
              <a:t>Basic HTML tags: &lt;html&gt;, &lt;head&gt;, &lt;body&gt;, &lt;h1&gt;, &lt;p&gt;, &lt;</a:t>
            </a:r>
            <a:r>
              <a:rPr b="1" dirty="0" lang="en-US" err="1"/>
              <a:t>img</a:t>
            </a:r>
            <a:r>
              <a:rPr b="1" dirty="0" lang="en-US"/>
              <a:t>&gt;, &lt;table&gt;, &lt;a&gt;Displays personal info in </a:t>
            </a:r>
            <a:r>
              <a:rPr b="1" dirty="0" lang="en-US" err="1"/>
              <a:t>sectionsClickable</a:t>
            </a:r>
            <a:r>
              <a:rPr b="1" dirty="0" lang="en-US"/>
              <a:t> email/phone </a:t>
            </a:r>
            <a:r>
              <a:rPr b="1" dirty="0" lang="en-US" err="1"/>
              <a:t>linkEasy</a:t>
            </a:r>
            <a:r>
              <a:rPr b="1" dirty="0" lang="en-US"/>
              <a:t> to view in any browser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kishorelakshmanan12@gmail.com</cp:lastModifiedBy>
  <dcterms:created xsi:type="dcterms:W3CDTF">2024-03-29T04:07:22Z</dcterms:created>
  <dcterms:modified xsi:type="dcterms:W3CDTF">2025-09-20T03:41:19Z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f31fc4fd03044fc092d3cea321762414</vt:lpwstr>
  </property>
</Properties>
</file>