
<file path=[Content_Types].xml><?xml version="1.0" encoding="utf-8"?>
<Types xmlns="http://schemas.openxmlformats.org/package/2006/content-types">
  <Default Extension="jpg&amp;ehk=sB2CQYQySO" ContentType="image/jpeg"/>
  <Default Extension="jpg&amp;ehk=lVWxJSEK3IueQaVdJv6C8w&amp;r=0&amp;pid=OfficeInsert" ContentType="image/jpeg"/>
  <Default Extension="jpg&amp;ehk=ONMRzZonBqHEbDi8Eece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&amp;ehk=GHUziq8Bg0Cg9YpL19oYWA&amp;r=0&amp;pid=OfficeInsert" ContentType="image/jpeg"/>
  <Default Extension="jpg&amp;ehk=PYiwOlwFiyMy9bNwJC6WWg&amp;r=0&amp;pid=OfficeInsert" ContentType="image/jpeg"/>
  <Default Extension="jpg&amp;ehk=bKk64myypF69JWrnxVxNcg&amp;r=0&amp;pid=OfficeInsert" ContentType="image/jpeg"/>
  <Default Extension="JPG&amp;ehk=MTDOXFu" ContentType="image/jpeg"/>
  <Default Extension="jpg" ContentType="image/jpeg"/>
  <Default Extension="jpg&amp;ehk=RywN4jsGowb1ZlCNqE0mRw&amp;r=0&amp;pid=OfficeInsert" ContentType="image/jpeg"/>
  <Default Extension="jpg&amp;ehk=a3FoTfCQ8asM0pJ2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2" r:id="rId2"/>
    <p:sldId id="259" r:id="rId3"/>
    <p:sldId id="261" r:id="rId4"/>
    <p:sldId id="263" r:id="rId5"/>
  </p:sldIdLst>
  <p:sldSz cx="6858000" cy="5143500"/>
  <p:notesSz cx="6858000" cy="9144000"/>
  <p:embeddedFontLst>
    <p:embeddedFont>
      <p:font typeface="Caviar Dreams" panose="020B04020202040205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43"/>
    <a:srgbClr val="FFC269"/>
    <a:srgbClr val="FFA725"/>
    <a:srgbClr val="FFCA08"/>
    <a:srgbClr val="FCA217"/>
    <a:srgbClr val="F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Qlimax_2008-11-22.JPG" TargetMode="External"/><Relationship Id="rId13" Type="http://schemas.openxmlformats.org/officeDocument/2006/relationships/image" Target="../media/image10.jpg&amp;ehk=lVWxJSEK3IueQaVdJv6C8w&amp;r=0&amp;pid=OfficeInsert"/><Relationship Id="rId3" Type="http://schemas.openxmlformats.org/officeDocument/2006/relationships/hyperlink" Target="http://www.alongdrive.com/a-long-drive/a-long-drive-sa/argentina/the-miracle-of-asphalt/" TargetMode="External"/><Relationship Id="rId7" Type="http://schemas.openxmlformats.org/officeDocument/2006/relationships/image" Target="../media/image6.JPG&amp;ehk=MTDOXFu"/><Relationship Id="rId12" Type="http://schemas.openxmlformats.org/officeDocument/2006/relationships/image" Target="../media/image9.jpg&amp;ehk=sB2CQYQySO"/><Relationship Id="rId2" Type="http://schemas.openxmlformats.org/officeDocument/2006/relationships/image" Target="../media/image3.jpg&amp;ehk=bKk64myypF69JWrnxVxNcg&amp;r=0&amp;pid=OfficeInsert"/><Relationship Id="rId1" Type="http://schemas.openxmlformats.org/officeDocument/2006/relationships/image" Target="../media/image2.jpg&amp;ehk=GHUziq8Bg0Cg9YpL19oYWA&amp;r=0&amp;pid=OfficeInsert"/><Relationship Id="rId6" Type="http://schemas.openxmlformats.org/officeDocument/2006/relationships/image" Target="../media/image5.jpg&amp;ehk=ONMRzZonBqHEbDi8Eece"/><Relationship Id="rId11" Type="http://schemas.openxmlformats.org/officeDocument/2006/relationships/image" Target="../media/image8.jpg&amp;ehk=PYiwOlwFiyMy9bNwJC6WWg&amp;r=0&amp;pid=OfficeInsert"/><Relationship Id="rId5" Type="http://schemas.openxmlformats.org/officeDocument/2006/relationships/hyperlink" Target="http://stupendoustidbits.wordpress.com/2011/02/14/everything-love/" TargetMode="External"/><Relationship Id="rId10" Type="http://schemas.openxmlformats.org/officeDocument/2006/relationships/hyperlink" Target="http://en.wikipedia.org/wiki/file:prepared_piano_board_neumann.jpg" TargetMode="External"/><Relationship Id="rId4" Type="http://schemas.openxmlformats.org/officeDocument/2006/relationships/image" Target="../media/image4.jpg&amp;ehk=RywN4jsGowb1ZlCNqE0mRw&amp;r=0&amp;pid=OfficeInsert"/><Relationship Id="rId9" Type="http://schemas.openxmlformats.org/officeDocument/2006/relationships/image" Target="../media/image7.jpg&amp;ehk=a3FoTfCQ8asM0pJ2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prepared_piano_board_neumann.jpg" TargetMode="External"/><Relationship Id="rId13" Type="http://schemas.openxmlformats.org/officeDocument/2006/relationships/hyperlink" Target="http://stupendoustidbits.wordpress.com/2011/02/14/everything-love/" TargetMode="External"/><Relationship Id="rId3" Type="http://schemas.openxmlformats.org/officeDocument/2006/relationships/hyperlink" Target="http://en.wikipedia.org/wiki/File:Qlimax_2008-11-22.JPG" TargetMode="External"/><Relationship Id="rId7" Type="http://schemas.openxmlformats.org/officeDocument/2006/relationships/image" Target="../media/image7.jpg&amp;ehk=a3FoTfCQ8asM0pJ2"/><Relationship Id="rId12" Type="http://schemas.openxmlformats.org/officeDocument/2006/relationships/image" Target="../media/image4.jpg&amp;ehk=RywN4jsGowb1ZlCNqE0mRw&amp;r=0&amp;pid=OfficeInsert"/><Relationship Id="rId2" Type="http://schemas.openxmlformats.org/officeDocument/2006/relationships/image" Target="../media/image6.JPG&amp;ehk=MTDOXFu"/><Relationship Id="rId1" Type="http://schemas.openxmlformats.org/officeDocument/2006/relationships/image" Target="../media/image2.jpg&amp;ehk=GHUziq8Bg0Cg9YpL19oYWA&amp;r=0&amp;pid=OfficeInsert"/><Relationship Id="rId6" Type="http://schemas.openxmlformats.org/officeDocument/2006/relationships/image" Target="../media/image10.jpg&amp;ehk=lVWxJSEK3IueQaVdJv6C8w&amp;r=0&amp;pid=OfficeInsert"/><Relationship Id="rId11" Type="http://schemas.openxmlformats.org/officeDocument/2006/relationships/hyperlink" Target="http://www.alongdrive.com/a-long-drive/a-long-drive-sa/argentina/the-miracle-of-asphalt/" TargetMode="External"/><Relationship Id="rId5" Type="http://schemas.openxmlformats.org/officeDocument/2006/relationships/image" Target="../media/image9.jpg&amp;ehk=sB2CQYQySO"/><Relationship Id="rId10" Type="http://schemas.openxmlformats.org/officeDocument/2006/relationships/image" Target="../media/image3.jpg&amp;ehk=bKk64myypF69JWrnxVxNcg&amp;r=0&amp;pid=OfficeInsert"/><Relationship Id="rId4" Type="http://schemas.openxmlformats.org/officeDocument/2006/relationships/image" Target="../media/image5.jpg&amp;ehk=ONMRzZonBqHEbDi8Eece"/><Relationship Id="rId9" Type="http://schemas.openxmlformats.org/officeDocument/2006/relationships/image" Target="../media/image8.jpg&amp;ehk=PYiwOlwFiyMy9bNwJC6WWg&amp;r=0&amp;pid=OfficeInsert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EBF26-9A0C-4A61-AFA5-146DB948C436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/>
          <a:lightRig rig="flat" dir="t"/>
        </a:scene3d>
      </dgm:spPr>
      <dgm:t>
        <a:bodyPr/>
        <a:lstStyle/>
        <a:p>
          <a:endParaRPr lang="en-US"/>
        </a:p>
      </dgm:t>
    </dgm:pt>
    <dgm:pt modelId="{F87EF589-FD76-440A-9F50-32B8819F271F}">
      <dgm:prSet phldrT="[Text]"/>
      <dgm:spPr>
        <a:sp3d extrusionH="381000" contourW="38100" prstMaterial="matte">
          <a:bevelT w="88900"/>
          <a:contourClr>
            <a:schemeClr val="lt1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aviar Dreams" panose="020B0402020204020504" pitchFamily="34" charset="0"/>
            </a:rPr>
            <a:t>Deep Neural Network</a:t>
          </a:r>
        </a:p>
      </dgm:t>
    </dgm:pt>
    <dgm:pt modelId="{E58B5F66-7301-4355-A74F-09372D0D9BFD}" type="parTrans" cxnId="{E5B13BB4-B7BC-41E0-8873-62C18BAE8497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A29EFBC3-51FA-4508-800E-E7BD633797E8}" type="sibTrans" cxnId="{E5B13BB4-B7BC-41E0-8873-62C18BAE8497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F2B3863A-A8A2-4576-9A08-2842DE6BFE53}">
      <dgm:prSet phldrT="[Text]"/>
      <dgm:spPr>
        <a:sp3d extrusionH="381000" contourW="38100" prstMaterial="matte">
          <a:bevelT w="88900"/>
          <a:contourClr>
            <a:schemeClr val="lt1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aviar Dreams" panose="020B0402020204020504" pitchFamily="34" charset="0"/>
            </a:rPr>
            <a:t>Popular among companies</a:t>
          </a:r>
        </a:p>
      </dgm:t>
    </dgm:pt>
    <dgm:pt modelId="{C03CEADF-51B5-4C9C-998D-8E37372190E7}" type="parTrans" cxnId="{8962F164-795F-43B7-A676-AC9F259F640B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4DA23B62-4341-49AE-907C-5FCA0C535A2F}" type="sibTrans" cxnId="{8962F164-795F-43B7-A676-AC9F259F640B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6C5BEC4F-D550-4C85-B90B-C51B30993AA1}">
      <dgm:prSet phldrT="[Text]"/>
      <dgm:spPr>
        <a:sp3d extrusionH="381000" contourW="38100" prstMaterial="matte">
          <a:bevelT w="88900"/>
          <a:contourClr>
            <a:schemeClr val="lt1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aviar Dreams" panose="020B0402020204020504" pitchFamily="34" charset="0"/>
            </a:rPr>
            <a:t>Machine Learning</a:t>
          </a:r>
        </a:p>
      </dgm:t>
    </dgm:pt>
    <dgm:pt modelId="{72920989-5EC7-42BE-83A1-B669B5D5C83F}" type="parTrans" cxnId="{7088BCB2-9890-4AF6-A8DA-214263158461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23697472-B88A-4FDC-B849-1A6DB4D38711}" type="sibTrans" cxnId="{7088BCB2-9890-4AF6-A8DA-214263158461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B548D0F2-F296-4A80-ABF2-695215D44340}">
      <dgm:prSet phldrT="[Text]"/>
      <dgm:spPr>
        <a:sp3d extrusionH="381000" contourW="38100" prstMaterial="matte">
          <a:bevelT w="88900"/>
          <a:contourClr>
            <a:schemeClr val="lt1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aviar Dreams" panose="020B0402020204020504" pitchFamily="34" charset="0"/>
            </a:rPr>
            <a:t>N-Dimensional Vectors</a:t>
          </a:r>
        </a:p>
      </dgm:t>
    </dgm:pt>
    <dgm:pt modelId="{0100CF1A-4810-4ED1-916D-A63D9BF33108}" type="parTrans" cxnId="{B509FDE5-B99E-4B66-8D01-6F03F17BF603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0E599CC8-4513-4A7C-ACF3-F321E9E59BB6}" type="sibTrans" cxnId="{B509FDE5-B99E-4B66-8D01-6F03F17BF603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0A253B87-4823-446B-9559-8DB59DCF9D9F}">
      <dgm:prSet phldrT="[Text]"/>
      <dgm:spPr>
        <a:sp3d extrusionH="381000" contourW="38100" prstMaterial="matte">
          <a:bevelT w="88900"/>
          <a:contourClr>
            <a:schemeClr val="lt1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aviar Dreams" panose="020B0402020204020504" pitchFamily="34" charset="0"/>
            </a:rPr>
            <a:t>Open sourced</a:t>
          </a:r>
        </a:p>
      </dgm:t>
    </dgm:pt>
    <dgm:pt modelId="{6595F36F-BA67-4A23-83CA-D514947D744D}" type="parTrans" cxnId="{21AEBD90-EF50-4A07-8686-E077B62BC3E0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EC229ED3-37D8-4C09-85E3-ED65B5714A8C}" type="sibTrans" cxnId="{21AEBD90-EF50-4A07-8686-E077B62BC3E0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3A26960C-3531-40B4-9B31-C18C58DE6F28}">
      <dgm:prSet phldrT="[Text]"/>
      <dgm:spPr>
        <a:sp3d extrusionH="381000" contourW="38100" prstMaterial="matte">
          <a:bevelT w="88900"/>
          <a:contourClr>
            <a:schemeClr val="lt1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aviar Dreams" panose="020B0402020204020504" pitchFamily="34" charset="0"/>
            </a:rPr>
            <a:t>GPU &amp; CPU Support</a:t>
          </a:r>
        </a:p>
      </dgm:t>
    </dgm:pt>
    <dgm:pt modelId="{093A3C48-1530-402B-A6F5-AE9F00E85FCE}" type="parTrans" cxnId="{B1192CEB-69D6-4EDE-9B34-1795E9B63A90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1B445F7F-A417-4CA4-B902-D96E1ACE00B6}" type="sibTrans" cxnId="{B1192CEB-69D6-4EDE-9B34-1795E9B63A90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B3D777C2-5795-4282-8635-2417FF550D17}">
      <dgm:prSet phldrT="[Text]"/>
      <dgm:spPr>
        <a:sp3d extrusionH="381000" contourW="38100" prstMaterial="matte">
          <a:bevelT w="88900"/>
          <a:contourClr>
            <a:schemeClr val="lt1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aviar Dreams" panose="020B0402020204020504" pitchFamily="34" charset="0"/>
            </a:rPr>
            <a:t>Support across languages &amp; devices</a:t>
          </a:r>
        </a:p>
      </dgm:t>
    </dgm:pt>
    <dgm:pt modelId="{3B48B7F9-434E-4D87-91F7-EE1577E07F2D}" type="sibTrans" cxnId="{AE41EA18-02D8-4200-959F-8F33B6200376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3396054C-8B27-4583-B3DC-1E99E3F00012}" type="parTrans" cxnId="{AE41EA18-02D8-4200-959F-8F33B6200376}">
      <dgm:prSet/>
      <dgm:spPr/>
      <dgm:t>
        <a:bodyPr/>
        <a:lstStyle/>
        <a:p>
          <a:endParaRPr lang="en-US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60ABD03C-F2C8-4C47-9173-8973666FD4C3}" type="pres">
      <dgm:prSet presAssocID="{AF5EBF26-9A0C-4A61-AFA5-146DB948C436}" presName="diagram" presStyleCnt="0">
        <dgm:presLayoutVars>
          <dgm:dir/>
          <dgm:resizeHandles val="exact"/>
        </dgm:presLayoutVars>
      </dgm:prSet>
      <dgm:spPr/>
    </dgm:pt>
    <dgm:pt modelId="{7655AEF6-8711-487F-B80A-CEDF42F9F561}" type="pres">
      <dgm:prSet presAssocID="{F87EF589-FD76-440A-9F50-32B8819F271F}" presName="node" presStyleLbl="node1" presStyleIdx="0" presStyleCnt="7">
        <dgm:presLayoutVars>
          <dgm:bulletEnabled val="1"/>
        </dgm:presLayoutVars>
      </dgm:prSet>
      <dgm:spPr/>
    </dgm:pt>
    <dgm:pt modelId="{68C11D42-FC1B-4719-A534-DDB64677E82C}" type="pres">
      <dgm:prSet presAssocID="{A29EFBC3-51FA-4508-800E-E7BD633797E8}" presName="sibTrans" presStyleCnt="0"/>
      <dgm:spPr>
        <a:sp3d prstMaterial="matte"/>
      </dgm:spPr>
    </dgm:pt>
    <dgm:pt modelId="{B760293F-1F72-4613-A409-5DFF0C54FF52}" type="pres">
      <dgm:prSet presAssocID="{6C5BEC4F-D550-4C85-B90B-C51B30993AA1}" presName="node" presStyleLbl="node1" presStyleIdx="1" presStyleCnt="7">
        <dgm:presLayoutVars>
          <dgm:bulletEnabled val="1"/>
        </dgm:presLayoutVars>
      </dgm:prSet>
      <dgm:spPr/>
    </dgm:pt>
    <dgm:pt modelId="{F2F39B45-F203-49C5-8291-90D35D9C9C5C}" type="pres">
      <dgm:prSet presAssocID="{23697472-B88A-4FDC-B849-1A6DB4D38711}" presName="sibTrans" presStyleCnt="0"/>
      <dgm:spPr>
        <a:sp3d prstMaterial="matte"/>
      </dgm:spPr>
    </dgm:pt>
    <dgm:pt modelId="{F2192FB8-765A-45EE-BE98-9E64CDA61C6B}" type="pres">
      <dgm:prSet presAssocID="{B548D0F2-F296-4A80-ABF2-695215D44340}" presName="node" presStyleLbl="node1" presStyleIdx="2" presStyleCnt="7">
        <dgm:presLayoutVars>
          <dgm:bulletEnabled val="1"/>
        </dgm:presLayoutVars>
      </dgm:prSet>
      <dgm:spPr/>
    </dgm:pt>
    <dgm:pt modelId="{1E27F6C7-70C3-4342-9F95-F7D90B21900C}" type="pres">
      <dgm:prSet presAssocID="{0E599CC8-4513-4A7C-ACF3-F321E9E59BB6}" presName="sibTrans" presStyleCnt="0"/>
      <dgm:spPr>
        <a:sp3d prstMaterial="matte"/>
      </dgm:spPr>
    </dgm:pt>
    <dgm:pt modelId="{F8082668-1272-41C2-B250-02213C50FD67}" type="pres">
      <dgm:prSet presAssocID="{3A26960C-3531-40B4-9B31-C18C58DE6F28}" presName="node" presStyleLbl="node1" presStyleIdx="3" presStyleCnt="7">
        <dgm:presLayoutVars>
          <dgm:bulletEnabled val="1"/>
        </dgm:presLayoutVars>
      </dgm:prSet>
      <dgm:spPr/>
    </dgm:pt>
    <dgm:pt modelId="{1C4B8831-2357-4928-9E80-27EF75E0DEFE}" type="pres">
      <dgm:prSet presAssocID="{1B445F7F-A417-4CA4-B902-D96E1ACE00B6}" presName="sibTrans" presStyleCnt="0"/>
      <dgm:spPr>
        <a:sp3d prstMaterial="matte"/>
      </dgm:spPr>
    </dgm:pt>
    <dgm:pt modelId="{BA11864D-4182-4A1B-8158-19653E91D772}" type="pres">
      <dgm:prSet presAssocID="{B3D777C2-5795-4282-8635-2417FF550D17}" presName="node" presStyleLbl="node1" presStyleIdx="4" presStyleCnt="7">
        <dgm:presLayoutVars>
          <dgm:bulletEnabled val="1"/>
        </dgm:presLayoutVars>
      </dgm:prSet>
      <dgm:spPr/>
    </dgm:pt>
    <dgm:pt modelId="{3A87F5A4-EF2B-464B-8957-AF509921BB57}" type="pres">
      <dgm:prSet presAssocID="{3B48B7F9-434E-4D87-91F7-EE1577E07F2D}" presName="sibTrans" presStyleCnt="0"/>
      <dgm:spPr>
        <a:sp3d prstMaterial="matte"/>
      </dgm:spPr>
    </dgm:pt>
    <dgm:pt modelId="{E3DB7B46-6EA3-457E-BB6F-4ED8869E42B1}" type="pres">
      <dgm:prSet presAssocID="{0A253B87-4823-446B-9559-8DB59DCF9D9F}" presName="node" presStyleLbl="node1" presStyleIdx="5" presStyleCnt="7">
        <dgm:presLayoutVars>
          <dgm:bulletEnabled val="1"/>
        </dgm:presLayoutVars>
      </dgm:prSet>
      <dgm:spPr/>
    </dgm:pt>
    <dgm:pt modelId="{3A537277-DC6A-44A9-95FE-CA2736B7AE5A}" type="pres">
      <dgm:prSet presAssocID="{EC229ED3-37D8-4C09-85E3-ED65B5714A8C}" presName="sibTrans" presStyleCnt="0"/>
      <dgm:spPr>
        <a:sp3d prstMaterial="matte"/>
      </dgm:spPr>
    </dgm:pt>
    <dgm:pt modelId="{96047B70-8D59-4855-9F45-60DE8A140C61}" type="pres">
      <dgm:prSet presAssocID="{F2B3863A-A8A2-4576-9A08-2842DE6BFE53}" presName="node" presStyleLbl="node1" presStyleIdx="6" presStyleCnt="7" custLinFactNeighborY="791">
        <dgm:presLayoutVars>
          <dgm:bulletEnabled val="1"/>
        </dgm:presLayoutVars>
      </dgm:prSet>
      <dgm:spPr/>
    </dgm:pt>
  </dgm:ptLst>
  <dgm:cxnLst>
    <dgm:cxn modelId="{9B2BE911-BD5B-480D-A0C9-B8D5BA73D952}" type="presOf" srcId="{6C5BEC4F-D550-4C85-B90B-C51B30993AA1}" destId="{B760293F-1F72-4613-A409-5DFF0C54FF52}" srcOrd="0" destOrd="0" presId="urn:microsoft.com/office/officeart/2005/8/layout/default"/>
    <dgm:cxn modelId="{AE41EA18-02D8-4200-959F-8F33B6200376}" srcId="{AF5EBF26-9A0C-4A61-AFA5-146DB948C436}" destId="{B3D777C2-5795-4282-8635-2417FF550D17}" srcOrd="4" destOrd="0" parTransId="{3396054C-8B27-4583-B3DC-1E99E3F00012}" sibTransId="{3B48B7F9-434E-4D87-91F7-EE1577E07F2D}"/>
    <dgm:cxn modelId="{AA250927-7C3A-4AD7-B08B-298191CEE8E6}" type="presOf" srcId="{B548D0F2-F296-4A80-ABF2-695215D44340}" destId="{F2192FB8-765A-45EE-BE98-9E64CDA61C6B}" srcOrd="0" destOrd="0" presId="urn:microsoft.com/office/officeart/2005/8/layout/default"/>
    <dgm:cxn modelId="{A599EF2C-4C5E-4CA4-88B9-E83D41118250}" type="presOf" srcId="{0A253B87-4823-446B-9559-8DB59DCF9D9F}" destId="{E3DB7B46-6EA3-457E-BB6F-4ED8869E42B1}" srcOrd="0" destOrd="0" presId="urn:microsoft.com/office/officeart/2005/8/layout/default"/>
    <dgm:cxn modelId="{E8010F34-2AF2-46FA-AD7C-FD49F5F2D1B2}" type="presOf" srcId="{F2B3863A-A8A2-4576-9A08-2842DE6BFE53}" destId="{96047B70-8D59-4855-9F45-60DE8A140C61}" srcOrd="0" destOrd="0" presId="urn:microsoft.com/office/officeart/2005/8/layout/default"/>
    <dgm:cxn modelId="{8962F164-795F-43B7-A676-AC9F259F640B}" srcId="{AF5EBF26-9A0C-4A61-AFA5-146DB948C436}" destId="{F2B3863A-A8A2-4576-9A08-2842DE6BFE53}" srcOrd="6" destOrd="0" parTransId="{C03CEADF-51B5-4C9C-998D-8E37372190E7}" sibTransId="{4DA23B62-4341-49AE-907C-5FCA0C535A2F}"/>
    <dgm:cxn modelId="{3DA24256-0FCF-4A3F-940C-8E9C17707DA5}" type="presOf" srcId="{AF5EBF26-9A0C-4A61-AFA5-146DB948C436}" destId="{60ABD03C-F2C8-4C47-9173-8973666FD4C3}" srcOrd="0" destOrd="0" presId="urn:microsoft.com/office/officeart/2005/8/layout/default"/>
    <dgm:cxn modelId="{21AEBD90-EF50-4A07-8686-E077B62BC3E0}" srcId="{AF5EBF26-9A0C-4A61-AFA5-146DB948C436}" destId="{0A253B87-4823-446B-9559-8DB59DCF9D9F}" srcOrd="5" destOrd="0" parTransId="{6595F36F-BA67-4A23-83CA-D514947D744D}" sibTransId="{EC229ED3-37D8-4C09-85E3-ED65B5714A8C}"/>
    <dgm:cxn modelId="{7088BCB2-9890-4AF6-A8DA-214263158461}" srcId="{AF5EBF26-9A0C-4A61-AFA5-146DB948C436}" destId="{6C5BEC4F-D550-4C85-B90B-C51B30993AA1}" srcOrd="1" destOrd="0" parTransId="{72920989-5EC7-42BE-83A1-B669B5D5C83F}" sibTransId="{23697472-B88A-4FDC-B849-1A6DB4D38711}"/>
    <dgm:cxn modelId="{E5B13BB4-B7BC-41E0-8873-62C18BAE8497}" srcId="{AF5EBF26-9A0C-4A61-AFA5-146DB948C436}" destId="{F87EF589-FD76-440A-9F50-32B8819F271F}" srcOrd="0" destOrd="0" parTransId="{E58B5F66-7301-4355-A74F-09372D0D9BFD}" sibTransId="{A29EFBC3-51FA-4508-800E-E7BD633797E8}"/>
    <dgm:cxn modelId="{490C8CC4-00AD-48E8-B3E2-69F7CD28630A}" type="presOf" srcId="{B3D777C2-5795-4282-8635-2417FF550D17}" destId="{BA11864D-4182-4A1B-8158-19653E91D772}" srcOrd="0" destOrd="0" presId="urn:microsoft.com/office/officeart/2005/8/layout/default"/>
    <dgm:cxn modelId="{87156DE4-FC18-4632-A2DD-8AFD75E66118}" type="presOf" srcId="{F87EF589-FD76-440A-9F50-32B8819F271F}" destId="{7655AEF6-8711-487F-B80A-CEDF42F9F561}" srcOrd="0" destOrd="0" presId="urn:microsoft.com/office/officeart/2005/8/layout/default"/>
    <dgm:cxn modelId="{FA3163E5-61BA-48B1-940A-AC1BB9B83CFD}" type="presOf" srcId="{3A26960C-3531-40B4-9B31-C18C58DE6F28}" destId="{F8082668-1272-41C2-B250-02213C50FD67}" srcOrd="0" destOrd="0" presId="urn:microsoft.com/office/officeart/2005/8/layout/default"/>
    <dgm:cxn modelId="{B509FDE5-B99E-4B66-8D01-6F03F17BF603}" srcId="{AF5EBF26-9A0C-4A61-AFA5-146DB948C436}" destId="{B548D0F2-F296-4A80-ABF2-695215D44340}" srcOrd="2" destOrd="0" parTransId="{0100CF1A-4810-4ED1-916D-A63D9BF33108}" sibTransId="{0E599CC8-4513-4A7C-ACF3-F321E9E59BB6}"/>
    <dgm:cxn modelId="{B1192CEB-69D6-4EDE-9B34-1795E9B63A90}" srcId="{AF5EBF26-9A0C-4A61-AFA5-146DB948C436}" destId="{3A26960C-3531-40B4-9B31-C18C58DE6F28}" srcOrd="3" destOrd="0" parTransId="{093A3C48-1530-402B-A6F5-AE9F00E85FCE}" sibTransId="{1B445F7F-A417-4CA4-B902-D96E1ACE00B6}"/>
    <dgm:cxn modelId="{C0199335-E826-4DF6-A6C3-0803254C5786}" type="presParOf" srcId="{60ABD03C-F2C8-4C47-9173-8973666FD4C3}" destId="{7655AEF6-8711-487F-B80A-CEDF42F9F561}" srcOrd="0" destOrd="0" presId="urn:microsoft.com/office/officeart/2005/8/layout/default"/>
    <dgm:cxn modelId="{E2DB67FC-D498-4285-BF97-7D67FE8EFF0F}" type="presParOf" srcId="{60ABD03C-F2C8-4C47-9173-8973666FD4C3}" destId="{68C11D42-FC1B-4719-A534-DDB64677E82C}" srcOrd="1" destOrd="0" presId="urn:microsoft.com/office/officeart/2005/8/layout/default"/>
    <dgm:cxn modelId="{E65E1585-6C25-4550-8BD0-18EB5520B117}" type="presParOf" srcId="{60ABD03C-F2C8-4C47-9173-8973666FD4C3}" destId="{B760293F-1F72-4613-A409-5DFF0C54FF52}" srcOrd="2" destOrd="0" presId="urn:microsoft.com/office/officeart/2005/8/layout/default"/>
    <dgm:cxn modelId="{5A177C0A-FDA3-4B2A-93E6-01F06C3C0D52}" type="presParOf" srcId="{60ABD03C-F2C8-4C47-9173-8973666FD4C3}" destId="{F2F39B45-F203-49C5-8291-90D35D9C9C5C}" srcOrd="3" destOrd="0" presId="urn:microsoft.com/office/officeart/2005/8/layout/default"/>
    <dgm:cxn modelId="{2A85BD2B-6F4A-4143-87D0-9911235237E2}" type="presParOf" srcId="{60ABD03C-F2C8-4C47-9173-8973666FD4C3}" destId="{F2192FB8-765A-45EE-BE98-9E64CDA61C6B}" srcOrd="4" destOrd="0" presId="urn:microsoft.com/office/officeart/2005/8/layout/default"/>
    <dgm:cxn modelId="{1D31DE86-3E41-430A-AEB0-4D98D6F8E8BF}" type="presParOf" srcId="{60ABD03C-F2C8-4C47-9173-8973666FD4C3}" destId="{1E27F6C7-70C3-4342-9F95-F7D90B21900C}" srcOrd="5" destOrd="0" presId="urn:microsoft.com/office/officeart/2005/8/layout/default"/>
    <dgm:cxn modelId="{2E0DEB06-A81E-48DF-AF7D-5C1A561AE4E0}" type="presParOf" srcId="{60ABD03C-F2C8-4C47-9173-8973666FD4C3}" destId="{F8082668-1272-41C2-B250-02213C50FD67}" srcOrd="6" destOrd="0" presId="urn:microsoft.com/office/officeart/2005/8/layout/default"/>
    <dgm:cxn modelId="{06DE4E57-A05D-4D21-8794-378DD1308D4A}" type="presParOf" srcId="{60ABD03C-F2C8-4C47-9173-8973666FD4C3}" destId="{1C4B8831-2357-4928-9E80-27EF75E0DEFE}" srcOrd="7" destOrd="0" presId="urn:microsoft.com/office/officeart/2005/8/layout/default"/>
    <dgm:cxn modelId="{03F6F729-3603-4BFC-9960-23351E9AD365}" type="presParOf" srcId="{60ABD03C-F2C8-4C47-9173-8973666FD4C3}" destId="{BA11864D-4182-4A1B-8158-19653E91D772}" srcOrd="8" destOrd="0" presId="urn:microsoft.com/office/officeart/2005/8/layout/default"/>
    <dgm:cxn modelId="{F3DFA4DA-1BA6-4C65-A10E-A63AF0D0EA48}" type="presParOf" srcId="{60ABD03C-F2C8-4C47-9173-8973666FD4C3}" destId="{3A87F5A4-EF2B-464B-8957-AF509921BB57}" srcOrd="9" destOrd="0" presId="urn:microsoft.com/office/officeart/2005/8/layout/default"/>
    <dgm:cxn modelId="{D5B114E3-EEF0-4779-ADBF-D820EDE780F1}" type="presParOf" srcId="{60ABD03C-F2C8-4C47-9173-8973666FD4C3}" destId="{E3DB7B46-6EA3-457E-BB6F-4ED8869E42B1}" srcOrd="10" destOrd="0" presId="urn:microsoft.com/office/officeart/2005/8/layout/default"/>
    <dgm:cxn modelId="{C78FAA33-9FA8-4CCD-AF57-6F94F5AA6664}" type="presParOf" srcId="{60ABD03C-F2C8-4C47-9173-8973666FD4C3}" destId="{3A537277-DC6A-44A9-95FE-CA2736B7AE5A}" srcOrd="11" destOrd="0" presId="urn:microsoft.com/office/officeart/2005/8/layout/default"/>
    <dgm:cxn modelId="{5E965B00-D320-4BE6-B3B6-891E9C3647F4}" type="presParOf" srcId="{60ABD03C-F2C8-4C47-9173-8973666FD4C3}" destId="{96047B70-8D59-4855-9F45-60DE8A140C6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C2C5D-CD6F-482D-BACB-6731BC17715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1013B7-C3BD-44AE-9D66-319160991AE4}">
      <dgm:prSet phldrT="[Text]"/>
      <dgm:spPr/>
      <dgm:t>
        <a:bodyPr/>
        <a:lstStyle/>
        <a:p>
          <a:r>
            <a:rPr lang="en-US" dirty="0">
              <a:latin typeface="Caviar Dreams" panose="020B0402020204020504" pitchFamily="34" charset="0"/>
            </a:rPr>
            <a:t>Train </a:t>
          </a:r>
          <a:r>
            <a:rPr lang="en-US" b="1" dirty="0">
              <a:latin typeface="Caviar Dreams" panose="020B0402020204020504" pitchFamily="34" charset="0"/>
            </a:rPr>
            <a:t>Deep Neural Network </a:t>
          </a:r>
          <a:r>
            <a:rPr lang="en-US" dirty="0">
              <a:latin typeface="Caviar Dreams" panose="020B0402020204020504" pitchFamily="34" charset="0"/>
            </a:rPr>
            <a:t>on data</a:t>
          </a:r>
        </a:p>
      </dgm:t>
    </dgm:pt>
    <dgm:pt modelId="{73AB617F-FE1A-4003-B2F6-4195EB6E60A9}" type="parTrans" cxnId="{CC6A5C61-1816-4547-AA27-F4BC2C986AA8}">
      <dgm:prSet/>
      <dgm:spPr/>
      <dgm:t>
        <a:bodyPr/>
        <a:lstStyle/>
        <a:p>
          <a:endParaRPr lang="en-US"/>
        </a:p>
      </dgm:t>
    </dgm:pt>
    <dgm:pt modelId="{0FACF77B-6414-49B9-A8DA-5580E08946C9}" type="sibTrans" cxnId="{CC6A5C61-1816-4547-AA27-F4BC2C986AA8}">
      <dgm:prSet/>
      <dgm:spPr/>
      <dgm:t>
        <a:bodyPr/>
        <a:lstStyle/>
        <a:p>
          <a:endParaRPr lang="en-US"/>
        </a:p>
      </dgm:t>
    </dgm:pt>
    <dgm:pt modelId="{F32C99FC-241B-4CAF-A9A9-D79F40F018E5}">
      <dgm:prSet phldrT="[Text]"/>
      <dgm:spPr/>
      <dgm:t>
        <a:bodyPr/>
        <a:lstStyle/>
        <a:p>
          <a:r>
            <a:rPr lang="en-US" dirty="0">
              <a:latin typeface="Caviar Dreams" panose="020B0402020204020504" pitchFamily="34" charset="0"/>
            </a:rPr>
            <a:t>Predict track genres</a:t>
          </a:r>
        </a:p>
      </dgm:t>
    </dgm:pt>
    <dgm:pt modelId="{50FCEEF5-BD2D-4797-9669-5B198DFA0F86}" type="parTrans" cxnId="{CD0C652F-915B-43C0-B3BA-EE5CF6420175}">
      <dgm:prSet/>
      <dgm:spPr/>
      <dgm:t>
        <a:bodyPr/>
        <a:lstStyle/>
        <a:p>
          <a:endParaRPr lang="en-US"/>
        </a:p>
      </dgm:t>
    </dgm:pt>
    <dgm:pt modelId="{3B88CF10-CA63-4AEA-9885-449E721796A5}" type="sibTrans" cxnId="{CD0C652F-915B-43C0-B3BA-EE5CF6420175}">
      <dgm:prSet/>
      <dgm:spPr/>
      <dgm:t>
        <a:bodyPr/>
        <a:lstStyle/>
        <a:p>
          <a:endParaRPr lang="en-US"/>
        </a:p>
      </dgm:t>
    </dgm:pt>
    <dgm:pt modelId="{BBDF1421-5E40-4103-B8AB-85C782672B81}">
      <dgm:prSet phldrT="[Text]"/>
      <dgm:spPr/>
      <dgm:t>
        <a:bodyPr/>
        <a:lstStyle/>
        <a:p>
          <a:r>
            <a:rPr lang="en-US" dirty="0">
              <a:latin typeface="Caviar Dreams" panose="020B0402020204020504" pitchFamily="34" charset="0"/>
            </a:rPr>
            <a:t>Cataloguing the clusters to themes</a:t>
          </a:r>
        </a:p>
      </dgm:t>
    </dgm:pt>
    <dgm:pt modelId="{287196F5-3898-49A6-AFDB-0334CA272FD0}" type="parTrans" cxnId="{8F918F5C-52D8-43E1-8366-496D8B8833C2}">
      <dgm:prSet/>
      <dgm:spPr/>
      <dgm:t>
        <a:bodyPr/>
        <a:lstStyle/>
        <a:p>
          <a:endParaRPr lang="en-US"/>
        </a:p>
      </dgm:t>
    </dgm:pt>
    <dgm:pt modelId="{082D614C-2865-4B7A-B688-EC8ACC5A2EB9}" type="sibTrans" cxnId="{8F918F5C-52D8-43E1-8366-496D8B8833C2}">
      <dgm:prSet/>
      <dgm:spPr/>
      <dgm:t>
        <a:bodyPr/>
        <a:lstStyle/>
        <a:p>
          <a:endParaRPr lang="en-US"/>
        </a:p>
      </dgm:t>
    </dgm:pt>
    <dgm:pt modelId="{B6A50BDD-B23F-4122-B947-51A4E4A59B26}">
      <dgm:prSet/>
      <dgm:spPr/>
      <dgm:t>
        <a:bodyPr/>
        <a:lstStyle/>
        <a:p>
          <a:r>
            <a:rPr lang="en-US" dirty="0">
              <a:latin typeface="Caviar Dreams" panose="020B0402020204020504" pitchFamily="34" charset="0"/>
            </a:rPr>
            <a:t>Cluster using </a:t>
          </a:r>
          <a:r>
            <a:rPr lang="en-US" b="1" dirty="0">
              <a:latin typeface="Caviar Dreams" panose="020B0402020204020504" pitchFamily="34" charset="0"/>
            </a:rPr>
            <a:t>K-Means</a:t>
          </a:r>
        </a:p>
      </dgm:t>
    </dgm:pt>
    <dgm:pt modelId="{24CEB068-544F-4D36-AA20-FC47A10BA03A}" type="parTrans" cxnId="{C9C8FF8D-E9E9-494C-8AD8-593850C2E60C}">
      <dgm:prSet/>
      <dgm:spPr/>
      <dgm:t>
        <a:bodyPr/>
        <a:lstStyle/>
        <a:p>
          <a:endParaRPr lang="en-US"/>
        </a:p>
      </dgm:t>
    </dgm:pt>
    <dgm:pt modelId="{B1E29407-E4B2-4259-BE36-B33A48ACE1CB}" type="sibTrans" cxnId="{C9C8FF8D-E9E9-494C-8AD8-593850C2E60C}">
      <dgm:prSet/>
      <dgm:spPr/>
      <dgm:t>
        <a:bodyPr/>
        <a:lstStyle/>
        <a:p>
          <a:endParaRPr lang="en-US"/>
        </a:p>
      </dgm:t>
    </dgm:pt>
    <dgm:pt modelId="{523B084D-2B61-44BC-A83B-62629D8176C4}" type="pres">
      <dgm:prSet presAssocID="{7CCC2C5D-CD6F-482D-BACB-6731BC17715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81950DF-D461-45CC-A274-99FCA75EB589}" type="pres">
      <dgm:prSet presAssocID="{BBDF1421-5E40-4103-B8AB-85C782672B81}" presName="Accent4" presStyleCnt="0"/>
      <dgm:spPr/>
    </dgm:pt>
    <dgm:pt modelId="{C57CFBE5-AA6D-4561-953C-D5D7BBBF4BC4}" type="pres">
      <dgm:prSet presAssocID="{BBDF1421-5E40-4103-B8AB-85C782672B81}" presName="Accent" presStyleLbl="node1" presStyleIdx="0" presStyleCnt="4"/>
      <dgm:spPr/>
    </dgm:pt>
    <dgm:pt modelId="{DEBC94C6-4779-4749-8403-C1F7A0674FC0}" type="pres">
      <dgm:prSet presAssocID="{BBDF1421-5E40-4103-B8AB-85C782672B81}" presName="ParentBackground4" presStyleCnt="0"/>
      <dgm:spPr/>
    </dgm:pt>
    <dgm:pt modelId="{16D8ED4B-3A14-478C-9514-FD7BAA6288BF}" type="pres">
      <dgm:prSet presAssocID="{BBDF1421-5E40-4103-B8AB-85C782672B81}" presName="ParentBackground" presStyleLbl="fgAcc1" presStyleIdx="0" presStyleCnt="4"/>
      <dgm:spPr/>
    </dgm:pt>
    <dgm:pt modelId="{66202827-D51B-4E0C-B2E5-6BC0D37B78C3}" type="pres">
      <dgm:prSet presAssocID="{BBDF1421-5E40-4103-B8AB-85C782672B8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6878E9D-E6DC-468D-8603-E0E46430F503}" type="pres">
      <dgm:prSet presAssocID="{B6A50BDD-B23F-4122-B947-51A4E4A59B26}" presName="Accent3" presStyleCnt="0"/>
      <dgm:spPr/>
    </dgm:pt>
    <dgm:pt modelId="{6FA07545-E985-4BE6-97D5-9F466BEC267F}" type="pres">
      <dgm:prSet presAssocID="{B6A50BDD-B23F-4122-B947-51A4E4A59B26}" presName="Accent" presStyleLbl="node1" presStyleIdx="1" presStyleCnt="4"/>
      <dgm:spPr/>
    </dgm:pt>
    <dgm:pt modelId="{54D36589-233B-4EB6-9A9F-26E5E827919B}" type="pres">
      <dgm:prSet presAssocID="{B6A50BDD-B23F-4122-B947-51A4E4A59B26}" presName="ParentBackground3" presStyleCnt="0"/>
      <dgm:spPr/>
    </dgm:pt>
    <dgm:pt modelId="{71CC22EB-663A-4E86-A47D-0828A37C57D3}" type="pres">
      <dgm:prSet presAssocID="{B6A50BDD-B23F-4122-B947-51A4E4A59B26}" presName="ParentBackground" presStyleLbl="fgAcc1" presStyleIdx="1" presStyleCnt="4"/>
      <dgm:spPr/>
    </dgm:pt>
    <dgm:pt modelId="{E50F33E4-A724-4790-B49A-13ABECEB0A1C}" type="pres">
      <dgm:prSet presAssocID="{B6A50BDD-B23F-4122-B947-51A4E4A59B2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F2745A7-5846-4110-9D79-34F1F10F75B9}" type="pres">
      <dgm:prSet presAssocID="{F32C99FC-241B-4CAF-A9A9-D79F40F018E5}" presName="Accent2" presStyleCnt="0"/>
      <dgm:spPr/>
    </dgm:pt>
    <dgm:pt modelId="{04D2AB25-59C4-4499-8D22-CA514D675B6D}" type="pres">
      <dgm:prSet presAssocID="{F32C99FC-241B-4CAF-A9A9-D79F40F018E5}" presName="Accent" presStyleLbl="node1" presStyleIdx="2" presStyleCnt="4"/>
      <dgm:spPr/>
    </dgm:pt>
    <dgm:pt modelId="{082E1E4C-41C3-48BA-943B-5E1D0FF3DB02}" type="pres">
      <dgm:prSet presAssocID="{F32C99FC-241B-4CAF-A9A9-D79F40F018E5}" presName="ParentBackground2" presStyleCnt="0"/>
      <dgm:spPr/>
    </dgm:pt>
    <dgm:pt modelId="{FE82068A-A5F5-4E2E-A467-7FBC1BF3FE26}" type="pres">
      <dgm:prSet presAssocID="{F32C99FC-241B-4CAF-A9A9-D79F40F018E5}" presName="ParentBackground" presStyleLbl="fgAcc1" presStyleIdx="2" presStyleCnt="4"/>
      <dgm:spPr/>
    </dgm:pt>
    <dgm:pt modelId="{8ADE0FCC-D713-4516-9D9C-A88DF4569F14}" type="pres">
      <dgm:prSet presAssocID="{F32C99FC-241B-4CAF-A9A9-D79F40F018E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2162DAF-8E53-40C7-A6C7-A431A919F281}" type="pres">
      <dgm:prSet presAssocID="{7A1013B7-C3BD-44AE-9D66-319160991AE4}" presName="Accent1" presStyleCnt="0"/>
      <dgm:spPr/>
    </dgm:pt>
    <dgm:pt modelId="{EF8979B3-7F2E-4A3A-A4D8-0CFB58A31610}" type="pres">
      <dgm:prSet presAssocID="{7A1013B7-C3BD-44AE-9D66-319160991AE4}" presName="Accent" presStyleLbl="node1" presStyleIdx="3" presStyleCnt="4"/>
      <dgm:spPr/>
    </dgm:pt>
    <dgm:pt modelId="{00B60F2E-FE55-4C39-B03B-DFFC301CCF16}" type="pres">
      <dgm:prSet presAssocID="{7A1013B7-C3BD-44AE-9D66-319160991AE4}" presName="ParentBackground1" presStyleCnt="0"/>
      <dgm:spPr/>
    </dgm:pt>
    <dgm:pt modelId="{C5D4F65F-873A-435F-B858-F7C0737F963F}" type="pres">
      <dgm:prSet presAssocID="{7A1013B7-C3BD-44AE-9D66-319160991AE4}" presName="ParentBackground" presStyleLbl="fgAcc1" presStyleIdx="3" presStyleCnt="4"/>
      <dgm:spPr/>
    </dgm:pt>
    <dgm:pt modelId="{E279A4FD-11D5-4312-9AC5-2E399A9DD5CB}" type="pres">
      <dgm:prSet presAssocID="{7A1013B7-C3BD-44AE-9D66-319160991AE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E72AD0B-B798-4431-9E73-4616168637F8}" type="presOf" srcId="{BBDF1421-5E40-4103-B8AB-85C782672B81}" destId="{66202827-D51B-4E0C-B2E5-6BC0D37B78C3}" srcOrd="1" destOrd="0" presId="urn:microsoft.com/office/officeart/2011/layout/CircleProcess"/>
    <dgm:cxn modelId="{24AB9228-8EC1-491F-B8F4-33BFA8F181D6}" type="presOf" srcId="{B6A50BDD-B23F-4122-B947-51A4E4A59B26}" destId="{71CC22EB-663A-4E86-A47D-0828A37C57D3}" srcOrd="0" destOrd="0" presId="urn:microsoft.com/office/officeart/2011/layout/CircleProcess"/>
    <dgm:cxn modelId="{CD0C652F-915B-43C0-B3BA-EE5CF6420175}" srcId="{7CCC2C5D-CD6F-482D-BACB-6731BC177155}" destId="{F32C99FC-241B-4CAF-A9A9-D79F40F018E5}" srcOrd="1" destOrd="0" parTransId="{50FCEEF5-BD2D-4797-9669-5B198DFA0F86}" sibTransId="{3B88CF10-CA63-4AEA-9885-449E721796A5}"/>
    <dgm:cxn modelId="{6CA3AA3A-128C-49A9-9133-4618EC680AED}" type="presOf" srcId="{F32C99FC-241B-4CAF-A9A9-D79F40F018E5}" destId="{8ADE0FCC-D713-4516-9D9C-A88DF4569F14}" srcOrd="1" destOrd="0" presId="urn:microsoft.com/office/officeart/2011/layout/CircleProcess"/>
    <dgm:cxn modelId="{8F918F5C-52D8-43E1-8366-496D8B8833C2}" srcId="{7CCC2C5D-CD6F-482D-BACB-6731BC177155}" destId="{BBDF1421-5E40-4103-B8AB-85C782672B81}" srcOrd="3" destOrd="0" parTransId="{287196F5-3898-49A6-AFDB-0334CA272FD0}" sibTransId="{082D614C-2865-4B7A-B688-EC8ACC5A2EB9}"/>
    <dgm:cxn modelId="{CC6A5C61-1816-4547-AA27-F4BC2C986AA8}" srcId="{7CCC2C5D-CD6F-482D-BACB-6731BC177155}" destId="{7A1013B7-C3BD-44AE-9D66-319160991AE4}" srcOrd="0" destOrd="0" parTransId="{73AB617F-FE1A-4003-B2F6-4195EB6E60A9}" sibTransId="{0FACF77B-6414-49B9-A8DA-5580E08946C9}"/>
    <dgm:cxn modelId="{C9C8FF8D-E9E9-494C-8AD8-593850C2E60C}" srcId="{7CCC2C5D-CD6F-482D-BACB-6731BC177155}" destId="{B6A50BDD-B23F-4122-B947-51A4E4A59B26}" srcOrd="2" destOrd="0" parTransId="{24CEB068-544F-4D36-AA20-FC47A10BA03A}" sibTransId="{B1E29407-E4B2-4259-BE36-B33A48ACE1CB}"/>
    <dgm:cxn modelId="{54DFBD96-E3CC-46CB-A249-119142B4F7D8}" type="presOf" srcId="{7A1013B7-C3BD-44AE-9D66-319160991AE4}" destId="{C5D4F65F-873A-435F-B858-F7C0737F963F}" srcOrd="0" destOrd="0" presId="urn:microsoft.com/office/officeart/2011/layout/CircleProcess"/>
    <dgm:cxn modelId="{49317D9C-9486-461B-905F-2B21CC8AD376}" type="presOf" srcId="{7CCC2C5D-CD6F-482D-BACB-6731BC177155}" destId="{523B084D-2B61-44BC-A83B-62629D8176C4}" srcOrd="0" destOrd="0" presId="urn:microsoft.com/office/officeart/2011/layout/CircleProcess"/>
    <dgm:cxn modelId="{C0B7D0A1-F297-4670-BD00-E116E694D82A}" type="presOf" srcId="{F32C99FC-241B-4CAF-A9A9-D79F40F018E5}" destId="{FE82068A-A5F5-4E2E-A467-7FBC1BF3FE26}" srcOrd="0" destOrd="0" presId="urn:microsoft.com/office/officeart/2011/layout/CircleProcess"/>
    <dgm:cxn modelId="{003944A9-C34E-4919-A321-BD6D35DDA9EC}" type="presOf" srcId="{BBDF1421-5E40-4103-B8AB-85C782672B81}" destId="{16D8ED4B-3A14-478C-9514-FD7BAA6288BF}" srcOrd="0" destOrd="0" presId="urn:microsoft.com/office/officeart/2011/layout/CircleProcess"/>
    <dgm:cxn modelId="{7F9F11B7-CF4C-4A44-9474-459C60B4880B}" type="presOf" srcId="{7A1013B7-C3BD-44AE-9D66-319160991AE4}" destId="{E279A4FD-11D5-4312-9AC5-2E399A9DD5CB}" srcOrd="1" destOrd="0" presId="urn:microsoft.com/office/officeart/2011/layout/CircleProcess"/>
    <dgm:cxn modelId="{711308E8-CA12-40F0-86CE-FDD05A607E2F}" type="presOf" srcId="{B6A50BDD-B23F-4122-B947-51A4E4A59B26}" destId="{E50F33E4-A724-4790-B49A-13ABECEB0A1C}" srcOrd="1" destOrd="0" presId="urn:microsoft.com/office/officeart/2011/layout/CircleProcess"/>
    <dgm:cxn modelId="{E2A9BE00-4E33-4C87-9DA9-B60B3B8A01B3}" type="presParOf" srcId="{523B084D-2B61-44BC-A83B-62629D8176C4}" destId="{F81950DF-D461-45CC-A274-99FCA75EB589}" srcOrd="0" destOrd="0" presId="urn:microsoft.com/office/officeart/2011/layout/CircleProcess"/>
    <dgm:cxn modelId="{3B25A1C5-48D0-4024-A543-499E091B70F8}" type="presParOf" srcId="{F81950DF-D461-45CC-A274-99FCA75EB589}" destId="{C57CFBE5-AA6D-4561-953C-D5D7BBBF4BC4}" srcOrd="0" destOrd="0" presId="urn:microsoft.com/office/officeart/2011/layout/CircleProcess"/>
    <dgm:cxn modelId="{02AA404B-C0AB-4F8C-BECD-B7502616267B}" type="presParOf" srcId="{523B084D-2B61-44BC-A83B-62629D8176C4}" destId="{DEBC94C6-4779-4749-8403-C1F7A0674FC0}" srcOrd="1" destOrd="0" presId="urn:microsoft.com/office/officeart/2011/layout/CircleProcess"/>
    <dgm:cxn modelId="{C053C0BB-4055-4747-B9C9-4D055CF18863}" type="presParOf" srcId="{DEBC94C6-4779-4749-8403-C1F7A0674FC0}" destId="{16D8ED4B-3A14-478C-9514-FD7BAA6288BF}" srcOrd="0" destOrd="0" presId="urn:microsoft.com/office/officeart/2011/layout/CircleProcess"/>
    <dgm:cxn modelId="{ECF8B71C-7192-421F-B40A-9FC040CA9ECB}" type="presParOf" srcId="{523B084D-2B61-44BC-A83B-62629D8176C4}" destId="{66202827-D51B-4E0C-B2E5-6BC0D37B78C3}" srcOrd="2" destOrd="0" presId="urn:microsoft.com/office/officeart/2011/layout/CircleProcess"/>
    <dgm:cxn modelId="{0C6D1CEE-9E19-4A35-BA79-84EB24C851E7}" type="presParOf" srcId="{523B084D-2B61-44BC-A83B-62629D8176C4}" destId="{46878E9D-E6DC-468D-8603-E0E46430F503}" srcOrd="3" destOrd="0" presId="urn:microsoft.com/office/officeart/2011/layout/CircleProcess"/>
    <dgm:cxn modelId="{ABADAAA1-DDA5-4FB9-90F8-0CAF02DD6C37}" type="presParOf" srcId="{46878E9D-E6DC-468D-8603-E0E46430F503}" destId="{6FA07545-E985-4BE6-97D5-9F466BEC267F}" srcOrd="0" destOrd="0" presId="urn:microsoft.com/office/officeart/2011/layout/CircleProcess"/>
    <dgm:cxn modelId="{1F185648-EE9E-4B86-83CC-86FAC922A567}" type="presParOf" srcId="{523B084D-2B61-44BC-A83B-62629D8176C4}" destId="{54D36589-233B-4EB6-9A9F-26E5E827919B}" srcOrd="4" destOrd="0" presId="urn:microsoft.com/office/officeart/2011/layout/CircleProcess"/>
    <dgm:cxn modelId="{3B392ECD-6E5D-46C9-B854-5BA23EAD9103}" type="presParOf" srcId="{54D36589-233B-4EB6-9A9F-26E5E827919B}" destId="{71CC22EB-663A-4E86-A47D-0828A37C57D3}" srcOrd="0" destOrd="0" presId="urn:microsoft.com/office/officeart/2011/layout/CircleProcess"/>
    <dgm:cxn modelId="{8C2CFE40-C0B6-4DEC-89FC-79785D9409F7}" type="presParOf" srcId="{523B084D-2B61-44BC-A83B-62629D8176C4}" destId="{E50F33E4-A724-4790-B49A-13ABECEB0A1C}" srcOrd="5" destOrd="0" presId="urn:microsoft.com/office/officeart/2011/layout/CircleProcess"/>
    <dgm:cxn modelId="{1FDC9664-4F26-452F-98C0-4108E0A53AAF}" type="presParOf" srcId="{523B084D-2B61-44BC-A83B-62629D8176C4}" destId="{4F2745A7-5846-4110-9D79-34F1F10F75B9}" srcOrd="6" destOrd="0" presId="urn:microsoft.com/office/officeart/2011/layout/CircleProcess"/>
    <dgm:cxn modelId="{588BA85B-C0F5-49BA-979C-F4E31397C34B}" type="presParOf" srcId="{4F2745A7-5846-4110-9D79-34F1F10F75B9}" destId="{04D2AB25-59C4-4499-8D22-CA514D675B6D}" srcOrd="0" destOrd="0" presId="urn:microsoft.com/office/officeart/2011/layout/CircleProcess"/>
    <dgm:cxn modelId="{5CD64904-E6F3-4861-B056-5DF3B96BB8E1}" type="presParOf" srcId="{523B084D-2B61-44BC-A83B-62629D8176C4}" destId="{082E1E4C-41C3-48BA-943B-5E1D0FF3DB02}" srcOrd="7" destOrd="0" presId="urn:microsoft.com/office/officeart/2011/layout/CircleProcess"/>
    <dgm:cxn modelId="{5C52A11E-99A3-4190-A850-7A263CEAF771}" type="presParOf" srcId="{082E1E4C-41C3-48BA-943B-5E1D0FF3DB02}" destId="{FE82068A-A5F5-4E2E-A467-7FBC1BF3FE26}" srcOrd="0" destOrd="0" presId="urn:microsoft.com/office/officeart/2011/layout/CircleProcess"/>
    <dgm:cxn modelId="{36C3465F-CEDD-4B36-BAC8-DE09D3C41984}" type="presParOf" srcId="{523B084D-2B61-44BC-A83B-62629D8176C4}" destId="{8ADE0FCC-D713-4516-9D9C-A88DF4569F14}" srcOrd="8" destOrd="0" presId="urn:microsoft.com/office/officeart/2011/layout/CircleProcess"/>
    <dgm:cxn modelId="{94792D15-66D1-42F6-96D3-BFC87A931522}" type="presParOf" srcId="{523B084D-2B61-44BC-A83B-62629D8176C4}" destId="{32162DAF-8E53-40C7-A6C7-A431A919F281}" srcOrd="9" destOrd="0" presId="urn:microsoft.com/office/officeart/2011/layout/CircleProcess"/>
    <dgm:cxn modelId="{5DF18D1D-2796-4B4C-BBCF-CEF2B5E1600C}" type="presParOf" srcId="{32162DAF-8E53-40C7-A6C7-A431A919F281}" destId="{EF8979B3-7F2E-4A3A-A4D8-0CFB58A31610}" srcOrd="0" destOrd="0" presId="urn:microsoft.com/office/officeart/2011/layout/CircleProcess"/>
    <dgm:cxn modelId="{9F14320D-A3D5-45BF-A4BE-88E5121564BF}" type="presParOf" srcId="{523B084D-2B61-44BC-A83B-62629D8176C4}" destId="{00B60F2E-FE55-4C39-B03B-DFFC301CCF16}" srcOrd="10" destOrd="0" presId="urn:microsoft.com/office/officeart/2011/layout/CircleProcess"/>
    <dgm:cxn modelId="{FADCB096-FE9C-43C9-A912-07A0FB200DA3}" type="presParOf" srcId="{00B60F2E-FE55-4C39-B03B-DFFC301CCF16}" destId="{C5D4F65F-873A-435F-B858-F7C0737F963F}" srcOrd="0" destOrd="0" presId="urn:microsoft.com/office/officeart/2011/layout/CircleProcess"/>
    <dgm:cxn modelId="{45CA70C9-9DD1-4B39-97FB-B2303AEF1FFA}" type="presParOf" srcId="{523B084D-2B61-44BC-A83B-62629D8176C4}" destId="{E279A4FD-11D5-4312-9AC5-2E399A9DD5CB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61B697-33E8-4443-A09B-2771A2C5F7B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AD7CD-18B4-47F0-92C4-EACE0C613D80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viar Dreams" panose="020B0402020204020504" pitchFamily="34" charset="0"/>
            </a:rPr>
            <a:t>Hip Hop &amp; Break Dance</a:t>
          </a:r>
        </a:p>
      </dgm:t>
    </dgm:pt>
    <dgm:pt modelId="{7383ACC6-9E40-4C26-866D-4BC1D8A98842}" type="parTrans" cxnId="{EA45C2C9-4CBC-4E43-8201-041B6255B4E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79796BF-6DF1-43BE-9BCF-9D739FC086E5}" type="sibTrans" cxnId="{EA45C2C9-4CBC-4E43-8201-041B6255B4E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 sz="1400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427D0F40-3E49-481E-9497-1B3C83A527DC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viar Dreams" panose="020B0402020204020504" pitchFamily="34" charset="0"/>
            </a:rPr>
            <a:t>Drive</a:t>
          </a:r>
        </a:p>
      </dgm:t>
    </dgm:pt>
    <dgm:pt modelId="{3812339A-70A7-4235-82BD-FC029401F2C3}" type="parTrans" cxnId="{4258DAF1-0BC4-4A0F-8559-4C0365F399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6150CF-B9CC-44D2-9F87-7F4D53430420}" type="sibTrans" cxnId="{4258DAF1-0BC4-4A0F-8559-4C0365F39908}">
      <dgm:prSet/>
      <dgm:spPr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 sz="1400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9CBC995E-6406-4CA7-BA13-24D4B1EC78B4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viar Dreams" panose="020B0402020204020504" pitchFamily="34" charset="0"/>
            </a:rPr>
            <a:t>Romantic</a:t>
          </a:r>
        </a:p>
      </dgm:t>
    </dgm:pt>
    <dgm:pt modelId="{1D1F49E2-AEC9-45F9-89CB-1EEA75FB8A31}" type="parTrans" cxnId="{DC9702D1-5DA5-4D58-993A-6A4BBA2806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865238E-1CCF-4E1F-BFB7-66DB8C62C997}" type="sibTrans" cxnId="{DC9702D1-5DA5-4D58-993A-6A4BBA28065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 sz="1400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3C5EF2E1-D90F-4A10-A1B7-455AF13C370D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viar Dreams" panose="020B0402020204020504" pitchFamily="34" charset="0"/>
            </a:rPr>
            <a:t>Calm &amp; Tranquil</a:t>
          </a:r>
        </a:p>
      </dgm:t>
    </dgm:pt>
    <dgm:pt modelId="{BDBE4568-69F6-4D9C-96ED-55E28FE69BF1}" type="parTrans" cxnId="{BD94C03F-ECC5-4759-9A43-0938151FB3B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8C506B-29AC-48C1-981C-117D296C9D16}" type="sibTrans" cxnId="{BD94C03F-ECC5-4759-9A43-0938151FB3B2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 sz="1400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B94164DE-07B0-4D33-8D98-31864D810AE1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viar Dreams" panose="020B0402020204020504" pitchFamily="34" charset="0"/>
            </a:rPr>
            <a:t>EDM</a:t>
          </a:r>
        </a:p>
      </dgm:t>
    </dgm:pt>
    <dgm:pt modelId="{87174BBE-E40E-41AC-ACDB-C5AF40FB1BB9}" type="parTrans" cxnId="{96AD14B7-6D43-41CF-9FF5-4F33038960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1C1193-1EEC-40E6-96D2-67B67472124E}" type="sibTrans" cxnId="{96AD14B7-6D43-41CF-9FF5-4F33038960C8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 sz="1400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F0FFD8E3-9F5E-4648-AC1F-169A32722808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viar Dreams" panose="020B0402020204020504" pitchFamily="34" charset="0"/>
            </a:rPr>
            <a:t>Experimental</a:t>
          </a:r>
        </a:p>
      </dgm:t>
    </dgm:pt>
    <dgm:pt modelId="{052269CF-1B97-486C-A9A9-AB600F0C459C}" type="parTrans" cxnId="{A6BF69B5-0F78-427C-A898-86EA0F5F73D1}">
      <dgm:prSet/>
      <dgm:spPr/>
      <dgm:t>
        <a:bodyPr/>
        <a:lstStyle/>
        <a:p>
          <a:endParaRPr lang="en-US"/>
        </a:p>
      </dgm:t>
    </dgm:pt>
    <dgm:pt modelId="{67962B89-E025-4785-B4AE-F447B1D35D77}" type="sibTrans" cxnId="{A6BF69B5-0F78-427C-A898-86EA0F5F73D1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 sz="1400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88C40EB1-C6ED-4EDF-9F77-1E4E6F9EAF3B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viar Dreams" panose="020B0402020204020504" pitchFamily="34" charset="0"/>
            </a:rPr>
            <a:t>Country &amp; Folk</a:t>
          </a:r>
        </a:p>
      </dgm:t>
    </dgm:pt>
    <dgm:pt modelId="{4CB32053-95A3-49AD-8149-0B06DC35C809}" type="parTrans" cxnId="{764B350B-649A-43DF-B774-E5AA593A7B09}">
      <dgm:prSet/>
      <dgm:spPr/>
      <dgm:t>
        <a:bodyPr/>
        <a:lstStyle/>
        <a:p>
          <a:endParaRPr lang="en-US"/>
        </a:p>
      </dgm:t>
    </dgm:pt>
    <dgm:pt modelId="{8D489407-14C7-49EF-B4CC-A25641FA1EA7}" type="sibTrans" cxnId="{764B350B-649A-43DF-B774-E5AA593A7B09}">
      <dgm:prSet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  <dgm:t>
        <a:bodyPr/>
        <a:lstStyle/>
        <a:p>
          <a:endParaRPr lang="en-US" sz="1400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17043311-218D-427E-B0CB-73B2B0AC6009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viar Dreams" panose="020B0402020204020504" pitchFamily="34" charset="0"/>
            </a:rPr>
            <a:t>Exotic</a:t>
          </a:r>
        </a:p>
      </dgm:t>
    </dgm:pt>
    <dgm:pt modelId="{910AA4B5-7A3B-4FD9-A43E-20A1442594C2}" type="parTrans" cxnId="{7AAA6336-AC27-4FA1-9F8A-D17BC659C772}">
      <dgm:prSet/>
      <dgm:spPr/>
      <dgm:t>
        <a:bodyPr/>
        <a:lstStyle/>
        <a:p>
          <a:endParaRPr lang="en-US"/>
        </a:p>
      </dgm:t>
    </dgm:pt>
    <dgm:pt modelId="{AC59492F-8428-4A4D-912C-D84B595B66A5}" type="sibTrans" cxnId="{7AAA6336-AC27-4FA1-9F8A-D17BC659C772}">
      <dgm:prSet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 sz="1400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219F23B9-D7AF-48ED-A8A3-8B875AAC9714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viar Dreams" panose="020B0402020204020504" pitchFamily="34" charset="0"/>
            </a:rPr>
            <a:t>Rock &amp; Roll (70s – 90s)</a:t>
          </a:r>
        </a:p>
      </dgm:t>
    </dgm:pt>
    <dgm:pt modelId="{3788A913-4501-4DD6-BF99-55935C65FFF8}" type="parTrans" cxnId="{A88334E4-6748-44FE-BED1-E401E8825C7C}">
      <dgm:prSet/>
      <dgm:spPr/>
      <dgm:t>
        <a:bodyPr/>
        <a:lstStyle/>
        <a:p>
          <a:endParaRPr lang="en-US"/>
        </a:p>
      </dgm:t>
    </dgm:pt>
    <dgm:pt modelId="{C392D3B1-AE32-4F53-9161-AEB99CC7B1AA}" type="sibTrans" cxnId="{A88334E4-6748-44FE-BED1-E401E8825C7C}">
      <dgm:prSet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 sz="1400" b="1">
            <a:solidFill>
              <a:schemeClr val="tx1"/>
            </a:solidFill>
            <a:latin typeface="Caviar Dreams" panose="020B0402020204020504" pitchFamily="34" charset="0"/>
          </a:endParaRPr>
        </a:p>
      </dgm:t>
    </dgm:pt>
    <dgm:pt modelId="{24D0CA5E-BF9F-41F4-9F88-AF64E744CA25}" type="pres">
      <dgm:prSet presAssocID="{0F61B697-33E8-4443-A09B-2771A2C5F7B6}" presName="Name0" presStyleCnt="0">
        <dgm:presLayoutVars>
          <dgm:chMax val="21"/>
          <dgm:chPref val="21"/>
        </dgm:presLayoutVars>
      </dgm:prSet>
      <dgm:spPr/>
    </dgm:pt>
    <dgm:pt modelId="{7EBC04E8-E39B-4EC3-82D1-228F169B1A2D}" type="pres">
      <dgm:prSet presAssocID="{E7DAD7CD-18B4-47F0-92C4-EACE0C613D80}" presName="text1" presStyleCnt="0"/>
      <dgm:spPr/>
    </dgm:pt>
    <dgm:pt modelId="{E96C66DF-248F-424D-BDA5-F1110C83E61C}" type="pres">
      <dgm:prSet presAssocID="{E7DAD7CD-18B4-47F0-92C4-EACE0C613D80}" presName="textRepeatNode" presStyleLbl="alignNode1" presStyleIdx="0" presStyleCnt="9">
        <dgm:presLayoutVars>
          <dgm:chMax val="0"/>
          <dgm:chPref val="0"/>
          <dgm:bulletEnabled val="1"/>
        </dgm:presLayoutVars>
      </dgm:prSet>
      <dgm:spPr/>
    </dgm:pt>
    <dgm:pt modelId="{DEE9D170-24DA-4F87-B6CB-597184D629A9}" type="pres">
      <dgm:prSet presAssocID="{E7DAD7CD-18B4-47F0-92C4-EACE0C613D80}" presName="textaccent1" presStyleCnt="0"/>
      <dgm:spPr/>
    </dgm:pt>
    <dgm:pt modelId="{795A3184-D895-424A-A124-6E282198987F}" type="pres">
      <dgm:prSet presAssocID="{E7DAD7CD-18B4-47F0-92C4-EACE0C613D80}" presName="accentRepeatNode" presStyleLbl="solidAlignAcc1" presStyleIdx="0" presStyleCnt="18"/>
      <dgm:spPr/>
    </dgm:pt>
    <dgm:pt modelId="{FA50E399-899B-49F5-BB56-6E8D89751191}" type="pres">
      <dgm:prSet presAssocID="{979796BF-6DF1-43BE-9BCF-9D739FC086E5}" presName="image1" presStyleCnt="0"/>
      <dgm:spPr/>
    </dgm:pt>
    <dgm:pt modelId="{72A5D3D8-A9F8-40CF-92EF-685E1E4BA30A}" type="pres">
      <dgm:prSet presAssocID="{979796BF-6DF1-43BE-9BCF-9D739FC086E5}" presName="imageRepeatNode" presStyleLbl="alignAcc1" presStyleIdx="0" presStyleCnt="9"/>
      <dgm:spPr/>
    </dgm:pt>
    <dgm:pt modelId="{59D1D123-C1EF-4620-A4E5-E1610AE5BCD7}" type="pres">
      <dgm:prSet presAssocID="{979796BF-6DF1-43BE-9BCF-9D739FC086E5}" presName="imageaccent1" presStyleCnt="0"/>
      <dgm:spPr/>
    </dgm:pt>
    <dgm:pt modelId="{0D82EE7F-5A8F-4C49-A252-0EE3AEF9AE84}" type="pres">
      <dgm:prSet presAssocID="{979796BF-6DF1-43BE-9BCF-9D739FC086E5}" presName="accentRepeatNode" presStyleLbl="solidAlignAcc1" presStyleIdx="1" presStyleCnt="18"/>
      <dgm:spPr/>
    </dgm:pt>
    <dgm:pt modelId="{648CDB54-8C0E-4BF1-A87C-3F2125B8F270}" type="pres">
      <dgm:prSet presAssocID="{B94164DE-07B0-4D33-8D98-31864D810AE1}" presName="text2" presStyleCnt="0"/>
      <dgm:spPr/>
    </dgm:pt>
    <dgm:pt modelId="{70D6D44F-A857-49DC-92FA-D889A087C698}" type="pres">
      <dgm:prSet presAssocID="{B94164DE-07B0-4D33-8D98-31864D810AE1}" presName="textRepeatNode" presStyleLbl="alignNode1" presStyleIdx="1" presStyleCnt="9">
        <dgm:presLayoutVars>
          <dgm:chMax val="0"/>
          <dgm:chPref val="0"/>
          <dgm:bulletEnabled val="1"/>
        </dgm:presLayoutVars>
      </dgm:prSet>
      <dgm:spPr/>
    </dgm:pt>
    <dgm:pt modelId="{13DC2BAA-EE0F-4852-B473-0563C05636A3}" type="pres">
      <dgm:prSet presAssocID="{B94164DE-07B0-4D33-8D98-31864D810AE1}" presName="textaccent2" presStyleCnt="0"/>
      <dgm:spPr/>
    </dgm:pt>
    <dgm:pt modelId="{333F0486-A598-4189-8609-2F5F7831EE32}" type="pres">
      <dgm:prSet presAssocID="{B94164DE-07B0-4D33-8D98-31864D810AE1}" presName="accentRepeatNode" presStyleLbl="solidAlignAcc1" presStyleIdx="2" presStyleCnt="18"/>
      <dgm:spPr/>
    </dgm:pt>
    <dgm:pt modelId="{B4104012-5847-4F08-90C2-86B1CC03E3F0}" type="pres">
      <dgm:prSet presAssocID="{151C1193-1EEC-40E6-96D2-67B67472124E}" presName="image2" presStyleCnt="0"/>
      <dgm:spPr/>
    </dgm:pt>
    <dgm:pt modelId="{F2595826-B67B-446A-BE8D-E4AF9F9F4807}" type="pres">
      <dgm:prSet presAssocID="{151C1193-1EEC-40E6-96D2-67B67472124E}" presName="imageRepeatNode" presStyleLbl="alignAcc1" presStyleIdx="1" presStyleCnt="9"/>
      <dgm:spPr/>
    </dgm:pt>
    <dgm:pt modelId="{83B0A445-0E0D-4A9A-BE65-73881999B4E4}" type="pres">
      <dgm:prSet presAssocID="{151C1193-1EEC-40E6-96D2-67B67472124E}" presName="imageaccent2" presStyleCnt="0"/>
      <dgm:spPr/>
    </dgm:pt>
    <dgm:pt modelId="{D721A8CA-19AA-4114-ABF3-17935E93F2B3}" type="pres">
      <dgm:prSet presAssocID="{151C1193-1EEC-40E6-96D2-67B67472124E}" presName="accentRepeatNode" presStyleLbl="solidAlignAcc1" presStyleIdx="3" presStyleCnt="18"/>
      <dgm:spPr/>
    </dgm:pt>
    <dgm:pt modelId="{3C9EDB58-E554-4488-81AD-4D695D328F5C}" type="pres">
      <dgm:prSet presAssocID="{3C5EF2E1-D90F-4A10-A1B7-455AF13C370D}" presName="text3" presStyleCnt="0"/>
      <dgm:spPr/>
    </dgm:pt>
    <dgm:pt modelId="{71301A78-7A76-4E18-955B-0221029A18AD}" type="pres">
      <dgm:prSet presAssocID="{3C5EF2E1-D90F-4A10-A1B7-455AF13C370D}" presName="textRepeatNode" presStyleLbl="alignNode1" presStyleIdx="2" presStyleCnt="9">
        <dgm:presLayoutVars>
          <dgm:chMax val="0"/>
          <dgm:chPref val="0"/>
          <dgm:bulletEnabled val="1"/>
        </dgm:presLayoutVars>
      </dgm:prSet>
      <dgm:spPr/>
    </dgm:pt>
    <dgm:pt modelId="{F2407509-5E61-45B6-BDC6-2AE66D4E0862}" type="pres">
      <dgm:prSet presAssocID="{3C5EF2E1-D90F-4A10-A1B7-455AF13C370D}" presName="textaccent3" presStyleCnt="0"/>
      <dgm:spPr/>
    </dgm:pt>
    <dgm:pt modelId="{F7835CB3-4853-440F-9D6A-08F235960C1B}" type="pres">
      <dgm:prSet presAssocID="{3C5EF2E1-D90F-4A10-A1B7-455AF13C370D}" presName="accentRepeatNode" presStyleLbl="solidAlignAcc1" presStyleIdx="4" presStyleCnt="18"/>
      <dgm:spPr/>
    </dgm:pt>
    <dgm:pt modelId="{B12E8734-F323-4938-9B91-02EFBB7EA756}" type="pres">
      <dgm:prSet presAssocID="{9D8C506B-29AC-48C1-981C-117D296C9D16}" presName="image3" presStyleCnt="0"/>
      <dgm:spPr/>
    </dgm:pt>
    <dgm:pt modelId="{7E6EB033-7BB2-4349-99FA-90CE9E49F070}" type="pres">
      <dgm:prSet presAssocID="{9D8C506B-29AC-48C1-981C-117D296C9D16}" presName="imageRepeatNode" presStyleLbl="alignAcc1" presStyleIdx="2" presStyleCnt="9"/>
      <dgm:spPr/>
    </dgm:pt>
    <dgm:pt modelId="{4AAA7924-1EF6-4EBF-890F-09D562C5C191}" type="pres">
      <dgm:prSet presAssocID="{9D8C506B-29AC-48C1-981C-117D296C9D16}" presName="imageaccent3" presStyleCnt="0"/>
      <dgm:spPr/>
    </dgm:pt>
    <dgm:pt modelId="{880CDC54-71C2-4867-92E5-9DB9A45D7F78}" type="pres">
      <dgm:prSet presAssocID="{9D8C506B-29AC-48C1-981C-117D296C9D16}" presName="accentRepeatNode" presStyleLbl="solidAlignAcc1" presStyleIdx="5" presStyleCnt="18"/>
      <dgm:spPr/>
    </dgm:pt>
    <dgm:pt modelId="{832DE4DB-704A-4005-A4C0-E1B7F6B434C5}" type="pres">
      <dgm:prSet presAssocID="{17043311-218D-427E-B0CB-73B2B0AC6009}" presName="text4" presStyleCnt="0"/>
      <dgm:spPr/>
    </dgm:pt>
    <dgm:pt modelId="{D7D3375D-EC2E-4975-9059-F6E1C77708CA}" type="pres">
      <dgm:prSet presAssocID="{17043311-218D-427E-B0CB-73B2B0AC6009}" presName="textRepeatNode" presStyleLbl="alignNode1" presStyleIdx="3" presStyleCnt="9">
        <dgm:presLayoutVars>
          <dgm:chMax val="0"/>
          <dgm:chPref val="0"/>
          <dgm:bulletEnabled val="1"/>
        </dgm:presLayoutVars>
      </dgm:prSet>
      <dgm:spPr/>
    </dgm:pt>
    <dgm:pt modelId="{6D5CE88D-4F11-4F28-A205-E411AEAFDA51}" type="pres">
      <dgm:prSet presAssocID="{17043311-218D-427E-B0CB-73B2B0AC6009}" presName="textaccent4" presStyleCnt="0"/>
      <dgm:spPr/>
    </dgm:pt>
    <dgm:pt modelId="{ACB21D00-7556-4E52-B269-308ECC26D244}" type="pres">
      <dgm:prSet presAssocID="{17043311-218D-427E-B0CB-73B2B0AC6009}" presName="accentRepeatNode" presStyleLbl="solidAlignAcc1" presStyleIdx="6" presStyleCnt="18"/>
      <dgm:spPr/>
    </dgm:pt>
    <dgm:pt modelId="{E73DA2BE-6B33-4898-ABDE-5DDC9EF70774}" type="pres">
      <dgm:prSet presAssocID="{AC59492F-8428-4A4D-912C-D84B595B66A5}" presName="image4" presStyleCnt="0"/>
      <dgm:spPr/>
    </dgm:pt>
    <dgm:pt modelId="{0129222F-DE8D-4540-9A34-860EEEA0A437}" type="pres">
      <dgm:prSet presAssocID="{AC59492F-8428-4A4D-912C-D84B595B66A5}" presName="imageRepeatNode" presStyleLbl="alignAcc1" presStyleIdx="3" presStyleCnt="9"/>
      <dgm:spPr/>
    </dgm:pt>
    <dgm:pt modelId="{63283A33-B935-468E-B425-06DCC164BFF3}" type="pres">
      <dgm:prSet presAssocID="{AC59492F-8428-4A4D-912C-D84B595B66A5}" presName="imageaccent4" presStyleCnt="0"/>
      <dgm:spPr/>
    </dgm:pt>
    <dgm:pt modelId="{1B306924-558C-4AA4-9FA9-780EFED54ABA}" type="pres">
      <dgm:prSet presAssocID="{AC59492F-8428-4A4D-912C-D84B595B66A5}" presName="accentRepeatNode" presStyleLbl="solidAlignAcc1" presStyleIdx="7" presStyleCnt="18"/>
      <dgm:spPr/>
    </dgm:pt>
    <dgm:pt modelId="{35D433BA-8342-4C9E-9F2E-565A0378E666}" type="pres">
      <dgm:prSet presAssocID="{219F23B9-D7AF-48ED-A8A3-8B875AAC9714}" presName="text5" presStyleCnt="0"/>
      <dgm:spPr/>
    </dgm:pt>
    <dgm:pt modelId="{985148D1-3CE1-4830-91F0-D840B4B8D4D3}" type="pres">
      <dgm:prSet presAssocID="{219F23B9-D7AF-48ED-A8A3-8B875AAC9714}" presName="textRepeatNode" presStyleLbl="alignNode1" presStyleIdx="4" presStyleCnt="9">
        <dgm:presLayoutVars>
          <dgm:chMax val="0"/>
          <dgm:chPref val="0"/>
          <dgm:bulletEnabled val="1"/>
        </dgm:presLayoutVars>
      </dgm:prSet>
      <dgm:spPr/>
    </dgm:pt>
    <dgm:pt modelId="{7751773C-3EFA-4AA9-8918-C7DC30B605AE}" type="pres">
      <dgm:prSet presAssocID="{219F23B9-D7AF-48ED-A8A3-8B875AAC9714}" presName="textaccent5" presStyleCnt="0"/>
      <dgm:spPr/>
    </dgm:pt>
    <dgm:pt modelId="{0CB72308-617B-4DA3-BE71-52EA43E9BAA1}" type="pres">
      <dgm:prSet presAssocID="{219F23B9-D7AF-48ED-A8A3-8B875AAC9714}" presName="accentRepeatNode" presStyleLbl="solidAlignAcc1" presStyleIdx="8" presStyleCnt="18"/>
      <dgm:spPr/>
    </dgm:pt>
    <dgm:pt modelId="{31B2FB72-D66D-4875-99E7-64975D3D3856}" type="pres">
      <dgm:prSet presAssocID="{C392D3B1-AE32-4F53-9161-AEB99CC7B1AA}" presName="image5" presStyleCnt="0"/>
      <dgm:spPr/>
    </dgm:pt>
    <dgm:pt modelId="{A2C404B1-5BBE-43C6-A997-EDBA89A45EB0}" type="pres">
      <dgm:prSet presAssocID="{C392D3B1-AE32-4F53-9161-AEB99CC7B1AA}" presName="imageRepeatNode" presStyleLbl="alignAcc1" presStyleIdx="4" presStyleCnt="9"/>
      <dgm:spPr/>
    </dgm:pt>
    <dgm:pt modelId="{29793A68-6871-49A6-8BE5-FFBA4533CB99}" type="pres">
      <dgm:prSet presAssocID="{C392D3B1-AE32-4F53-9161-AEB99CC7B1AA}" presName="imageaccent5" presStyleCnt="0"/>
      <dgm:spPr/>
    </dgm:pt>
    <dgm:pt modelId="{85A50B96-7B92-453B-8CAB-8A528D18C820}" type="pres">
      <dgm:prSet presAssocID="{C392D3B1-AE32-4F53-9161-AEB99CC7B1AA}" presName="accentRepeatNode" presStyleLbl="solidAlignAcc1" presStyleIdx="9" presStyleCnt="18"/>
      <dgm:spPr/>
    </dgm:pt>
    <dgm:pt modelId="{2C1E27E1-D024-4F7A-B042-F91679248C7B}" type="pres">
      <dgm:prSet presAssocID="{F0FFD8E3-9F5E-4648-AC1F-169A32722808}" presName="text6" presStyleCnt="0"/>
      <dgm:spPr/>
    </dgm:pt>
    <dgm:pt modelId="{C66D6F4F-FF5D-47FD-A572-C7A2001DFA35}" type="pres">
      <dgm:prSet presAssocID="{F0FFD8E3-9F5E-4648-AC1F-169A32722808}" presName="textRepeatNode" presStyleLbl="alignNode1" presStyleIdx="5" presStyleCnt="9">
        <dgm:presLayoutVars>
          <dgm:chMax val="0"/>
          <dgm:chPref val="0"/>
          <dgm:bulletEnabled val="1"/>
        </dgm:presLayoutVars>
      </dgm:prSet>
      <dgm:spPr/>
    </dgm:pt>
    <dgm:pt modelId="{362AA428-8038-4072-9EA3-A9F4987A6833}" type="pres">
      <dgm:prSet presAssocID="{F0FFD8E3-9F5E-4648-AC1F-169A32722808}" presName="textaccent6" presStyleCnt="0"/>
      <dgm:spPr/>
    </dgm:pt>
    <dgm:pt modelId="{9DC2AEF1-6502-471C-A537-969FF2A2597E}" type="pres">
      <dgm:prSet presAssocID="{F0FFD8E3-9F5E-4648-AC1F-169A32722808}" presName="accentRepeatNode" presStyleLbl="solidAlignAcc1" presStyleIdx="10" presStyleCnt="18"/>
      <dgm:spPr/>
    </dgm:pt>
    <dgm:pt modelId="{19878797-3940-4F8A-B7A3-8349748CA467}" type="pres">
      <dgm:prSet presAssocID="{67962B89-E025-4785-B4AE-F447B1D35D77}" presName="image6" presStyleCnt="0"/>
      <dgm:spPr/>
    </dgm:pt>
    <dgm:pt modelId="{014853B1-1241-49B3-BF30-93682338ED91}" type="pres">
      <dgm:prSet presAssocID="{67962B89-E025-4785-B4AE-F447B1D35D77}" presName="imageRepeatNode" presStyleLbl="alignAcc1" presStyleIdx="5" presStyleCnt="9"/>
      <dgm:spPr/>
    </dgm:pt>
    <dgm:pt modelId="{29364497-64DE-42B7-B73F-D2278B535CCA}" type="pres">
      <dgm:prSet presAssocID="{67962B89-E025-4785-B4AE-F447B1D35D77}" presName="imageaccent6" presStyleCnt="0"/>
      <dgm:spPr/>
    </dgm:pt>
    <dgm:pt modelId="{58A1633F-85E5-4E02-98F2-7A758C354C29}" type="pres">
      <dgm:prSet presAssocID="{67962B89-E025-4785-B4AE-F447B1D35D77}" presName="accentRepeatNode" presStyleLbl="solidAlignAcc1" presStyleIdx="11" presStyleCnt="18"/>
      <dgm:spPr/>
    </dgm:pt>
    <dgm:pt modelId="{B2BD59BC-ADCA-4DFA-AA60-3E95AAE4D92C}" type="pres">
      <dgm:prSet presAssocID="{88C40EB1-C6ED-4EDF-9F77-1E4E6F9EAF3B}" presName="text7" presStyleCnt="0"/>
      <dgm:spPr/>
    </dgm:pt>
    <dgm:pt modelId="{3945D3CB-9709-42A9-B5F4-FCC169C5AD2B}" type="pres">
      <dgm:prSet presAssocID="{88C40EB1-C6ED-4EDF-9F77-1E4E6F9EAF3B}" presName="textRepeatNode" presStyleLbl="alignNode1" presStyleIdx="6" presStyleCnt="9">
        <dgm:presLayoutVars>
          <dgm:chMax val="0"/>
          <dgm:chPref val="0"/>
          <dgm:bulletEnabled val="1"/>
        </dgm:presLayoutVars>
      </dgm:prSet>
      <dgm:spPr/>
    </dgm:pt>
    <dgm:pt modelId="{D13C69F9-D365-46A7-939D-D014944667AA}" type="pres">
      <dgm:prSet presAssocID="{88C40EB1-C6ED-4EDF-9F77-1E4E6F9EAF3B}" presName="textaccent7" presStyleCnt="0"/>
      <dgm:spPr/>
    </dgm:pt>
    <dgm:pt modelId="{3A289FB2-458C-4103-8673-07E66AA79F81}" type="pres">
      <dgm:prSet presAssocID="{88C40EB1-C6ED-4EDF-9F77-1E4E6F9EAF3B}" presName="accentRepeatNode" presStyleLbl="solidAlignAcc1" presStyleIdx="12" presStyleCnt="18"/>
      <dgm:spPr/>
    </dgm:pt>
    <dgm:pt modelId="{8E17E994-4818-4F5B-A955-644F2DD428F6}" type="pres">
      <dgm:prSet presAssocID="{8D489407-14C7-49EF-B4CC-A25641FA1EA7}" presName="image7" presStyleCnt="0"/>
      <dgm:spPr/>
    </dgm:pt>
    <dgm:pt modelId="{1BB7ED9E-BDBA-4A28-A027-E1D440E23972}" type="pres">
      <dgm:prSet presAssocID="{8D489407-14C7-49EF-B4CC-A25641FA1EA7}" presName="imageRepeatNode" presStyleLbl="alignAcc1" presStyleIdx="6" presStyleCnt="9"/>
      <dgm:spPr/>
    </dgm:pt>
    <dgm:pt modelId="{36C45FBC-F215-4B3A-B79E-49A75047B308}" type="pres">
      <dgm:prSet presAssocID="{8D489407-14C7-49EF-B4CC-A25641FA1EA7}" presName="imageaccent7" presStyleCnt="0"/>
      <dgm:spPr/>
    </dgm:pt>
    <dgm:pt modelId="{4777CD1E-A12D-4D7A-B2FF-73BA4EF2B66A}" type="pres">
      <dgm:prSet presAssocID="{8D489407-14C7-49EF-B4CC-A25641FA1EA7}" presName="accentRepeatNode" presStyleLbl="solidAlignAcc1" presStyleIdx="13" presStyleCnt="18"/>
      <dgm:spPr/>
    </dgm:pt>
    <dgm:pt modelId="{6E40518E-2F23-400A-8325-7AD710C132BB}" type="pres">
      <dgm:prSet presAssocID="{427D0F40-3E49-481E-9497-1B3C83A527DC}" presName="text8" presStyleCnt="0"/>
      <dgm:spPr/>
    </dgm:pt>
    <dgm:pt modelId="{44A46065-B025-49A3-B7C1-75D227B62FF4}" type="pres">
      <dgm:prSet presAssocID="{427D0F40-3E49-481E-9497-1B3C83A527DC}" presName="textRepeatNode" presStyleLbl="alignNode1" presStyleIdx="7" presStyleCnt="9">
        <dgm:presLayoutVars>
          <dgm:chMax val="0"/>
          <dgm:chPref val="0"/>
          <dgm:bulletEnabled val="1"/>
        </dgm:presLayoutVars>
      </dgm:prSet>
      <dgm:spPr/>
    </dgm:pt>
    <dgm:pt modelId="{513BB72A-0D46-4B5D-B0DB-453B080957FE}" type="pres">
      <dgm:prSet presAssocID="{427D0F40-3E49-481E-9497-1B3C83A527DC}" presName="textaccent8" presStyleCnt="0"/>
      <dgm:spPr/>
    </dgm:pt>
    <dgm:pt modelId="{537E14A4-3916-4ABC-B71E-43DC642BD539}" type="pres">
      <dgm:prSet presAssocID="{427D0F40-3E49-481E-9497-1B3C83A527DC}" presName="accentRepeatNode" presStyleLbl="solidAlignAcc1" presStyleIdx="14" presStyleCnt="18"/>
      <dgm:spPr/>
    </dgm:pt>
    <dgm:pt modelId="{7B18E450-FDC3-458D-A773-184EBC938102}" type="pres">
      <dgm:prSet presAssocID="{3C6150CF-B9CC-44D2-9F87-7F4D53430420}" presName="image8" presStyleCnt="0"/>
      <dgm:spPr/>
    </dgm:pt>
    <dgm:pt modelId="{EAA37BC9-ABE7-4675-841D-4D11210A5D08}" type="pres">
      <dgm:prSet presAssocID="{3C6150CF-B9CC-44D2-9F87-7F4D53430420}" presName="imageRepeatNode" presStyleLbl="alignAcc1" presStyleIdx="7" presStyleCnt="9"/>
      <dgm:spPr/>
    </dgm:pt>
    <dgm:pt modelId="{040C0D4D-2ED5-450E-8A77-A55A8D2F270B}" type="pres">
      <dgm:prSet presAssocID="{3C6150CF-B9CC-44D2-9F87-7F4D53430420}" presName="imageaccent8" presStyleCnt="0"/>
      <dgm:spPr/>
    </dgm:pt>
    <dgm:pt modelId="{9BB9089C-8ED9-48F4-931F-164186B174D7}" type="pres">
      <dgm:prSet presAssocID="{3C6150CF-B9CC-44D2-9F87-7F4D53430420}" presName="accentRepeatNode" presStyleLbl="solidAlignAcc1" presStyleIdx="15" presStyleCnt="18"/>
      <dgm:spPr/>
    </dgm:pt>
    <dgm:pt modelId="{60B5C3BA-8FD7-4D0D-8393-068EC94CD710}" type="pres">
      <dgm:prSet presAssocID="{9CBC995E-6406-4CA7-BA13-24D4B1EC78B4}" presName="text9" presStyleCnt="0"/>
      <dgm:spPr/>
    </dgm:pt>
    <dgm:pt modelId="{D90FBA7C-3D7F-4FE0-B814-64A55C80B713}" type="pres">
      <dgm:prSet presAssocID="{9CBC995E-6406-4CA7-BA13-24D4B1EC78B4}" presName="textRepeatNode" presStyleLbl="alignNode1" presStyleIdx="8" presStyleCnt="9">
        <dgm:presLayoutVars>
          <dgm:chMax val="0"/>
          <dgm:chPref val="0"/>
          <dgm:bulletEnabled val="1"/>
        </dgm:presLayoutVars>
      </dgm:prSet>
      <dgm:spPr/>
    </dgm:pt>
    <dgm:pt modelId="{DDA135BE-301C-418B-A226-266F279A0694}" type="pres">
      <dgm:prSet presAssocID="{9CBC995E-6406-4CA7-BA13-24D4B1EC78B4}" presName="textaccent9" presStyleCnt="0"/>
      <dgm:spPr/>
    </dgm:pt>
    <dgm:pt modelId="{ECB3B466-D285-4E2D-8D4E-14D6828920FE}" type="pres">
      <dgm:prSet presAssocID="{9CBC995E-6406-4CA7-BA13-24D4B1EC78B4}" presName="accentRepeatNode" presStyleLbl="solidAlignAcc1" presStyleIdx="16" presStyleCnt="18"/>
      <dgm:spPr/>
    </dgm:pt>
    <dgm:pt modelId="{7C618C94-69B3-4B6D-8E56-3F37760C2B84}" type="pres">
      <dgm:prSet presAssocID="{5865238E-1CCF-4E1F-BFB7-66DB8C62C997}" presName="image9" presStyleCnt="0"/>
      <dgm:spPr/>
    </dgm:pt>
    <dgm:pt modelId="{99FE23A5-24CC-4ACD-813D-6E6652C5E06F}" type="pres">
      <dgm:prSet presAssocID="{5865238E-1CCF-4E1F-BFB7-66DB8C62C997}" presName="imageRepeatNode" presStyleLbl="alignAcc1" presStyleIdx="8" presStyleCnt="9"/>
      <dgm:spPr/>
    </dgm:pt>
    <dgm:pt modelId="{4E178469-5436-4066-B934-57EA962E235C}" type="pres">
      <dgm:prSet presAssocID="{5865238E-1CCF-4E1F-BFB7-66DB8C62C997}" presName="imageaccent9" presStyleCnt="0"/>
      <dgm:spPr/>
    </dgm:pt>
    <dgm:pt modelId="{F186820D-D9F5-4330-B546-EE0058FA4DD7}" type="pres">
      <dgm:prSet presAssocID="{5865238E-1CCF-4E1F-BFB7-66DB8C62C997}" presName="accentRepeatNode" presStyleLbl="solidAlignAcc1" presStyleIdx="17" presStyleCnt="18"/>
      <dgm:spPr/>
    </dgm:pt>
  </dgm:ptLst>
  <dgm:cxnLst>
    <dgm:cxn modelId="{764B350B-649A-43DF-B774-E5AA593A7B09}" srcId="{0F61B697-33E8-4443-A09B-2771A2C5F7B6}" destId="{88C40EB1-C6ED-4EDF-9F77-1E4E6F9EAF3B}" srcOrd="6" destOrd="0" parTransId="{4CB32053-95A3-49AD-8149-0B06DC35C809}" sibTransId="{8D489407-14C7-49EF-B4CC-A25641FA1EA7}"/>
    <dgm:cxn modelId="{084DDC1A-240C-469C-AF7B-61547A981BDB}" type="presOf" srcId="{8D489407-14C7-49EF-B4CC-A25641FA1EA7}" destId="{1BB7ED9E-BDBA-4A28-A027-E1D440E23972}" srcOrd="0" destOrd="0" presId="urn:microsoft.com/office/officeart/2008/layout/HexagonCluster"/>
    <dgm:cxn modelId="{B3FCE31D-F4C2-4D69-B7B6-A4804BB4F6F9}" type="presOf" srcId="{979796BF-6DF1-43BE-9BCF-9D739FC086E5}" destId="{72A5D3D8-A9F8-40CF-92EF-685E1E4BA30A}" srcOrd="0" destOrd="0" presId="urn:microsoft.com/office/officeart/2008/layout/HexagonCluster"/>
    <dgm:cxn modelId="{C7D6D12F-AB76-48B1-8A63-1E4F05DB8048}" type="presOf" srcId="{0F61B697-33E8-4443-A09B-2771A2C5F7B6}" destId="{24D0CA5E-BF9F-41F4-9F88-AF64E744CA25}" srcOrd="0" destOrd="0" presId="urn:microsoft.com/office/officeart/2008/layout/HexagonCluster"/>
    <dgm:cxn modelId="{78967531-82CF-40BA-859B-40F8FCDF50DE}" type="presOf" srcId="{17043311-218D-427E-B0CB-73B2B0AC6009}" destId="{D7D3375D-EC2E-4975-9059-F6E1C77708CA}" srcOrd="0" destOrd="0" presId="urn:microsoft.com/office/officeart/2008/layout/HexagonCluster"/>
    <dgm:cxn modelId="{7AAA6336-AC27-4FA1-9F8A-D17BC659C772}" srcId="{0F61B697-33E8-4443-A09B-2771A2C5F7B6}" destId="{17043311-218D-427E-B0CB-73B2B0AC6009}" srcOrd="3" destOrd="0" parTransId="{910AA4B5-7A3B-4FD9-A43E-20A1442594C2}" sibTransId="{AC59492F-8428-4A4D-912C-D84B595B66A5}"/>
    <dgm:cxn modelId="{C90F7339-01BB-480E-98F2-DF748FBA312C}" type="presOf" srcId="{3C6150CF-B9CC-44D2-9F87-7F4D53430420}" destId="{EAA37BC9-ABE7-4675-841D-4D11210A5D08}" srcOrd="0" destOrd="0" presId="urn:microsoft.com/office/officeart/2008/layout/HexagonCluster"/>
    <dgm:cxn modelId="{BD94C03F-ECC5-4759-9A43-0938151FB3B2}" srcId="{0F61B697-33E8-4443-A09B-2771A2C5F7B6}" destId="{3C5EF2E1-D90F-4A10-A1B7-455AF13C370D}" srcOrd="2" destOrd="0" parTransId="{BDBE4568-69F6-4D9C-96ED-55E28FE69BF1}" sibTransId="{9D8C506B-29AC-48C1-981C-117D296C9D16}"/>
    <dgm:cxn modelId="{83B9FD5E-0403-4B33-8F3F-7075212FAEEA}" type="presOf" srcId="{C392D3B1-AE32-4F53-9161-AEB99CC7B1AA}" destId="{A2C404B1-5BBE-43C6-A997-EDBA89A45EB0}" srcOrd="0" destOrd="0" presId="urn:microsoft.com/office/officeart/2008/layout/HexagonCluster"/>
    <dgm:cxn modelId="{96777E41-F4D6-48A3-AEE0-1B21C1B4EDF3}" type="presOf" srcId="{AC59492F-8428-4A4D-912C-D84B595B66A5}" destId="{0129222F-DE8D-4540-9A34-860EEEA0A437}" srcOrd="0" destOrd="0" presId="urn:microsoft.com/office/officeart/2008/layout/HexagonCluster"/>
    <dgm:cxn modelId="{0017D166-35B9-4D74-8841-F5C0F4B18BDE}" type="presOf" srcId="{9CBC995E-6406-4CA7-BA13-24D4B1EC78B4}" destId="{D90FBA7C-3D7F-4FE0-B814-64A55C80B713}" srcOrd="0" destOrd="0" presId="urn:microsoft.com/office/officeart/2008/layout/HexagonCluster"/>
    <dgm:cxn modelId="{87F4B950-4F9D-4DBE-97C1-2D765519F9E2}" type="presOf" srcId="{5865238E-1CCF-4E1F-BFB7-66DB8C62C997}" destId="{99FE23A5-24CC-4ACD-813D-6E6652C5E06F}" srcOrd="0" destOrd="0" presId="urn:microsoft.com/office/officeart/2008/layout/HexagonCluster"/>
    <dgm:cxn modelId="{B1CE717F-61AE-489A-BBB5-12C82F2FA1A1}" type="presOf" srcId="{427D0F40-3E49-481E-9497-1B3C83A527DC}" destId="{44A46065-B025-49A3-B7C1-75D227B62FF4}" srcOrd="0" destOrd="0" presId="urn:microsoft.com/office/officeart/2008/layout/HexagonCluster"/>
    <dgm:cxn modelId="{63A88980-A5C7-4D8F-9F00-D3AB282B1009}" type="presOf" srcId="{219F23B9-D7AF-48ED-A8A3-8B875AAC9714}" destId="{985148D1-3CE1-4830-91F0-D840B4B8D4D3}" srcOrd="0" destOrd="0" presId="urn:microsoft.com/office/officeart/2008/layout/HexagonCluster"/>
    <dgm:cxn modelId="{4EF26B8A-2E35-46C6-BE94-5BA896899F56}" type="presOf" srcId="{88C40EB1-C6ED-4EDF-9F77-1E4E6F9EAF3B}" destId="{3945D3CB-9709-42A9-B5F4-FCC169C5AD2B}" srcOrd="0" destOrd="0" presId="urn:microsoft.com/office/officeart/2008/layout/HexagonCluster"/>
    <dgm:cxn modelId="{8CA2B3B3-2496-432F-818B-D85FA19C91BA}" type="presOf" srcId="{9D8C506B-29AC-48C1-981C-117D296C9D16}" destId="{7E6EB033-7BB2-4349-99FA-90CE9E49F070}" srcOrd="0" destOrd="0" presId="urn:microsoft.com/office/officeart/2008/layout/HexagonCluster"/>
    <dgm:cxn modelId="{A6BF69B5-0F78-427C-A898-86EA0F5F73D1}" srcId="{0F61B697-33E8-4443-A09B-2771A2C5F7B6}" destId="{F0FFD8E3-9F5E-4648-AC1F-169A32722808}" srcOrd="5" destOrd="0" parTransId="{052269CF-1B97-486C-A9A9-AB600F0C459C}" sibTransId="{67962B89-E025-4785-B4AE-F447B1D35D77}"/>
    <dgm:cxn modelId="{96AD14B7-6D43-41CF-9FF5-4F33038960C8}" srcId="{0F61B697-33E8-4443-A09B-2771A2C5F7B6}" destId="{B94164DE-07B0-4D33-8D98-31864D810AE1}" srcOrd="1" destOrd="0" parTransId="{87174BBE-E40E-41AC-ACDB-C5AF40FB1BB9}" sibTransId="{151C1193-1EEC-40E6-96D2-67B67472124E}"/>
    <dgm:cxn modelId="{EA45C2C9-4CBC-4E43-8201-041B6255B4E3}" srcId="{0F61B697-33E8-4443-A09B-2771A2C5F7B6}" destId="{E7DAD7CD-18B4-47F0-92C4-EACE0C613D80}" srcOrd="0" destOrd="0" parTransId="{7383ACC6-9E40-4C26-866D-4BC1D8A98842}" sibTransId="{979796BF-6DF1-43BE-9BCF-9D739FC086E5}"/>
    <dgm:cxn modelId="{B1BDECCC-2DD1-4D37-AAF1-BD5A356E7FA4}" type="presOf" srcId="{F0FFD8E3-9F5E-4648-AC1F-169A32722808}" destId="{C66D6F4F-FF5D-47FD-A572-C7A2001DFA35}" srcOrd="0" destOrd="0" presId="urn:microsoft.com/office/officeart/2008/layout/HexagonCluster"/>
    <dgm:cxn modelId="{DC9702D1-5DA5-4D58-993A-6A4BBA280655}" srcId="{0F61B697-33E8-4443-A09B-2771A2C5F7B6}" destId="{9CBC995E-6406-4CA7-BA13-24D4B1EC78B4}" srcOrd="8" destOrd="0" parTransId="{1D1F49E2-AEC9-45F9-89CB-1EEA75FB8A31}" sibTransId="{5865238E-1CCF-4E1F-BFB7-66DB8C62C997}"/>
    <dgm:cxn modelId="{D51D03D7-3028-4023-B266-9847349734F5}" type="presOf" srcId="{E7DAD7CD-18B4-47F0-92C4-EACE0C613D80}" destId="{E96C66DF-248F-424D-BDA5-F1110C83E61C}" srcOrd="0" destOrd="0" presId="urn:microsoft.com/office/officeart/2008/layout/HexagonCluster"/>
    <dgm:cxn modelId="{149512D7-4E12-41D0-B2F6-55D892D746FB}" type="presOf" srcId="{B94164DE-07B0-4D33-8D98-31864D810AE1}" destId="{70D6D44F-A857-49DC-92FA-D889A087C698}" srcOrd="0" destOrd="0" presId="urn:microsoft.com/office/officeart/2008/layout/HexagonCluster"/>
    <dgm:cxn modelId="{A88334E4-6748-44FE-BED1-E401E8825C7C}" srcId="{0F61B697-33E8-4443-A09B-2771A2C5F7B6}" destId="{219F23B9-D7AF-48ED-A8A3-8B875AAC9714}" srcOrd="4" destOrd="0" parTransId="{3788A913-4501-4DD6-BF99-55935C65FFF8}" sibTransId="{C392D3B1-AE32-4F53-9161-AEB99CC7B1AA}"/>
    <dgm:cxn modelId="{9B5690E9-9996-4201-8B81-8DF7E539D477}" type="presOf" srcId="{67962B89-E025-4785-B4AE-F447B1D35D77}" destId="{014853B1-1241-49B3-BF30-93682338ED91}" srcOrd="0" destOrd="0" presId="urn:microsoft.com/office/officeart/2008/layout/HexagonCluster"/>
    <dgm:cxn modelId="{E76B4FEB-BAE6-4DBC-8D3F-6E1AD929EEC2}" type="presOf" srcId="{3C5EF2E1-D90F-4A10-A1B7-455AF13C370D}" destId="{71301A78-7A76-4E18-955B-0221029A18AD}" srcOrd="0" destOrd="0" presId="urn:microsoft.com/office/officeart/2008/layout/HexagonCluster"/>
    <dgm:cxn modelId="{69FCA2ED-A27E-4DD4-B4EA-F6E70B9F9BBE}" type="presOf" srcId="{151C1193-1EEC-40E6-96D2-67B67472124E}" destId="{F2595826-B67B-446A-BE8D-E4AF9F9F4807}" srcOrd="0" destOrd="0" presId="urn:microsoft.com/office/officeart/2008/layout/HexagonCluster"/>
    <dgm:cxn modelId="{4258DAF1-0BC4-4A0F-8559-4C0365F39908}" srcId="{0F61B697-33E8-4443-A09B-2771A2C5F7B6}" destId="{427D0F40-3E49-481E-9497-1B3C83A527DC}" srcOrd="7" destOrd="0" parTransId="{3812339A-70A7-4235-82BD-FC029401F2C3}" sibTransId="{3C6150CF-B9CC-44D2-9F87-7F4D53430420}"/>
    <dgm:cxn modelId="{55B5400D-C4C6-494F-93E2-8234839633B7}" type="presParOf" srcId="{24D0CA5E-BF9F-41F4-9F88-AF64E744CA25}" destId="{7EBC04E8-E39B-4EC3-82D1-228F169B1A2D}" srcOrd="0" destOrd="0" presId="urn:microsoft.com/office/officeart/2008/layout/HexagonCluster"/>
    <dgm:cxn modelId="{01D6D740-1F03-4C33-BA2F-87E701908161}" type="presParOf" srcId="{7EBC04E8-E39B-4EC3-82D1-228F169B1A2D}" destId="{E96C66DF-248F-424D-BDA5-F1110C83E61C}" srcOrd="0" destOrd="0" presId="urn:microsoft.com/office/officeart/2008/layout/HexagonCluster"/>
    <dgm:cxn modelId="{C491AF3D-9076-4CD5-A60D-31044EF4C315}" type="presParOf" srcId="{24D0CA5E-BF9F-41F4-9F88-AF64E744CA25}" destId="{DEE9D170-24DA-4F87-B6CB-597184D629A9}" srcOrd="1" destOrd="0" presId="urn:microsoft.com/office/officeart/2008/layout/HexagonCluster"/>
    <dgm:cxn modelId="{8D07AD9B-028F-421B-9EED-920C1177DC5D}" type="presParOf" srcId="{DEE9D170-24DA-4F87-B6CB-597184D629A9}" destId="{795A3184-D895-424A-A124-6E282198987F}" srcOrd="0" destOrd="0" presId="urn:microsoft.com/office/officeart/2008/layout/HexagonCluster"/>
    <dgm:cxn modelId="{954DD60C-3647-4BD3-BDB6-0BA8322B1891}" type="presParOf" srcId="{24D0CA5E-BF9F-41F4-9F88-AF64E744CA25}" destId="{FA50E399-899B-49F5-BB56-6E8D89751191}" srcOrd="2" destOrd="0" presId="urn:microsoft.com/office/officeart/2008/layout/HexagonCluster"/>
    <dgm:cxn modelId="{E4B2E6B5-4307-4220-96C4-36BE7E86D487}" type="presParOf" srcId="{FA50E399-899B-49F5-BB56-6E8D89751191}" destId="{72A5D3D8-A9F8-40CF-92EF-685E1E4BA30A}" srcOrd="0" destOrd="0" presId="urn:microsoft.com/office/officeart/2008/layout/HexagonCluster"/>
    <dgm:cxn modelId="{3A007E19-DDDA-48E1-8266-15BCEE078763}" type="presParOf" srcId="{24D0CA5E-BF9F-41F4-9F88-AF64E744CA25}" destId="{59D1D123-C1EF-4620-A4E5-E1610AE5BCD7}" srcOrd="3" destOrd="0" presId="urn:microsoft.com/office/officeart/2008/layout/HexagonCluster"/>
    <dgm:cxn modelId="{80E7D75B-1835-419B-8B43-157E93EC9F7B}" type="presParOf" srcId="{59D1D123-C1EF-4620-A4E5-E1610AE5BCD7}" destId="{0D82EE7F-5A8F-4C49-A252-0EE3AEF9AE84}" srcOrd="0" destOrd="0" presId="urn:microsoft.com/office/officeart/2008/layout/HexagonCluster"/>
    <dgm:cxn modelId="{7BCA54D4-B3AC-4FDB-AD29-29B7082BECD1}" type="presParOf" srcId="{24D0CA5E-BF9F-41F4-9F88-AF64E744CA25}" destId="{648CDB54-8C0E-4BF1-A87C-3F2125B8F270}" srcOrd="4" destOrd="0" presId="urn:microsoft.com/office/officeart/2008/layout/HexagonCluster"/>
    <dgm:cxn modelId="{CF7CDC82-B8CC-4CA4-8F24-8C78BDF61468}" type="presParOf" srcId="{648CDB54-8C0E-4BF1-A87C-3F2125B8F270}" destId="{70D6D44F-A857-49DC-92FA-D889A087C698}" srcOrd="0" destOrd="0" presId="urn:microsoft.com/office/officeart/2008/layout/HexagonCluster"/>
    <dgm:cxn modelId="{D466368C-1EE9-4037-8CF2-142083E94228}" type="presParOf" srcId="{24D0CA5E-BF9F-41F4-9F88-AF64E744CA25}" destId="{13DC2BAA-EE0F-4852-B473-0563C05636A3}" srcOrd="5" destOrd="0" presId="urn:microsoft.com/office/officeart/2008/layout/HexagonCluster"/>
    <dgm:cxn modelId="{E588086E-26B6-4190-849C-3F52DDDCD43A}" type="presParOf" srcId="{13DC2BAA-EE0F-4852-B473-0563C05636A3}" destId="{333F0486-A598-4189-8609-2F5F7831EE32}" srcOrd="0" destOrd="0" presId="urn:microsoft.com/office/officeart/2008/layout/HexagonCluster"/>
    <dgm:cxn modelId="{9844B764-DFF6-41C2-9DBD-B4C7EB53AEB3}" type="presParOf" srcId="{24D0CA5E-BF9F-41F4-9F88-AF64E744CA25}" destId="{B4104012-5847-4F08-90C2-86B1CC03E3F0}" srcOrd="6" destOrd="0" presId="urn:microsoft.com/office/officeart/2008/layout/HexagonCluster"/>
    <dgm:cxn modelId="{783C5422-6825-4F3D-A690-19233DB2F7F0}" type="presParOf" srcId="{B4104012-5847-4F08-90C2-86B1CC03E3F0}" destId="{F2595826-B67B-446A-BE8D-E4AF9F9F4807}" srcOrd="0" destOrd="0" presId="urn:microsoft.com/office/officeart/2008/layout/HexagonCluster"/>
    <dgm:cxn modelId="{433C9B78-06F1-4D09-8A20-C4FD136B00FB}" type="presParOf" srcId="{24D0CA5E-BF9F-41F4-9F88-AF64E744CA25}" destId="{83B0A445-0E0D-4A9A-BE65-73881999B4E4}" srcOrd="7" destOrd="0" presId="urn:microsoft.com/office/officeart/2008/layout/HexagonCluster"/>
    <dgm:cxn modelId="{B7EC09B5-9034-452B-A786-EE85CC38A111}" type="presParOf" srcId="{83B0A445-0E0D-4A9A-BE65-73881999B4E4}" destId="{D721A8CA-19AA-4114-ABF3-17935E93F2B3}" srcOrd="0" destOrd="0" presId="urn:microsoft.com/office/officeart/2008/layout/HexagonCluster"/>
    <dgm:cxn modelId="{8B2B5538-5886-4F72-90D1-C7BCDE73265B}" type="presParOf" srcId="{24D0CA5E-BF9F-41F4-9F88-AF64E744CA25}" destId="{3C9EDB58-E554-4488-81AD-4D695D328F5C}" srcOrd="8" destOrd="0" presId="urn:microsoft.com/office/officeart/2008/layout/HexagonCluster"/>
    <dgm:cxn modelId="{970695E7-E755-468C-8309-977CED228C56}" type="presParOf" srcId="{3C9EDB58-E554-4488-81AD-4D695D328F5C}" destId="{71301A78-7A76-4E18-955B-0221029A18AD}" srcOrd="0" destOrd="0" presId="urn:microsoft.com/office/officeart/2008/layout/HexagonCluster"/>
    <dgm:cxn modelId="{083C11C5-B785-40D0-ABB3-01457DEF6EE7}" type="presParOf" srcId="{24D0CA5E-BF9F-41F4-9F88-AF64E744CA25}" destId="{F2407509-5E61-45B6-BDC6-2AE66D4E0862}" srcOrd="9" destOrd="0" presId="urn:microsoft.com/office/officeart/2008/layout/HexagonCluster"/>
    <dgm:cxn modelId="{9A3E9646-D0AB-49D5-828B-C3AEF590F526}" type="presParOf" srcId="{F2407509-5E61-45B6-BDC6-2AE66D4E0862}" destId="{F7835CB3-4853-440F-9D6A-08F235960C1B}" srcOrd="0" destOrd="0" presId="urn:microsoft.com/office/officeart/2008/layout/HexagonCluster"/>
    <dgm:cxn modelId="{E6AC4A53-B5AD-41CD-B11A-FE3C30CB1332}" type="presParOf" srcId="{24D0CA5E-BF9F-41F4-9F88-AF64E744CA25}" destId="{B12E8734-F323-4938-9B91-02EFBB7EA756}" srcOrd="10" destOrd="0" presId="urn:microsoft.com/office/officeart/2008/layout/HexagonCluster"/>
    <dgm:cxn modelId="{8A17B224-9B6B-43FB-A9E5-26E622A46A3C}" type="presParOf" srcId="{B12E8734-F323-4938-9B91-02EFBB7EA756}" destId="{7E6EB033-7BB2-4349-99FA-90CE9E49F070}" srcOrd="0" destOrd="0" presId="urn:microsoft.com/office/officeart/2008/layout/HexagonCluster"/>
    <dgm:cxn modelId="{B0A19D12-5A92-4A7F-84E8-09F70AFDA7B5}" type="presParOf" srcId="{24D0CA5E-BF9F-41F4-9F88-AF64E744CA25}" destId="{4AAA7924-1EF6-4EBF-890F-09D562C5C191}" srcOrd="11" destOrd="0" presId="urn:microsoft.com/office/officeart/2008/layout/HexagonCluster"/>
    <dgm:cxn modelId="{678296A5-CD2C-4001-9404-3C0B2CC7DF33}" type="presParOf" srcId="{4AAA7924-1EF6-4EBF-890F-09D562C5C191}" destId="{880CDC54-71C2-4867-92E5-9DB9A45D7F78}" srcOrd="0" destOrd="0" presId="urn:microsoft.com/office/officeart/2008/layout/HexagonCluster"/>
    <dgm:cxn modelId="{5CD5C9B5-BACE-4A08-8682-2EC283C6CAD4}" type="presParOf" srcId="{24D0CA5E-BF9F-41F4-9F88-AF64E744CA25}" destId="{832DE4DB-704A-4005-A4C0-E1B7F6B434C5}" srcOrd="12" destOrd="0" presId="urn:microsoft.com/office/officeart/2008/layout/HexagonCluster"/>
    <dgm:cxn modelId="{20A965C5-3AAB-47DB-9A53-D39D9FBCB1A2}" type="presParOf" srcId="{832DE4DB-704A-4005-A4C0-E1B7F6B434C5}" destId="{D7D3375D-EC2E-4975-9059-F6E1C77708CA}" srcOrd="0" destOrd="0" presId="urn:microsoft.com/office/officeart/2008/layout/HexagonCluster"/>
    <dgm:cxn modelId="{C6922B8C-2E9F-4109-9F06-E5C84FFFE57A}" type="presParOf" srcId="{24D0CA5E-BF9F-41F4-9F88-AF64E744CA25}" destId="{6D5CE88D-4F11-4F28-A205-E411AEAFDA51}" srcOrd="13" destOrd="0" presId="urn:microsoft.com/office/officeart/2008/layout/HexagonCluster"/>
    <dgm:cxn modelId="{90F2AD59-852B-4AE9-84A4-1E43004B9396}" type="presParOf" srcId="{6D5CE88D-4F11-4F28-A205-E411AEAFDA51}" destId="{ACB21D00-7556-4E52-B269-308ECC26D244}" srcOrd="0" destOrd="0" presId="urn:microsoft.com/office/officeart/2008/layout/HexagonCluster"/>
    <dgm:cxn modelId="{AFB34D86-1F8F-44F2-AE94-3D6F22C913A3}" type="presParOf" srcId="{24D0CA5E-BF9F-41F4-9F88-AF64E744CA25}" destId="{E73DA2BE-6B33-4898-ABDE-5DDC9EF70774}" srcOrd="14" destOrd="0" presId="urn:microsoft.com/office/officeart/2008/layout/HexagonCluster"/>
    <dgm:cxn modelId="{C4825EEA-CE69-44D8-9998-0A2C33A4B3A2}" type="presParOf" srcId="{E73DA2BE-6B33-4898-ABDE-5DDC9EF70774}" destId="{0129222F-DE8D-4540-9A34-860EEEA0A437}" srcOrd="0" destOrd="0" presId="urn:microsoft.com/office/officeart/2008/layout/HexagonCluster"/>
    <dgm:cxn modelId="{25E13F93-7186-4A73-AAB7-085E12F07A1E}" type="presParOf" srcId="{24D0CA5E-BF9F-41F4-9F88-AF64E744CA25}" destId="{63283A33-B935-468E-B425-06DCC164BFF3}" srcOrd="15" destOrd="0" presId="urn:microsoft.com/office/officeart/2008/layout/HexagonCluster"/>
    <dgm:cxn modelId="{0DC92B10-7399-437F-94A8-2C3205BE8D47}" type="presParOf" srcId="{63283A33-B935-468E-B425-06DCC164BFF3}" destId="{1B306924-558C-4AA4-9FA9-780EFED54ABA}" srcOrd="0" destOrd="0" presId="urn:microsoft.com/office/officeart/2008/layout/HexagonCluster"/>
    <dgm:cxn modelId="{DCF28994-A26C-48CA-ACBE-344D1CCEC683}" type="presParOf" srcId="{24D0CA5E-BF9F-41F4-9F88-AF64E744CA25}" destId="{35D433BA-8342-4C9E-9F2E-565A0378E666}" srcOrd="16" destOrd="0" presId="urn:microsoft.com/office/officeart/2008/layout/HexagonCluster"/>
    <dgm:cxn modelId="{51933B7B-5CA5-4B9D-99CE-91800BE6A204}" type="presParOf" srcId="{35D433BA-8342-4C9E-9F2E-565A0378E666}" destId="{985148D1-3CE1-4830-91F0-D840B4B8D4D3}" srcOrd="0" destOrd="0" presId="urn:microsoft.com/office/officeart/2008/layout/HexagonCluster"/>
    <dgm:cxn modelId="{437D1AAD-264C-4A0B-83C4-DA78F94DE210}" type="presParOf" srcId="{24D0CA5E-BF9F-41F4-9F88-AF64E744CA25}" destId="{7751773C-3EFA-4AA9-8918-C7DC30B605AE}" srcOrd="17" destOrd="0" presId="urn:microsoft.com/office/officeart/2008/layout/HexagonCluster"/>
    <dgm:cxn modelId="{564178DC-E655-4A07-9087-8C62E2615A37}" type="presParOf" srcId="{7751773C-3EFA-4AA9-8918-C7DC30B605AE}" destId="{0CB72308-617B-4DA3-BE71-52EA43E9BAA1}" srcOrd="0" destOrd="0" presId="urn:microsoft.com/office/officeart/2008/layout/HexagonCluster"/>
    <dgm:cxn modelId="{A1A7FD48-3783-4C12-996B-B6E2176C6CA8}" type="presParOf" srcId="{24D0CA5E-BF9F-41F4-9F88-AF64E744CA25}" destId="{31B2FB72-D66D-4875-99E7-64975D3D3856}" srcOrd="18" destOrd="0" presId="urn:microsoft.com/office/officeart/2008/layout/HexagonCluster"/>
    <dgm:cxn modelId="{27914FA6-ED09-4F5A-A301-83C1EC6E75A3}" type="presParOf" srcId="{31B2FB72-D66D-4875-99E7-64975D3D3856}" destId="{A2C404B1-5BBE-43C6-A997-EDBA89A45EB0}" srcOrd="0" destOrd="0" presId="urn:microsoft.com/office/officeart/2008/layout/HexagonCluster"/>
    <dgm:cxn modelId="{E11E4FEB-6940-4617-9049-3C9645B9F5A5}" type="presParOf" srcId="{24D0CA5E-BF9F-41F4-9F88-AF64E744CA25}" destId="{29793A68-6871-49A6-8BE5-FFBA4533CB99}" srcOrd="19" destOrd="0" presId="urn:microsoft.com/office/officeart/2008/layout/HexagonCluster"/>
    <dgm:cxn modelId="{4A80B787-3B6D-4427-9191-CE2C59EB24C7}" type="presParOf" srcId="{29793A68-6871-49A6-8BE5-FFBA4533CB99}" destId="{85A50B96-7B92-453B-8CAB-8A528D18C820}" srcOrd="0" destOrd="0" presId="urn:microsoft.com/office/officeart/2008/layout/HexagonCluster"/>
    <dgm:cxn modelId="{F58BE294-60FB-4034-9A16-8093B9628F00}" type="presParOf" srcId="{24D0CA5E-BF9F-41F4-9F88-AF64E744CA25}" destId="{2C1E27E1-D024-4F7A-B042-F91679248C7B}" srcOrd="20" destOrd="0" presId="urn:microsoft.com/office/officeart/2008/layout/HexagonCluster"/>
    <dgm:cxn modelId="{E6D9659A-5442-4299-86A3-AF6B144A7977}" type="presParOf" srcId="{2C1E27E1-D024-4F7A-B042-F91679248C7B}" destId="{C66D6F4F-FF5D-47FD-A572-C7A2001DFA35}" srcOrd="0" destOrd="0" presId="urn:microsoft.com/office/officeart/2008/layout/HexagonCluster"/>
    <dgm:cxn modelId="{467B4D7D-4E15-41D7-A532-9ABA06E066E6}" type="presParOf" srcId="{24D0CA5E-BF9F-41F4-9F88-AF64E744CA25}" destId="{362AA428-8038-4072-9EA3-A9F4987A6833}" srcOrd="21" destOrd="0" presId="urn:microsoft.com/office/officeart/2008/layout/HexagonCluster"/>
    <dgm:cxn modelId="{6EB2A680-5B20-43D2-8390-7D9064AFB910}" type="presParOf" srcId="{362AA428-8038-4072-9EA3-A9F4987A6833}" destId="{9DC2AEF1-6502-471C-A537-969FF2A2597E}" srcOrd="0" destOrd="0" presId="urn:microsoft.com/office/officeart/2008/layout/HexagonCluster"/>
    <dgm:cxn modelId="{BFF9B4DC-672A-4F77-A008-9F6CAD3B0595}" type="presParOf" srcId="{24D0CA5E-BF9F-41F4-9F88-AF64E744CA25}" destId="{19878797-3940-4F8A-B7A3-8349748CA467}" srcOrd="22" destOrd="0" presId="urn:microsoft.com/office/officeart/2008/layout/HexagonCluster"/>
    <dgm:cxn modelId="{77B52B99-BD47-4196-BA24-C0A173C41297}" type="presParOf" srcId="{19878797-3940-4F8A-B7A3-8349748CA467}" destId="{014853B1-1241-49B3-BF30-93682338ED91}" srcOrd="0" destOrd="0" presId="urn:microsoft.com/office/officeart/2008/layout/HexagonCluster"/>
    <dgm:cxn modelId="{72C34AB0-14D9-43D7-B923-A6E08010A6F2}" type="presParOf" srcId="{24D0CA5E-BF9F-41F4-9F88-AF64E744CA25}" destId="{29364497-64DE-42B7-B73F-D2278B535CCA}" srcOrd="23" destOrd="0" presId="urn:microsoft.com/office/officeart/2008/layout/HexagonCluster"/>
    <dgm:cxn modelId="{7A705053-C137-4B75-BE22-F0CD352D3D90}" type="presParOf" srcId="{29364497-64DE-42B7-B73F-D2278B535CCA}" destId="{58A1633F-85E5-4E02-98F2-7A758C354C29}" srcOrd="0" destOrd="0" presId="urn:microsoft.com/office/officeart/2008/layout/HexagonCluster"/>
    <dgm:cxn modelId="{E9F53D16-F3A4-4416-BAD0-6EAFD46A15D0}" type="presParOf" srcId="{24D0CA5E-BF9F-41F4-9F88-AF64E744CA25}" destId="{B2BD59BC-ADCA-4DFA-AA60-3E95AAE4D92C}" srcOrd="24" destOrd="0" presId="urn:microsoft.com/office/officeart/2008/layout/HexagonCluster"/>
    <dgm:cxn modelId="{42F46200-B10E-4AA2-A42C-1702ACD89F0A}" type="presParOf" srcId="{B2BD59BC-ADCA-4DFA-AA60-3E95AAE4D92C}" destId="{3945D3CB-9709-42A9-B5F4-FCC169C5AD2B}" srcOrd="0" destOrd="0" presId="urn:microsoft.com/office/officeart/2008/layout/HexagonCluster"/>
    <dgm:cxn modelId="{CF50736D-163B-4EA1-9436-3529EBDE501A}" type="presParOf" srcId="{24D0CA5E-BF9F-41F4-9F88-AF64E744CA25}" destId="{D13C69F9-D365-46A7-939D-D014944667AA}" srcOrd="25" destOrd="0" presId="urn:microsoft.com/office/officeart/2008/layout/HexagonCluster"/>
    <dgm:cxn modelId="{703F6499-DF7A-4D57-A941-8AC55B175872}" type="presParOf" srcId="{D13C69F9-D365-46A7-939D-D014944667AA}" destId="{3A289FB2-458C-4103-8673-07E66AA79F81}" srcOrd="0" destOrd="0" presId="urn:microsoft.com/office/officeart/2008/layout/HexagonCluster"/>
    <dgm:cxn modelId="{A34B1F44-5727-44DB-AB80-99DF0572B645}" type="presParOf" srcId="{24D0CA5E-BF9F-41F4-9F88-AF64E744CA25}" destId="{8E17E994-4818-4F5B-A955-644F2DD428F6}" srcOrd="26" destOrd="0" presId="urn:microsoft.com/office/officeart/2008/layout/HexagonCluster"/>
    <dgm:cxn modelId="{6A6CA13D-0A23-44C5-9256-C7CC3EE8A42B}" type="presParOf" srcId="{8E17E994-4818-4F5B-A955-644F2DD428F6}" destId="{1BB7ED9E-BDBA-4A28-A027-E1D440E23972}" srcOrd="0" destOrd="0" presId="urn:microsoft.com/office/officeart/2008/layout/HexagonCluster"/>
    <dgm:cxn modelId="{786F4D7C-A22D-4974-BB16-F9857D7BFEE2}" type="presParOf" srcId="{24D0CA5E-BF9F-41F4-9F88-AF64E744CA25}" destId="{36C45FBC-F215-4B3A-B79E-49A75047B308}" srcOrd="27" destOrd="0" presId="urn:microsoft.com/office/officeart/2008/layout/HexagonCluster"/>
    <dgm:cxn modelId="{39F3D89D-29CC-4EF1-8323-AD10B81C7137}" type="presParOf" srcId="{36C45FBC-F215-4B3A-B79E-49A75047B308}" destId="{4777CD1E-A12D-4D7A-B2FF-73BA4EF2B66A}" srcOrd="0" destOrd="0" presId="urn:microsoft.com/office/officeart/2008/layout/HexagonCluster"/>
    <dgm:cxn modelId="{0100CEF6-6561-46AD-AB9B-6CD7265B9750}" type="presParOf" srcId="{24D0CA5E-BF9F-41F4-9F88-AF64E744CA25}" destId="{6E40518E-2F23-400A-8325-7AD710C132BB}" srcOrd="28" destOrd="0" presId="urn:microsoft.com/office/officeart/2008/layout/HexagonCluster"/>
    <dgm:cxn modelId="{3AC2EDBA-D096-454B-A918-7C6B25945BC1}" type="presParOf" srcId="{6E40518E-2F23-400A-8325-7AD710C132BB}" destId="{44A46065-B025-49A3-B7C1-75D227B62FF4}" srcOrd="0" destOrd="0" presId="urn:microsoft.com/office/officeart/2008/layout/HexagonCluster"/>
    <dgm:cxn modelId="{50CBD0FB-9ACE-44CC-82DD-A9F94B385205}" type="presParOf" srcId="{24D0CA5E-BF9F-41F4-9F88-AF64E744CA25}" destId="{513BB72A-0D46-4B5D-B0DB-453B080957FE}" srcOrd="29" destOrd="0" presId="urn:microsoft.com/office/officeart/2008/layout/HexagonCluster"/>
    <dgm:cxn modelId="{A6EF5B8B-0204-40F8-8976-10CA5C6B0E6C}" type="presParOf" srcId="{513BB72A-0D46-4B5D-B0DB-453B080957FE}" destId="{537E14A4-3916-4ABC-B71E-43DC642BD539}" srcOrd="0" destOrd="0" presId="urn:microsoft.com/office/officeart/2008/layout/HexagonCluster"/>
    <dgm:cxn modelId="{ECEAFF55-B83C-44E3-8D2E-09C14EBC700E}" type="presParOf" srcId="{24D0CA5E-BF9F-41F4-9F88-AF64E744CA25}" destId="{7B18E450-FDC3-458D-A773-184EBC938102}" srcOrd="30" destOrd="0" presId="urn:microsoft.com/office/officeart/2008/layout/HexagonCluster"/>
    <dgm:cxn modelId="{AE2A1675-3554-4A3D-A27E-383FEA6DB83F}" type="presParOf" srcId="{7B18E450-FDC3-458D-A773-184EBC938102}" destId="{EAA37BC9-ABE7-4675-841D-4D11210A5D08}" srcOrd="0" destOrd="0" presId="urn:microsoft.com/office/officeart/2008/layout/HexagonCluster"/>
    <dgm:cxn modelId="{9BAF1B3F-51C2-477E-ACCF-D0AD038135C7}" type="presParOf" srcId="{24D0CA5E-BF9F-41F4-9F88-AF64E744CA25}" destId="{040C0D4D-2ED5-450E-8A77-A55A8D2F270B}" srcOrd="31" destOrd="0" presId="urn:microsoft.com/office/officeart/2008/layout/HexagonCluster"/>
    <dgm:cxn modelId="{B0AB25D4-9B3C-447F-9D09-681BE528A255}" type="presParOf" srcId="{040C0D4D-2ED5-450E-8A77-A55A8D2F270B}" destId="{9BB9089C-8ED9-48F4-931F-164186B174D7}" srcOrd="0" destOrd="0" presId="urn:microsoft.com/office/officeart/2008/layout/HexagonCluster"/>
    <dgm:cxn modelId="{099A1561-030F-498A-AE49-4D9FB91AFF9B}" type="presParOf" srcId="{24D0CA5E-BF9F-41F4-9F88-AF64E744CA25}" destId="{60B5C3BA-8FD7-4D0D-8393-068EC94CD710}" srcOrd="32" destOrd="0" presId="urn:microsoft.com/office/officeart/2008/layout/HexagonCluster"/>
    <dgm:cxn modelId="{80580026-C61F-470C-AF9A-F5F5F8B26D3C}" type="presParOf" srcId="{60B5C3BA-8FD7-4D0D-8393-068EC94CD710}" destId="{D90FBA7C-3D7F-4FE0-B814-64A55C80B713}" srcOrd="0" destOrd="0" presId="urn:microsoft.com/office/officeart/2008/layout/HexagonCluster"/>
    <dgm:cxn modelId="{661BAA3A-5147-4647-B52F-F8F595283786}" type="presParOf" srcId="{24D0CA5E-BF9F-41F4-9F88-AF64E744CA25}" destId="{DDA135BE-301C-418B-A226-266F279A0694}" srcOrd="33" destOrd="0" presId="urn:microsoft.com/office/officeart/2008/layout/HexagonCluster"/>
    <dgm:cxn modelId="{61BEAA60-125F-442A-A8D8-A1BE05BEF37C}" type="presParOf" srcId="{DDA135BE-301C-418B-A226-266F279A0694}" destId="{ECB3B466-D285-4E2D-8D4E-14D6828920FE}" srcOrd="0" destOrd="0" presId="urn:microsoft.com/office/officeart/2008/layout/HexagonCluster"/>
    <dgm:cxn modelId="{414A1247-0F38-42E3-9333-AFAF2104D6FF}" type="presParOf" srcId="{24D0CA5E-BF9F-41F4-9F88-AF64E744CA25}" destId="{7C618C94-69B3-4B6D-8E56-3F37760C2B84}" srcOrd="34" destOrd="0" presId="urn:microsoft.com/office/officeart/2008/layout/HexagonCluster"/>
    <dgm:cxn modelId="{BD471C0B-BC80-4345-A8D3-2D5B51A12EC7}" type="presParOf" srcId="{7C618C94-69B3-4B6D-8E56-3F37760C2B84}" destId="{99FE23A5-24CC-4ACD-813D-6E6652C5E06F}" srcOrd="0" destOrd="0" presId="urn:microsoft.com/office/officeart/2008/layout/HexagonCluster"/>
    <dgm:cxn modelId="{60E29125-D9A1-4A51-807E-2506EEFF47B7}" type="presParOf" srcId="{24D0CA5E-BF9F-41F4-9F88-AF64E744CA25}" destId="{4E178469-5436-4066-B934-57EA962E235C}" srcOrd="35" destOrd="0" presId="urn:microsoft.com/office/officeart/2008/layout/HexagonCluster"/>
    <dgm:cxn modelId="{8E13DCA4-504C-4D0A-AECE-A1B14177D9D4}" type="presParOf" srcId="{4E178469-5436-4066-B934-57EA962E235C}" destId="{F186820D-D9F5-4330-B546-EE0058FA4DD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027BF4-38A5-4B89-9E6D-E39348F7DCE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AD729-337B-474D-8B27-101B74CFAE39}">
      <dgm:prSet phldrT="[Text]"/>
      <dgm:spPr/>
      <dgm:t>
        <a:bodyPr/>
        <a:lstStyle/>
        <a:p>
          <a:r>
            <a:rPr lang="en-US" b="1" dirty="0">
              <a:latin typeface="Caviar Dreams" panose="020B0402020204020504" pitchFamily="34" charset="0"/>
            </a:rPr>
            <a:t>Convolutional Neural Network for recommendation system</a:t>
          </a:r>
        </a:p>
      </dgm:t>
    </dgm:pt>
    <dgm:pt modelId="{5C60385E-D013-4EFA-8398-0A71361F65B0}" type="parTrans" cxnId="{BD0E8940-7F24-4CE1-A3E7-7ADF888E9528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8DD8B33B-E7CA-47CD-857E-6CECFD98958B}" type="sibTrans" cxnId="{BD0E8940-7F24-4CE1-A3E7-7ADF888E9528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16241DB4-E894-4B52-B07E-7A80CA047401}">
      <dgm:prSet phldrT="[Text]"/>
      <dgm:spPr/>
      <dgm:t>
        <a:bodyPr/>
        <a:lstStyle/>
        <a:p>
          <a:r>
            <a:rPr lang="en-US" dirty="0">
              <a:latin typeface="Caviar Dreams" panose="020B0402020204020504" pitchFamily="34" charset="0"/>
            </a:rPr>
            <a:t> Train and recognize music recommendation systems based on music features and user behaviors</a:t>
          </a:r>
        </a:p>
      </dgm:t>
    </dgm:pt>
    <dgm:pt modelId="{A22C9648-4B1D-4255-B6D1-0B0A25F94E6B}" type="parTrans" cxnId="{23626CE6-5B4D-4B37-AE15-0CB2383DBA4D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7B0CF7E9-4A71-40F0-AFC2-6FF745352979}" type="sibTrans" cxnId="{23626CE6-5B4D-4B37-AE15-0CB2383DBA4D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796FDBA6-EEB0-4B79-97A0-6B5389C99413}">
      <dgm:prSet phldrT="[Text]"/>
      <dgm:spPr/>
      <dgm:t>
        <a:bodyPr/>
        <a:lstStyle/>
        <a:p>
          <a:r>
            <a:rPr lang="en-US" b="1" dirty="0">
              <a:latin typeface="Caviar Dreams" panose="020B0402020204020504" pitchFamily="34" charset="0"/>
            </a:rPr>
            <a:t>Recurrent Neural Network on social media music comments for backward training</a:t>
          </a:r>
        </a:p>
      </dgm:t>
    </dgm:pt>
    <dgm:pt modelId="{E37FE221-7023-471F-9AD6-EBDBFB6D030E}" type="parTrans" cxnId="{091047DD-9321-4259-B15A-C208030B9D9D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58810335-7250-4774-B9C0-91141B3A98A2}" type="sibTrans" cxnId="{091047DD-9321-4259-B15A-C208030B9D9D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D9C1754A-D68C-43EE-BA06-5AED21AD7298}">
      <dgm:prSet phldrT="[Text]"/>
      <dgm:spPr/>
      <dgm:t>
        <a:bodyPr/>
        <a:lstStyle/>
        <a:p>
          <a:r>
            <a:rPr lang="en-US" dirty="0">
              <a:latin typeface="Caviar Dreams" panose="020B0402020204020504" pitchFamily="34" charset="0"/>
            </a:rPr>
            <a:t>Rich music data features and users' behavior could be accessed via multiple APIs like Spotify and SoundCloud</a:t>
          </a:r>
        </a:p>
      </dgm:t>
    </dgm:pt>
    <dgm:pt modelId="{7729B191-B1B3-43C0-97EE-95124F46EE51}" type="parTrans" cxnId="{7E7CE78F-4763-44DE-A14B-E0EFFCD76AD6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2E2E0F8C-DFDC-4E70-A0A9-90E906FB54E9}" type="sibTrans" cxnId="{7E7CE78F-4763-44DE-A14B-E0EFFCD76AD6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C9D721A5-D692-42A7-A717-5D46FD98D8B2}">
      <dgm:prSet phldrT="[Text]"/>
      <dgm:spPr/>
      <dgm:t>
        <a:bodyPr/>
        <a:lstStyle/>
        <a:p>
          <a:r>
            <a:rPr lang="en-US" dirty="0">
              <a:latin typeface="Caviar Dreams" panose="020B0402020204020504" pitchFamily="34" charset="0"/>
            </a:rPr>
            <a:t> TensorFlow's highly customized tools to train data and evaluate large datasets using </a:t>
          </a:r>
          <a:r>
            <a:rPr lang="en-US" b="1" dirty="0">
              <a:latin typeface="Caviar Dreams" panose="020B0402020204020504" pitchFamily="34" charset="0"/>
            </a:rPr>
            <a:t>GPU</a:t>
          </a:r>
          <a:r>
            <a:rPr lang="en-US" dirty="0">
              <a:latin typeface="Caviar Dreams" panose="020B0402020204020504" pitchFamily="34" charset="0"/>
            </a:rPr>
            <a:t> computing</a:t>
          </a:r>
        </a:p>
      </dgm:t>
    </dgm:pt>
    <dgm:pt modelId="{D1AB59D1-469B-4779-8478-94FCF656AA30}" type="parTrans" cxnId="{4547A38F-6E87-4D94-9132-D938157E204E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6AE6DD58-0123-404E-8A4F-4541329CF55F}" type="sibTrans" cxnId="{4547A38F-6E87-4D94-9132-D938157E204E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27CC2021-A379-4CD3-B6A9-5F50959D6429}">
      <dgm:prSet phldrT="[Text]"/>
      <dgm:spPr/>
      <dgm:t>
        <a:bodyPr/>
        <a:lstStyle/>
        <a:p>
          <a:r>
            <a:rPr lang="en-US" dirty="0">
              <a:latin typeface="Caviar Dreams" panose="020B0402020204020504" pitchFamily="34" charset="0"/>
            </a:rPr>
            <a:t> Find and visualize music patterns beyond genres through TensorFlow visualization</a:t>
          </a:r>
        </a:p>
      </dgm:t>
    </dgm:pt>
    <dgm:pt modelId="{9FBF6F29-3368-47B0-B329-747E87F17411}" type="parTrans" cxnId="{B31FE3EB-EFFF-4DF9-AF00-657C197B0B88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E6F8ABA3-21E9-4F11-8E0F-6B662BDC8FB6}" type="sibTrans" cxnId="{B31FE3EB-EFFF-4DF9-AF00-657C197B0B88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5A0FFE13-476E-49F0-9F13-1E5ABCF60831}">
      <dgm:prSet/>
      <dgm:spPr/>
      <dgm:t>
        <a:bodyPr/>
        <a:lstStyle/>
        <a:p>
          <a:endParaRPr lang="en-US" dirty="0">
            <a:latin typeface="Caviar Dreams" panose="020B0402020204020504" pitchFamily="34" charset="0"/>
          </a:endParaRPr>
        </a:p>
      </dgm:t>
    </dgm:pt>
    <dgm:pt modelId="{CD5BBC07-B800-4428-A0CB-3EACF91D7D58}" type="parTrans" cxnId="{D4BE50B9-1652-4722-BCEA-58399CD97D03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70CE503E-DD37-4009-8EB1-39989972EE93}" type="sibTrans" cxnId="{D4BE50B9-1652-4722-BCEA-58399CD97D03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644D17A9-396D-41C2-A599-7A30AA5240CB}">
      <dgm:prSet phldrT="[Text]"/>
      <dgm:spPr/>
      <dgm:t>
        <a:bodyPr/>
        <a:lstStyle/>
        <a:p>
          <a:r>
            <a:rPr lang="en-US" b="1" dirty="0">
              <a:latin typeface="Caviar Dreams" panose="020B0402020204020504" pitchFamily="34" charset="0"/>
            </a:rPr>
            <a:t>Personalized recommendation </a:t>
          </a:r>
          <a:r>
            <a:rPr lang="en-US" dirty="0">
              <a:latin typeface="Caviar Dreams" panose="020B0402020204020504" pitchFamily="34" charset="0"/>
            </a:rPr>
            <a:t>could be achieved through RNN and logistic analysis. </a:t>
          </a:r>
        </a:p>
      </dgm:t>
    </dgm:pt>
    <dgm:pt modelId="{A623C114-21F4-4560-9C22-4238B193B827}" type="parTrans" cxnId="{2694B3E0-6537-4767-8FDB-44FC5CA7FEF8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22300C0B-F473-4F48-88C4-E3BA06A30A31}" type="sibTrans" cxnId="{2694B3E0-6537-4767-8FDB-44FC5CA7FEF8}">
      <dgm:prSet/>
      <dgm:spPr/>
      <dgm:t>
        <a:bodyPr/>
        <a:lstStyle/>
        <a:p>
          <a:endParaRPr lang="en-US">
            <a:latin typeface="Caviar Dreams" panose="020B0402020204020504" pitchFamily="34" charset="0"/>
          </a:endParaRPr>
        </a:p>
      </dgm:t>
    </dgm:pt>
    <dgm:pt modelId="{560CEB8A-5D8D-4769-90F8-E94DBFC357B2}">
      <dgm:prSet phldrT="[Text]"/>
      <dgm:spPr/>
      <dgm:t>
        <a:bodyPr/>
        <a:lstStyle/>
        <a:p>
          <a:r>
            <a:rPr lang="en-US" dirty="0">
              <a:latin typeface="Caviar Dreams" panose="020B0402020204020504" pitchFamily="34" charset="0"/>
            </a:rPr>
            <a:t>Utilizing powerful </a:t>
          </a:r>
          <a:r>
            <a:rPr lang="en-US" b="1" dirty="0">
              <a:latin typeface="Caviar Dreams" panose="020B0402020204020504" pitchFamily="34" charset="0"/>
            </a:rPr>
            <a:t>Recurrent Neural Network, </a:t>
          </a:r>
          <a:r>
            <a:rPr lang="en-US" dirty="0">
              <a:latin typeface="Caviar Dreams" panose="020B0402020204020504" pitchFamily="34" charset="0"/>
            </a:rPr>
            <a:t>utilize NLTK to mine online comments and users feedback of the music. </a:t>
          </a:r>
        </a:p>
      </dgm:t>
    </dgm:pt>
    <dgm:pt modelId="{C15C6B00-4999-433D-ABFF-99B4C4C539CA}" type="parTrans" cxnId="{5C0118F5-E584-4D78-9393-5DDC1C351CAD}">
      <dgm:prSet/>
      <dgm:spPr/>
      <dgm:t>
        <a:bodyPr/>
        <a:lstStyle/>
        <a:p>
          <a:endParaRPr lang="en-US"/>
        </a:p>
      </dgm:t>
    </dgm:pt>
    <dgm:pt modelId="{FAC9411E-6F1D-41C6-9DEA-A2CD30A14C4E}" type="sibTrans" cxnId="{5C0118F5-E584-4D78-9393-5DDC1C351CAD}">
      <dgm:prSet/>
      <dgm:spPr/>
      <dgm:t>
        <a:bodyPr/>
        <a:lstStyle/>
        <a:p>
          <a:endParaRPr lang="en-US"/>
        </a:p>
      </dgm:t>
    </dgm:pt>
    <dgm:pt modelId="{7392A2F2-8836-4252-B989-29CCB0F47EC2}" type="pres">
      <dgm:prSet presAssocID="{B3027BF4-38A5-4B89-9E6D-E39348F7DCE8}" presName="linearFlow" presStyleCnt="0">
        <dgm:presLayoutVars>
          <dgm:dir/>
          <dgm:animLvl val="lvl"/>
          <dgm:resizeHandles val="exact"/>
        </dgm:presLayoutVars>
      </dgm:prSet>
      <dgm:spPr/>
    </dgm:pt>
    <dgm:pt modelId="{33D8761D-E6D1-42A1-8660-5CB5567ED203}" type="pres">
      <dgm:prSet presAssocID="{022AD729-337B-474D-8B27-101B74CFAE39}" presName="composite" presStyleCnt="0"/>
      <dgm:spPr/>
    </dgm:pt>
    <dgm:pt modelId="{36FE16B8-15FD-47F7-82D8-9786E6E42D20}" type="pres">
      <dgm:prSet presAssocID="{022AD729-337B-474D-8B27-101B74CFAE3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4E390CB-CA91-40E8-8581-4FF155DE631F}" type="pres">
      <dgm:prSet presAssocID="{022AD729-337B-474D-8B27-101B74CFAE39}" presName="parSh" presStyleLbl="node1" presStyleIdx="0" presStyleCnt="2"/>
      <dgm:spPr/>
    </dgm:pt>
    <dgm:pt modelId="{AB2C04B5-810A-4B9F-89A5-B9EC20FBAC58}" type="pres">
      <dgm:prSet presAssocID="{022AD729-337B-474D-8B27-101B74CFAE39}" presName="desTx" presStyleLbl="fgAcc1" presStyleIdx="0" presStyleCnt="2">
        <dgm:presLayoutVars>
          <dgm:bulletEnabled val="1"/>
        </dgm:presLayoutVars>
      </dgm:prSet>
      <dgm:spPr/>
    </dgm:pt>
    <dgm:pt modelId="{42374052-D0DD-45D8-82F6-EB261128CE94}" type="pres">
      <dgm:prSet presAssocID="{8DD8B33B-E7CA-47CD-857E-6CECFD98958B}" presName="sibTrans" presStyleLbl="sibTrans2D1" presStyleIdx="0" presStyleCnt="1"/>
      <dgm:spPr/>
    </dgm:pt>
    <dgm:pt modelId="{07E92A96-1343-4BAF-9FBC-90F7DF6CEC3C}" type="pres">
      <dgm:prSet presAssocID="{8DD8B33B-E7CA-47CD-857E-6CECFD98958B}" presName="connTx" presStyleLbl="sibTrans2D1" presStyleIdx="0" presStyleCnt="1"/>
      <dgm:spPr/>
    </dgm:pt>
    <dgm:pt modelId="{28B3E7DC-0F2D-4CAC-8997-CC53167F9D7D}" type="pres">
      <dgm:prSet presAssocID="{796FDBA6-EEB0-4B79-97A0-6B5389C99413}" presName="composite" presStyleCnt="0"/>
      <dgm:spPr/>
    </dgm:pt>
    <dgm:pt modelId="{ABDD5405-1B16-4A03-ADCB-1F5071B15DE1}" type="pres">
      <dgm:prSet presAssocID="{796FDBA6-EEB0-4B79-97A0-6B5389C99413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E979FA7-E367-4D76-BC2C-0E15DB2582BE}" type="pres">
      <dgm:prSet presAssocID="{796FDBA6-EEB0-4B79-97A0-6B5389C99413}" presName="parSh" presStyleLbl="node1" presStyleIdx="1" presStyleCnt="2"/>
      <dgm:spPr/>
    </dgm:pt>
    <dgm:pt modelId="{C1AAD2F5-B365-46C3-965E-4A9C2EF55D62}" type="pres">
      <dgm:prSet presAssocID="{796FDBA6-EEB0-4B79-97A0-6B5389C99413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896D72A-46F4-4E3A-B08C-47A06FD51A02}" type="presOf" srcId="{796FDBA6-EEB0-4B79-97A0-6B5389C99413}" destId="{ABDD5405-1B16-4A03-ADCB-1F5071B15DE1}" srcOrd="0" destOrd="0" presId="urn:microsoft.com/office/officeart/2005/8/layout/process3"/>
    <dgm:cxn modelId="{9293F62D-4119-4E4E-88A9-436B187FAF8F}" type="presOf" srcId="{16241DB4-E894-4B52-B07E-7A80CA047401}" destId="{AB2C04B5-810A-4B9F-89A5-B9EC20FBAC58}" srcOrd="0" destOrd="0" presId="urn:microsoft.com/office/officeart/2005/8/layout/process3"/>
    <dgm:cxn modelId="{EF372538-1346-4A13-A42A-0535684EED31}" type="presOf" srcId="{796FDBA6-EEB0-4B79-97A0-6B5389C99413}" destId="{8E979FA7-E367-4D76-BC2C-0E15DB2582BE}" srcOrd="1" destOrd="0" presId="urn:microsoft.com/office/officeart/2005/8/layout/process3"/>
    <dgm:cxn modelId="{6FC46F3B-4663-4A0D-A278-D35D91AF0353}" type="presOf" srcId="{022AD729-337B-474D-8B27-101B74CFAE39}" destId="{36FE16B8-15FD-47F7-82D8-9786E6E42D20}" srcOrd="0" destOrd="0" presId="urn:microsoft.com/office/officeart/2005/8/layout/process3"/>
    <dgm:cxn modelId="{BD0E8940-7F24-4CE1-A3E7-7ADF888E9528}" srcId="{B3027BF4-38A5-4B89-9E6D-E39348F7DCE8}" destId="{022AD729-337B-474D-8B27-101B74CFAE39}" srcOrd="0" destOrd="0" parTransId="{5C60385E-D013-4EFA-8398-0A71361F65B0}" sibTransId="{8DD8B33B-E7CA-47CD-857E-6CECFD98958B}"/>
    <dgm:cxn modelId="{04072B61-632B-4B23-984B-3F2F28F618B9}" type="presOf" srcId="{022AD729-337B-474D-8B27-101B74CFAE39}" destId="{E4E390CB-CA91-40E8-8581-4FF155DE631F}" srcOrd="1" destOrd="0" presId="urn:microsoft.com/office/officeart/2005/8/layout/process3"/>
    <dgm:cxn modelId="{B3EC8F4A-31AF-49DD-9B7D-025477CBD7F4}" type="presOf" srcId="{C9D721A5-D692-42A7-A717-5D46FD98D8B2}" destId="{AB2C04B5-810A-4B9F-89A5-B9EC20FBAC58}" srcOrd="0" destOrd="1" presId="urn:microsoft.com/office/officeart/2005/8/layout/process3"/>
    <dgm:cxn modelId="{B4556550-9B15-42BC-A0AB-57FAA43ABB81}" type="presOf" srcId="{8DD8B33B-E7CA-47CD-857E-6CECFD98958B}" destId="{07E92A96-1343-4BAF-9FBC-90F7DF6CEC3C}" srcOrd="1" destOrd="0" presId="urn:microsoft.com/office/officeart/2005/8/layout/process3"/>
    <dgm:cxn modelId="{B6E70F85-9330-4508-B93D-7A77CA3D915C}" type="presOf" srcId="{644D17A9-396D-41C2-A599-7A30AA5240CB}" destId="{C1AAD2F5-B365-46C3-965E-4A9C2EF55D62}" srcOrd="0" destOrd="2" presId="urn:microsoft.com/office/officeart/2005/8/layout/process3"/>
    <dgm:cxn modelId="{4547A38F-6E87-4D94-9132-D938157E204E}" srcId="{022AD729-337B-474D-8B27-101B74CFAE39}" destId="{C9D721A5-D692-42A7-A717-5D46FD98D8B2}" srcOrd="1" destOrd="0" parTransId="{D1AB59D1-469B-4779-8478-94FCF656AA30}" sibTransId="{6AE6DD58-0123-404E-8A4F-4541329CF55F}"/>
    <dgm:cxn modelId="{7E7CE78F-4763-44DE-A14B-E0EFFCD76AD6}" srcId="{796FDBA6-EEB0-4B79-97A0-6B5389C99413}" destId="{D9C1754A-D68C-43EE-BA06-5AED21AD7298}" srcOrd="0" destOrd="0" parTransId="{7729B191-B1B3-43C0-97EE-95124F46EE51}" sibTransId="{2E2E0F8C-DFDC-4E70-A0A9-90E906FB54E9}"/>
    <dgm:cxn modelId="{CE10409E-3D99-4D38-9F05-DB6D6D543B95}" type="presOf" srcId="{27CC2021-A379-4CD3-B6A9-5F50959D6429}" destId="{AB2C04B5-810A-4B9F-89A5-B9EC20FBAC58}" srcOrd="0" destOrd="2" presId="urn:microsoft.com/office/officeart/2005/8/layout/process3"/>
    <dgm:cxn modelId="{CAC0ECAF-CEA1-485C-837F-FDE2CFACBBA3}" type="presOf" srcId="{5A0FFE13-476E-49F0-9F13-1E5ABCF60831}" destId="{C1AAD2F5-B365-46C3-965E-4A9C2EF55D62}" srcOrd="0" destOrd="3" presId="urn:microsoft.com/office/officeart/2005/8/layout/process3"/>
    <dgm:cxn modelId="{7F7CD3B0-9E97-4321-AEFC-561FE805A87A}" type="presOf" srcId="{560CEB8A-5D8D-4769-90F8-E94DBFC357B2}" destId="{C1AAD2F5-B365-46C3-965E-4A9C2EF55D62}" srcOrd="0" destOrd="1" presId="urn:microsoft.com/office/officeart/2005/8/layout/process3"/>
    <dgm:cxn modelId="{D4BE50B9-1652-4722-BCEA-58399CD97D03}" srcId="{796FDBA6-EEB0-4B79-97A0-6B5389C99413}" destId="{5A0FFE13-476E-49F0-9F13-1E5ABCF60831}" srcOrd="3" destOrd="0" parTransId="{CD5BBC07-B800-4428-A0CB-3EACF91D7D58}" sibTransId="{70CE503E-DD37-4009-8EB1-39989972EE93}"/>
    <dgm:cxn modelId="{D00FEBD2-6B7F-40F7-96E2-5FA8B68C7A99}" type="presOf" srcId="{B3027BF4-38A5-4B89-9E6D-E39348F7DCE8}" destId="{7392A2F2-8836-4252-B989-29CCB0F47EC2}" srcOrd="0" destOrd="0" presId="urn:microsoft.com/office/officeart/2005/8/layout/process3"/>
    <dgm:cxn modelId="{091047DD-9321-4259-B15A-C208030B9D9D}" srcId="{B3027BF4-38A5-4B89-9E6D-E39348F7DCE8}" destId="{796FDBA6-EEB0-4B79-97A0-6B5389C99413}" srcOrd="1" destOrd="0" parTransId="{E37FE221-7023-471F-9AD6-EBDBFB6D030E}" sibTransId="{58810335-7250-4774-B9C0-91141B3A98A2}"/>
    <dgm:cxn modelId="{A9A66BE0-B418-475C-A7E3-45009C9A347D}" type="presOf" srcId="{8DD8B33B-E7CA-47CD-857E-6CECFD98958B}" destId="{42374052-D0DD-45D8-82F6-EB261128CE94}" srcOrd="0" destOrd="0" presId="urn:microsoft.com/office/officeart/2005/8/layout/process3"/>
    <dgm:cxn modelId="{2694B3E0-6537-4767-8FDB-44FC5CA7FEF8}" srcId="{796FDBA6-EEB0-4B79-97A0-6B5389C99413}" destId="{644D17A9-396D-41C2-A599-7A30AA5240CB}" srcOrd="2" destOrd="0" parTransId="{A623C114-21F4-4560-9C22-4238B193B827}" sibTransId="{22300C0B-F473-4F48-88C4-E3BA06A30A31}"/>
    <dgm:cxn modelId="{23626CE6-5B4D-4B37-AE15-0CB2383DBA4D}" srcId="{022AD729-337B-474D-8B27-101B74CFAE39}" destId="{16241DB4-E894-4B52-B07E-7A80CA047401}" srcOrd="0" destOrd="0" parTransId="{A22C9648-4B1D-4255-B6D1-0B0A25F94E6B}" sibTransId="{7B0CF7E9-4A71-40F0-AFC2-6FF745352979}"/>
    <dgm:cxn modelId="{B31FE3EB-EFFF-4DF9-AF00-657C197B0B88}" srcId="{022AD729-337B-474D-8B27-101B74CFAE39}" destId="{27CC2021-A379-4CD3-B6A9-5F50959D6429}" srcOrd="2" destOrd="0" parTransId="{9FBF6F29-3368-47B0-B329-747E87F17411}" sibTransId="{E6F8ABA3-21E9-4F11-8E0F-6B662BDC8FB6}"/>
    <dgm:cxn modelId="{C15E58F2-4892-4FA2-A90D-909F2FC0EA72}" type="presOf" srcId="{D9C1754A-D68C-43EE-BA06-5AED21AD7298}" destId="{C1AAD2F5-B365-46C3-965E-4A9C2EF55D62}" srcOrd="0" destOrd="0" presId="urn:microsoft.com/office/officeart/2005/8/layout/process3"/>
    <dgm:cxn modelId="{5C0118F5-E584-4D78-9393-5DDC1C351CAD}" srcId="{796FDBA6-EEB0-4B79-97A0-6B5389C99413}" destId="{560CEB8A-5D8D-4769-90F8-E94DBFC357B2}" srcOrd="1" destOrd="0" parTransId="{C15C6B00-4999-433D-ABFF-99B4C4C539CA}" sibTransId="{FAC9411E-6F1D-41C6-9DEA-A2CD30A14C4E}"/>
    <dgm:cxn modelId="{F7D552E8-1DEF-458F-9F6D-E814EE6FA9E1}" type="presParOf" srcId="{7392A2F2-8836-4252-B989-29CCB0F47EC2}" destId="{33D8761D-E6D1-42A1-8660-5CB5567ED203}" srcOrd="0" destOrd="0" presId="urn:microsoft.com/office/officeart/2005/8/layout/process3"/>
    <dgm:cxn modelId="{CD3D660D-A2D0-4896-BFAE-6473B9BEE10E}" type="presParOf" srcId="{33D8761D-E6D1-42A1-8660-5CB5567ED203}" destId="{36FE16B8-15FD-47F7-82D8-9786E6E42D20}" srcOrd="0" destOrd="0" presId="urn:microsoft.com/office/officeart/2005/8/layout/process3"/>
    <dgm:cxn modelId="{EC1A80F4-123B-40EB-BC72-11AE7BA9479C}" type="presParOf" srcId="{33D8761D-E6D1-42A1-8660-5CB5567ED203}" destId="{E4E390CB-CA91-40E8-8581-4FF155DE631F}" srcOrd="1" destOrd="0" presId="urn:microsoft.com/office/officeart/2005/8/layout/process3"/>
    <dgm:cxn modelId="{A81D1BC9-E253-4A26-AED2-9B26B6488C56}" type="presParOf" srcId="{33D8761D-E6D1-42A1-8660-5CB5567ED203}" destId="{AB2C04B5-810A-4B9F-89A5-B9EC20FBAC58}" srcOrd="2" destOrd="0" presId="urn:microsoft.com/office/officeart/2005/8/layout/process3"/>
    <dgm:cxn modelId="{25D1B3E0-7F78-4871-802B-ADF51E82984A}" type="presParOf" srcId="{7392A2F2-8836-4252-B989-29CCB0F47EC2}" destId="{42374052-D0DD-45D8-82F6-EB261128CE94}" srcOrd="1" destOrd="0" presId="urn:microsoft.com/office/officeart/2005/8/layout/process3"/>
    <dgm:cxn modelId="{541E93D8-719C-451E-8251-2264C172BF2E}" type="presParOf" srcId="{42374052-D0DD-45D8-82F6-EB261128CE94}" destId="{07E92A96-1343-4BAF-9FBC-90F7DF6CEC3C}" srcOrd="0" destOrd="0" presId="urn:microsoft.com/office/officeart/2005/8/layout/process3"/>
    <dgm:cxn modelId="{FA434946-AC14-480F-BF9A-B0D8C9AF5E48}" type="presParOf" srcId="{7392A2F2-8836-4252-B989-29CCB0F47EC2}" destId="{28B3E7DC-0F2D-4CAC-8997-CC53167F9D7D}" srcOrd="2" destOrd="0" presId="urn:microsoft.com/office/officeart/2005/8/layout/process3"/>
    <dgm:cxn modelId="{A3701DEF-3E30-4022-B27C-F5A905D615E1}" type="presParOf" srcId="{28B3E7DC-0F2D-4CAC-8997-CC53167F9D7D}" destId="{ABDD5405-1B16-4A03-ADCB-1F5071B15DE1}" srcOrd="0" destOrd="0" presId="urn:microsoft.com/office/officeart/2005/8/layout/process3"/>
    <dgm:cxn modelId="{963E9422-1C69-466D-981E-3FB8B747DAC6}" type="presParOf" srcId="{28B3E7DC-0F2D-4CAC-8997-CC53167F9D7D}" destId="{8E979FA7-E367-4D76-BC2C-0E15DB2582BE}" srcOrd="1" destOrd="0" presId="urn:microsoft.com/office/officeart/2005/8/layout/process3"/>
    <dgm:cxn modelId="{A93D9B26-0EB9-427C-A301-C2826BE81628}" type="presParOf" srcId="{28B3E7DC-0F2D-4CAC-8997-CC53167F9D7D}" destId="{C1AAD2F5-B365-46C3-965E-4A9C2EF55D6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AEF6-8711-487F-B80A-CEDF42F9F561}">
      <dsp:nvSpPr>
        <dsp:cNvPr id="0" name=""/>
        <dsp:cNvSpPr/>
      </dsp:nvSpPr>
      <dsp:spPr>
        <a:xfrm>
          <a:off x="81490" y="369"/>
          <a:ext cx="1459584" cy="87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/>
          <a:lightRig rig="flat" dir="t"/>
        </a:scene3d>
        <a:sp3d extrusionH="381000" contourW="38100" prstMaterial="matte">
          <a:bevelT w="8890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Deep Neural Network</a:t>
          </a:r>
        </a:p>
      </dsp:txBody>
      <dsp:txXfrm>
        <a:off x="81490" y="369"/>
        <a:ext cx="1459584" cy="875750"/>
      </dsp:txXfrm>
    </dsp:sp>
    <dsp:sp modelId="{B760293F-1F72-4613-A409-5DFF0C54FF52}">
      <dsp:nvSpPr>
        <dsp:cNvPr id="0" name=""/>
        <dsp:cNvSpPr/>
      </dsp:nvSpPr>
      <dsp:spPr>
        <a:xfrm>
          <a:off x="1687034" y="369"/>
          <a:ext cx="1459584" cy="87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/>
          <a:lightRig rig="flat" dir="t"/>
        </a:scene3d>
        <a:sp3d extrusionH="381000" contourW="38100" prstMaterial="matte">
          <a:bevelT w="8890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Machine Learning</a:t>
          </a:r>
        </a:p>
      </dsp:txBody>
      <dsp:txXfrm>
        <a:off x="1687034" y="369"/>
        <a:ext cx="1459584" cy="875750"/>
      </dsp:txXfrm>
    </dsp:sp>
    <dsp:sp modelId="{F2192FB8-765A-45EE-BE98-9E64CDA61C6B}">
      <dsp:nvSpPr>
        <dsp:cNvPr id="0" name=""/>
        <dsp:cNvSpPr/>
      </dsp:nvSpPr>
      <dsp:spPr>
        <a:xfrm>
          <a:off x="81490" y="1022078"/>
          <a:ext cx="1459584" cy="87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/>
          <a:lightRig rig="flat" dir="t"/>
        </a:scene3d>
        <a:sp3d extrusionH="381000" contourW="38100" prstMaterial="matte">
          <a:bevelT w="8890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N-Dimensional Vectors</a:t>
          </a:r>
        </a:p>
      </dsp:txBody>
      <dsp:txXfrm>
        <a:off x="81490" y="1022078"/>
        <a:ext cx="1459584" cy="875750"/>
      </dsp:txXfrm>
    </dsp:sp>
    <dsp:sp modelId="{F8082668-1272-41C2-B250-02213C50FD67}">
      <dsp:nvSpPr>
        <dsp:cNvPr id="0" name=""/>
        <dsp:cNvSpPr/>
      </dsp:nvSpPr>
      <dsp:spPr>
        <a:xfrm>
          <a:off x="1687034" y="1022078"/>
          <a:ext cx="1459584" cy="87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/>
          <a:lightRig rig="flat" dir="t"/>
        </a:scene3d>
        <a:sp3d extrusionH="381000" contourW="38100" prstMaterial="matte">
          <a:bevelT w="8890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GPU &amp; CPU Support</a:t>
          </a:r>
        </a:p>
      </dsp:txBody>
      <dsp:txXfrm>
        <a:off x="1687034" y="1022078"/>
        <a:ext cx="1459584" cy="875750"/>
      </dsp:txXfrm>
    </dsp:sp>
    <dsp:sp modelId="{BA11864D-4182-4A1B-8158-19653E91D772}">
      <dsp:nvSpPr>
        <dsp:cNvPr id="0" name=""/>
        <dsp:cNvSpPr/>
      </dsp:nvSpPr>
      <dsp:spPr>
        <a:xfrm>
          <a:off x="81490" y="2043788"/>
          <a:ext cx="1459584" cy="87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/>
          <a:lightRig rig="flat" dir="t"/>
        </a:scene3d>
        <a:sp3d extrusionH="381000" contourW="38100" prstMaterial="matte">
          <a:bevelT w="8890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Support across languages &amp; devices</a:t>
          </a:r>
        </a:p>
      </dsp:txBody>
      <dsp:txXfrm>
        <a:off x="81490" y="2043788"/>
        <a:ext cx="1459584" cy="875750"/>
      </dsp:txXfrm>
    </dsp:sp>
    <dsp:sp modelId="{E3DB7B46-6EA3-457E-BB6F-4ED8869E42B1}">
      <dsp:nvSpPr>
        <dsp:cNvPr id="0" name=""/>
        <dsp:cNvSpPr/>
      </dsp:nvSpPr>
      <dsp:spPr>
        <a:xfrm>
          <a:off x="1687034" y="2043788"/>
          <a:ext cx="1459584" cy="87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/>
          <a:lightRig rig="flat" dir="t"/>
        </a:scene3d>
        <a:sp3d extrusionH="381000" contourW="38100" prstMaterial="matte">
          <a:bevelT w="8890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Open sourced</a:t>
          </a:r>
        </a:p>
      </dsp:txBody>
      <dsp:txXfrm>
        <a:off x="1687034" y="2043788"/>
        <a:ext cx="1459584" cy="875750"/>
      </dsp:txXfrm>
    </dsp:sp>
    <dsp:sp modelId="{96047B70-8D59-4855-9F45-60DE8A140C61}">
      <dsp:nvSpPr>
        <dsp:cNvPr id="0" name=""/>
        <dsp:cNvSpPr/>
      </dsp:nvSpPr>
      <dsp:spPr>
        <a:xfrm>
          <a:off x="884262" y="3065867"/>
          <a:ext cx="1459584" cy="87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/>
          <a:lightRig rig="flat" dir="t"/>
        </a:scene3d>
        <a:sp3d extrusionH="381000" contourW="38100" prstMaterial="matte">
          <a:bevelT w="8890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Popular among companies</a:t>
          </a:r>
        </a:p>
      </dsp:txBody>
      <dsp:txXfrm>
        <a:off x="884262" y="3065867"/>
        <a:ext cx="1459584" cy="875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CFBE5-AA6D-4561-953C-D5D7BBBF4BC4}">
      <dsp:nvSpPr>
        <dsp:cNvPr id="0" name=""/>
        <dsp:cNvSpPr/>
      </dsp:nvSpPr>
      <dsp:spPr>
        <a:xfrm>
          <a:off x="5237402" y="891911"/>
          <a:ext cx="1567438" cy="15675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8ED4B-3A14-478C-9514-FD7BAA6288BF}">
      <dsp:nvSpPr>
        <dsp:cNvPr id="0" name=""/>
        <dsp:cNvSpPr/>
      </dsp:nvSpPr>
      <dsp:spPr>
        <a:xfrm>
          <a:off x="5289829" y="944171"/>
          <a:ext cx="1463256" cy="14629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viar Dreams" panose="020B0402020204020504" pitchFamily="34" charset="0"/>
            </a:rPr>
            <a:t>Cataloguing the clusters to themes</a:t>
          </a:r>
        </a:p>
      </dsp:txBody>
      <dsp:txXfrm>
        <a:off x="5498866" y="1153211"/>
        <a:ext cx="1045183" cy="1044921"/>
      </dsp:txXfrm>
    </dsp:sp>
    <dsp:sp modelId="{6FA07545-E985-4BE6-97D5-9F466BEC267F}">
      <dsp:nvSpPr>
        <dsp:cNvPr id="0" name=""/>
        <dsp:cNvSpPr/>
      </dsp:nvSpPr>
      <dsp:spPr>
        <a:xfrm rot="2700000">
          <a:off x="3610802" y="891801"/>
          <a:ext cx="1567464" cy="156746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C22EB-663A-4E86-A47D-0828A37C57D3}">
      <dsp:nvSpPr>
        <dsp:cNvPr id="0" name=""/>
        <dsp:cNvSpPr/>
      </dsp:nvSpPr>
      <dsp:spPr>
        <a:xfrm>
          <a:off x="3669963" y="944171"/>
          <a:ext cx="1463256" cy="14629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viar Dreams" panose="020B0402020204020504" pitchFamily="34" charset="0"/>
            </a:rPr>
            <a:t>Cluster using </a:t>
          </a:r>
          <a:r>
            <a:rPr lang="en-US" sz="1300" b="1" kern="1200" dirty="0">
              <a:latin typeface="Caviar Dreams" panose="020B0402020204020504" pitchFamily="34" charset="0"/>
            </a:rPr>
            <a:t>K-Means</a:t>
          </a:r>
        </a:p>
      </dsp:txBody>
      <dsp:txXfrm>
        <a:off x="3879000" y="1153211"/>
        <a:ext cx="1045183" cy="1044921"/>
      </dsp:txXfrm>
    </dsp:sp>
    <dsp:sp modelId="{04D2AB25-59C4-4499-8D22-CA514D675B6D}">
      <dsp:nvSpPr>
        <dsp:cNvPr id="0" name=""/>
        <dsp:cNvSpPr/>
      </dsp:nvSpPr>
      <dsp:spPr>
        <a:xfrm rot="2700000">
          <a:off x="1997657" y="891801"/>
          <a:ext cx="1567464" cy="156746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2068A-A5F5-4E2E-A467-7FBC1BF3FE26}">
      <dsp:nvSpPr>
        <dsp:cNvPr id="0" name=""/>
        <dsp:cNvSpPr/>
      </dsp:nvSpPr>
      <dsp:spPr>
        <a:xfrm>
          <a:off x="2050097" y="944171"/>
          <a:ext cx="1463256" cy="14629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viar Dreams" panose="020B0402020204020504" pitchFamily="34" charset="0"/>
            </a:rPr>
            <a:t>Predict track genres</a:t>
          </a:r>
        </a:p>
      </dsp:txBody>
      <dsp:txXfrm>
        <a:off x="2259134" y="1153211"/>
        <a:ext cx="1045183" cy="1044921"/>
      </dsp:txXfrm>
    </dsp:sp>
    <dsp:sp modelId="{EF8979B3-7F2E-4A3A-A4D8-0CFB58A31610}">
      <dsp:nvSpPr>
        <dsp:cNvPr id="0" name=""/>
        <dsp:cNvSpPr/>
      </dsp:nvSpPr>
      <dsp:spPr>
        <a:xfrm rot="2700000">
          <a:off x="377791" y="891801"/>
          <a:ext cx="1567464" cy="156746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4F65F-873A-435F-B858-F7C0737F963F}">
      <dsp:nvSpPr>
        <dsp:cNvPr id="0" name=""/>
        <dsp:cNvSpPr/>
      </dsp:nvSpPr>
      <dsp:spPr>
        <a:xfrm>
          <a:off x="430231" y="944171"/>
          <a:ext cx="1463256" cy="14629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viar Dreams" panose="020B0402020204020504" pitchFamily="34" charset="0"/>
            </a:rPr>
            <a:t>Train </a:t>
          </a:r>
          <a:r>
            <a:rPr lang="en-US" sz="1300" b="1" kern="1200" dirty="0">
              <a:latin typeface="Caviar Dreams" panose="020B0402020204020504" pitchFamily="34" charset="0"/>
            </a:rPr>
            <a:t>Deep Neural Network </a:t>
          </a:r>
          <a:r>
            <a:rPr lang="en-US" sz="1300" kern="1200" dirty="0">
              <a:latin typeface="Caviar Dreams" panose="020B0402020204020504" pitchFamily="34" charset="0"/>
            </a:rPr>
            <a:t>on data</a:t>
          </a:r>
        </a:p>
      </dsp:txBody>
      <dsp:txXfrm>
        <a:off x="639267" y="1153211"/>
        <a:ext cx="1045183" cy="1044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C66DF-248F-424D-BDA5-F1110C83E61C}">
      <dsp:nvSpPr>
        <dsp:cNvPr id="0" name=""/>
        <dsp:cNvSpPr/>
      </dsp:nvSpPr>
      <dsp:spPr>
        <a:xfrm>
          <a:off x="948068" y="2674427"/>
          <a:ext cx="1102232" cy="9461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Hip Hop &amp; Break Dance</a:t>
          </a:r>
        </a:p>
      </dsp:txBody>
      <dsp:txXfrm>
        <a:off x="1118764" y="2820947"/>
        <a:ext cx="760840" cy="653081"/>
      </dsp:txXfrm>
    </dsp:sp>
    <dsp:sp modelId="{795A3184-D895-424A-A124-6E282198987F}">
      <dsp:nvSpPr>
        <dsp:cNvPr id="0" name=""/>
        <dsp:cNvSpPr/>
      </dsp:nvSpPr>
      <dsp:spPr>
        <a:xfrm>
          <a:off x="974555" y="3097588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5D3D8-A9F8-40CF-92EF-685E1E4BA30A}">
      <dsp:nvSpPr>
        <dsp:cNvPr id="0" name=""/>
        <dsp:cNvSpPr/>
      </dsp:nvSpPr>
      <dsp:spPr>
        <a:xfrm>
          <a:off x="0" y="2151467"/>
          <a:ext cx="1102232" cy="94612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2EE7F-5A8F-4C49-A252-0EE3AEF9AE84}">
      <dsp:nvSpPr>
        <dsp:cNvPr id="0" name=""/>
        <dsp:cNvSpPr/>
      </dsp:nvSpPr>
      <dsp:spPr>
        <a:xfrm>
          <a:off x="754516" y="2972035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6D44F-A857-49DC-92FA-D889A087C698}">
      <dsp:nvSpPr>
        <dsp:cNvPr id="0" name=""/>
        <dsp:cNvSpPr/>
      </dsp:nvSpPr>
      <dsp:spPr>
        <a:xfrm>
          <a:off x="1896817" y="2148605"/>
          <a:ext cx="1102232" cy="9461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EDM</a:t>
          </a:r>
        </a:p>
      </dsp:txBody>
      <dsp:txXfrm>
        <a:off x="2067513" y="2295125"/>
        <a:ext cx="760840" cy="653081"/>
      </dsp:txXfrm>
    </dsp:sp>
    <dsp:sp modelId="{333F0486-A598-4189-8609-2F5F7831EE32}">
      <dsp:nvSpPr>
        <dsp:cNvPr id="0" name=""/>
        <dsp:cNvSpPr/>
      </dsp:nvSpPr>
      <dsp:spPr>
        <a:xfrm>
          <a:off x="2655408" y="2967027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95826-B67B-446A-BE8D-E4AF9F9F4807}">
      <dsp:nvSpPr>
        <dsp:cNvPr id="0" name=""/>
        <dsp:cNvSpPr/>
      </dsp:nvSpPr>
      <dsp:spPr>
        <a:xfrm>
          <a:off x="2844886" y="2672638"/>
          <a:ext cx="1102232" cy="94612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1A8CA-19AA-4114-ABF3-17935E93F2B3}">
      <dsp:nvSpPr>
        <dsp:cNvPr id="0" name=""/>
        <dsp:cNvSpPr/>
      </dsp:nvSpPr>
      <dsp:spPr>
        <a:xfrm>
          <a:off x="2871372" y="3093653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01A78-7A76-4E18-955B-0221029A18AD}">
      <dsp:nvSpPr>
        <dsp:cNvPr id="0" name=""/>
        <dsp:cNvSpPr/>
      </dsp:nvSpPr>
      <dsp:spPr>
        <a:xfrm>
          <a:off x="948068" y="1628507"/>
          <a:ext cx="1102232" cy="9461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Calm &amp; Tranquil</a:t>
          </a:r>
        </a:p>
      </dsp:txBody>
      <dsp:txXfrm>
        <a:off x="1118764" y="1775027"/>
        <a:ext cx="760840" cy="653081"/>
      </dsp:txXfrm>
    </dsp:sp>
    <dsp:sp modelId="{F7835CB3-4853-440F-9D6A-08F235960C1B}">
      <dsp:nvSpPr>
        <dsp:cNvPr id="0" name=""/>
        <dsp:cNvSpPr/>
      </dsp:nvSpPr>
      <dsp:spPr>
        <a:xfrm>
          <a:off x="1698510" y="1641384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EB033-7BB2-4349-99FA-90CE9E49F070}">
      <dsp:nvSpPr>
        <dsp:cNvPr id="0" name=""/>
        <dsp:cNvSpPr/>
      </dsp:nvSpPr>
      <dsp:spPr>
        <a:xfrm>
          <a:off x="1896817" y="1102328"/>
          <a:ext cx="1102232" cy="94612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CDC54-71C2-4867-92E5-9DB9A45D7F78}">
      <dsp:nvSpPr>
        <dsp:cNvPr id="0" name=""/>
        <dsp:cNvSpPr/>
      </dsp:nvSpPr>
      <dsp:spPr>
        <a:xfrm>
          <a:off x="1928057" y="1521554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3375D-EC2E-4975-9059-F6E1C77708CA}">
      <dsp:nvSpPr>
        <dsp:cNvPr id="0" name=""/>
        <dsp:cNvSpPr/>
      </dsp:nvSpPr>
      <dsp:spPr>
        <a:xfrm>
          <a:off x="2844886" y="1626361"/>
          <a:ext cx="1102232" cy="9461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Exotic</a:t>
          </a:r>
        </a:p>
      </dsp:txBody>
      <dsp:txXfrm>
        <a:off x="3015582" y="1772881"/>
        <a:ext cx="760840" cy="653081"/>
      </dsp:txXfrm>
    </dsp:sp>
    <dsp:sp modelId="{ACB21D00-7556-4E52-B269-308ECC26D244}">
      <dsp:nvSpPr>
        <dsp:cNvPr id="0" name=""/>
        <dsp:cNvSpPr/>
      </dsp:nvSpPr>
      <dsp:spPr>
        <a:xfrm>
          <a:off x="3798388" y="2045587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9222F-DE8D-4540-9A34-860EEEA0A437}">
      <dsp:nvSpPr>
        <dsp:cNvPr id="0" name=""/>
        <dsp:cNvSpPr/>
      </dsp:nvSpPr>
      <dsp:spPr>
        <a:xfrm>
          <a:off x="3792955" y="2158263"/>
          <a:ext cx="1102232" cy="94612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06924-558C-4AA4-9FA9-780EFED54ABA}">
      <dsp:nvSpPr>
        <dsp:cNvPr id="0" name=""/>
        <dsp:cNvSpPr/>
      </dsp:nvSpPr>
      <dsp:spPr>
        <a:xfrm>
          <a:off x="4007560" y="2175433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148D1-3CE1-4830-91F0-D840B4B8D4D3}">
      <dsp:nvSpPr>
        <dsp:cNvPr id="0" name=""/>
        <dsp:cNvSpPr/>
      </dsp:nvSpPr>
      <dsp:spPr>
        <a:xfrm>
          <a:off x="3792955" y="1112344"/>
          <a:ext cx="1102232" cy="9461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Rock &amp; Roll (70s – 90s)</a:t>
          </a:r>
        </a:p>
      </dsp:txBody>
      <dsp:txXfrm>
        <a:off x="3963651" y="1258864"/>
        <a:ext cx="760840" cy="653081"/>
      </dsp:txXfrm>
    </dsp:sp>
    <dsp:sp modelId="{0CB72308-617B-4DA3-BE71-52EA43E9BAA1}">
      <dsp:nvSpPr>
        <dsp:cNvPr id="0" name=""/>
        <dsp:cNvSpPr/>
      </dsp:nvSpPr>
      <dsp:spPr>
        <a:xfrm>
          <a:off x="4746457" y="1536578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404B1-5BBE-43C6-A997-EDBA89A45EB0}">
      <dsp:nvSpPr>
        <dsp:cNvPr id="0" name=""/>
        <dsp:cNvSpPr/>
      </dsp:nvSpPr>
      <dsp:spPr>
        <a:xfrm>
          <a:off x="4741703" y="1640311"/>
          <a:ext cx="1102232" cy="94612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50B96-7B92-453B-8CAB-8A528D18C820}">
      <dsp:nvSpPr>
        <dsp:cNvPr id="0" name=""/>
        <dsp:cNvSpPr/>
      </dsp:nvSpPr>
      <dsp:spPr>
        <a:xfrm>
          <a:off x="4961062" y="1661416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D6F4F-FF5D-47FD-A572-C7A2001DFA35}">
      <dsp:nvSpPr>
        <dsp:cNvPr id="0" name=""/>
        <dsp:cNvSpPr/>
      </dsp:nvSpPr>
      <dsp:spPr>
        <a:xfrm>
          <a:off x="4741703" y="2684800"/>
          <a:ext cx="1102232" cy="9461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Experimental</a:t>
          </a:r>
        </a:p>
      </dsp:txBody>
      <dsp:txXfrm>
        <a:off x="4912399" y="2831320"/>
        <a:ext cx="760840" cy="653081"/>
      </dsp:txXfrm>
    </dsp:sp>
    <dsp:sp modelId="{9DC2AEF1-6502-471C-A537-969FF2A2597E}">
      <dsp:nvSpPr>
        <dsp:cNvPr id="0" name=""/>
        <dsp:cNvSpPr/>
      </dsp:nvSpPr>
      <dsp:spPr>
        <a:xfrm>
          <a:off x="4959704" y="3513595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853B1-1241-49B3-BF30-93682338ED91}">
      <dsp:nvSpPr>
        <dsp:cNvPr id="0" name=""/>
        <dsp:cNvSpPr/>
      </dsp:nvSpPr>
      <dsp:spPr>
        <a:xfrm>
          <a:off x="3792955" y="3202752"/>
          <a:ext cx="1102232" cy="94612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1633F-85E5-4E02-98F2-7A758C354C29}">
      <dsp:nvSpPr>
        <dsp:cNvPr id="0" name=""/>
        <dsp:cNvSpPr/>
      </dsp:nvSpPr>
      <dsp:spPr>
        <a:xfrm>
          <a:off x="4755285" y="3618044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5D3CB-9709-42A9-B5F4-FCC169C5AD2B}">
      <dsp:nvSpPr>
        <dsp:cNvPr id="0" name=""/>
        <dsp:cNvSpPr/>
      </dsp:nvSpPr>
      <dsp:spPr>
        <a:xfrm>
          <a:off x="1896137" y="3197029"/>
          <a:ext cx="1102232" cy="9461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Country &amp; Folk</a:t>
          </a:r>
        </a:p>
      </dsp:txBody>
      <dsp:txXfrm>
        <a:off x="2066833" y="3343549"/>
        <a:ext cx="760840" cy="653081"/>
      </dsp:txXfrm>
    </dsp:sp>
    <dsp:sp modelId="{3A289FB2-458C-4103-8673-07E66AA79F81}">
      <dsp:nvSpPr>
        <dsp:cNvPr id="0" name=""/>
        <dsp:cNvSpPr/>
      </dsp:nvSpPr>
      <dsp:spPr>
        <a:xfrm>
          <a:off x="1927378" y="3616256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7ED9E-BDBA-4A28-A027-E1D440E23972}">
      <dsp:nvSpPr>
        <dsp:cNvPr id="0" name=""/>
        <dsp:cNvSpPr/>
      </dsp:nvSpPr>
      <dsp:spPr>
        <a:xfrm>
          <a:off x="947389" y="3722851"/>
          <a:ext cx="1102232" cy="94612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7CD1E-A12D-4D7A-B2FF-73BA4EF2B66A}">
      <dsp:nvSpPr>
        <dsp:cNvPr id="0" name=""/>
        <dsp:cNvSpPr/>
      </dsp:nvSpPr>
      <dsp:spPr>
        <a:xfrm>
          <a:off x="1697831" y="3736086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46065-B025-49A3-B7C1-75D227B62FF4}">
      <dsp:nvSpPr>
        <dsp:cNvPr id="0" name=""/>
        <dsp:cNvSpPr/>
      </dsp:nvSpPr>
      <dsp:spPr>
        <a:xfrm>
          <a:off x="5685018" y="3214914"/>
          <a:ext cx="1102232" cy="9461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Drive</a:t>
          </a:r>
        </a:p>
      </dsp:txBody>
      <dsp:txXfrm>
        <a:off x="5855714" y="3361434"/>
        <a:ext cx="760840" cy="653081"/>
      </dsp:txXfrm>
    </dsp:sp>
    <dsp:sp modelId="{537E14A4-3916-4ABC-B71E-43DC642BD539}">
      <dsp:nvSpPr>
        <dsp:cNvPr id="0" name=""/>
        <dsp:cNvSpPr/>
      </dsp:nvSpPr>
      <dsp:spPr>
        <a:xfrm>
          <a:off x="5903698" y="4043709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37BC9-ABE7-4675-841D-4D11210A5D08}">
      <dsp:nvSpPr>
        <dsp:cNvPr id="0" name=""/>
        <dsp:cNvSpPr/>
      </dsp:nvSpPr>
      <dsp:spPr>
        <a:xfrm>
          <a:off x="4736949" y="3733224"/>
          <a:ext cx="1102232" cy="94612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9089C-8ED9-48F4-931F-164186B174D7}">
      <dsp:nvSpPr>
        <dsp:cNvPr id="0" name=""/>
        <dsp:cNvSpPr/>
      </dsp:nvSpPr>
      <dsp:spPr>
        <a:xfrm>
          <a:off x="5699279" y="4148516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FBA7C-3D7F-4FE0-B814-64A55C80B713}">
      <dsp:nvSpPr>
        <dsp:cNvPr id="0" name=""/>
        <dsp:cNvSpPr/>
      </dsp:nvSpPr>
      <dsp:spPr>
        <a:xfrm>
          <a:off x="5689092" y="1122717"/>
          <a:ext cx="1102232" cy="9461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viar Dreams" panose="020B0402020204020504" pitchFamily="34" charset="0"/>
            </a:rPr>
            <a:t>Romantic</a:t>
          </a:r>
        </a:p>
      </dsp:txBody>
      <dsp:txXfrm>
        <a:off x="5859788" y="1269237"/>
        <a:ext cx="760840" cy="653081"/>
      </dsp:txXfrm>
    </dsp:sp>
    <dsp:sp modelId="{ECB3B466-D285-4E2D-8D4E-14D6828920FE}">
      <dsp:nvSpPr>
        <dsp:cNvPr id="0" name=""/>
        <dsp:cNvSpPr/>
      </dsp:nvSpPr>
      <dsp:spPr>
        <a:xfrm>
          <a:off x="6451758" y="1954731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E23A5-24CC-4ACD-813D-6E6652C5E06F}">
      <dsp:nvSpPr>
        <dsp:cNvPr id="0" name=""/>
        <dsp:cNvSpPr/>
      </dsp:nvSpPr>
      <dsp:spPr>
        <a:xfrm>
          <a:off x="5689092" y="2167206"/>
          <a:ext cx="1102232" cy="94612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6820D-D9F5-4330-B546-EE0058FA4DD7}">
      <dsp:nvSpPr>
        <dsp:cNvPr id="0" name=""/>
        <dsp:cNvSpPr/>
      </dsp:nvSpPr>
      <dsp:spPr>
        <a:xfrm>
          <a:off x="6451758" y="2172929"/>
          <a:ext cx="128356" cy="11088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90CB-CA91-40E8-8581-4FF155DE631F}">
      <dsp:nvSpPr>
        <dsp:cNvPr id="0" name=""/>
        <dsp:cNvSpPr/>
      </dsp:nvSpPr>
      <dsp:spPr>
        <a:xfrm>
          <a:off x="2744" y="42700"/>
          <a:ext cx="2356253" cy="994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viar Dreams" panose="020B0402020204020504" pitchFamily="34" charset="0"/>
            </a:rPr>
            <a:t>Convolutional Neural Network for recommendation system</a:t>
          </a:r>
        </a:p>
      </dsp:txBody>
      <dsp:txXfrm>
        <a:off x="2744" y="42700"/>
        <a:ext cx="2356253" cy="662703"/>
      </dsp:txXfrm>
    </dsp:sp>
    <dsp:sp modelId="{AB2C04B5-810A-4B9F-89A5-B9EC20FBAC58}">
      <dsp:nvSpPr>
        <dsp:cNvPr id="0" name=""/>
        <dsp:cNvSpPr/>
      </dsp:nvSpPr>
      <dsp:spPr>
        <a:xfrm>
          <a:off x="485350" y="705404"/>
          <a:ext cx="2356253" cy="2847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viar Dreams" panose="020B0402020204020504" pitchFamily="34" charset="0"/>
            </a:rPr>
            <a:t> Train and recognize music recommendation systems based on music features and user behaviors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viar Dreams" panose="020B0402020204020504" pitchFamily="34" charset="0"/>
            </a:rPr>
            <a:t> TensorFlow's highly customized tools to train data and evaluate large datasets using </a:t>
          </a:r>
          <a:r>
            <a:rPr lang="en-US" sz="1200" b="1" kern="1200" dirty="0">
              <a:latin typeface="Caviar Dreams" panose="020B0402020204020504" pitchFamily="34" charset="0"/>
            </a:rPr>
            <a:t>GPU</a:t>
          </a:r>
          <a:r>
            <a:rPr lang="en-US" sz="1200" kern="1200" dirty="0">
              <a:latin typeface="Caviar Dreams" panose="020B0402020204020504" pitchFamily="34" charset="0"/>
            </a:rPr>
            <a:t> computing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viar Dreams" panose="020B0402020204020504" pitchFamily="34" charset="0"/>
            </a:rPr>
            <a:t> Find and visualize music patterns beyond genres through TensorFlow visualization</a:t>
          </a:r>
        </a:p>
      </dsp:txBody>
      <dsp:txXfrm>
        <a:off x="554362" y="774416"/>
        <a:ext cx="2218229" cy="2709126"/>
      </dsp:txXfrm>
    </dsp:sp>
    <dsp:sp modelId="{42374052-D0DD-45D8-82F6-EB261128CE94}">
      <dsp:nvSpPr>
        <dsp:cNvPr id="0" name=""/>
        <dsp:cNvSpPr/>
      </dsp:nvSpPr>
      <dsp:spPr>
        <a:xfrm>
          <a:off x="2716197" y="80733"/>
          <a:ext cx="757262" cy="586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Caviar Dreams" panose="020B0402020204020504" pitchFamily="34" charset="0"/>
          </a:endParaRPr>
        </a:p>
      </dsp:txBody>
      <dsp:txXfrm>
        <a:off x="2716197" y="198061"/>
        <a:ext cx="581271" cy="351982"/>
      </dsp:txXfrm>
    </dsp:sp>
    <dsp:sp modelId="{8E979FA7-E367-4D76-BC2C-0E15DB2582BE}">
      <dsp:nvSpPr>
        <dsp:cNvPr id="0" name=""/>
        <dsp:cNvSpPr/>
      </dsp:nvSpPr>
      <dsp:spPr>
        <a:xfrm>
          <a:off x="3787795" y="42700"/>
          <a:ext cx="2356253" cy="994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viar Dreams" panose="020B0402020204020504" pitchFamily="34" charset="0"/>
            </a:rPr>
            <a:t>Recurrent Neural Network on social media music comments for backward training</a:t>
          </a:r>
        </a:p>
      </dsp:txBody>
      <dsp:txXfrm>
        <a:off x="3787795" y="42700"/>
        <a:ext cx="2356253" cy="662703"/>
      </dsp:txXfrm>
    </dsp:sp>
    <dsp:sp modelId="{C1AAD2F5-B365-46C3-965E-4A9C2EF55D62}">
      <dsp:nvSpPr>
        <dsp:cNvPr id="0" name=""/>
        <dsp:cNvSpPr/>
      </dsp:nvSpPr>
      <dsp:spPr>
        <a:xfrm>
          <a:off x="4270401" y="705404"/>
          <a:ext cx="2356253" cy="2847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viar Dreams" panose="020B0402020204020504" pitchFamily="34" charset="0"/>
            </a:rPr>
            <a:t>Rich music data features and users' behavior could be accessed via multiple APIs like Spotify and SoundCloud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viar Dreams" panose="020B0402020204020504" pitchFamily="34" charset="0"/>
            </a:rPr>
            <a:t>Utilizing powerful </a:t>
          </a:r>
          <a:r>
            <a:rPr lang="en-US" sz="1200" b="1" kern="1200" dirty="0">
              <a:latin typeface="Caviar Dreams" panose="020B0402020204020504" pitchFamily="34" charset="0"/>
            </a:rPr>
            <a:t>Recurrent Neural Network, </a:t>
          </a:r>
          <a:r>
            <a:rPr lang="en-US" sz="1200" kern="1200" dirty="0">
              <a:latin typeface="Caviar Dreams" panose="020B0402020204020504" pitchFamily="34" charset="0"/>
            </a:rPr>
            <a:t>utilize NLTK to mine online comments and users feedback of the music.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Caviar Dreams" panose="020B0402020204020504" pitchFamily="34" charset="0"/>
            </a:rPr>
            <a:t>Personalized recommendation </a:t>
          </a:r>
          <a:r>
            <a:rPr lang="en-US" sz="1200" kern="1200" dirty="0">
              <a:latin typeface="Caviar Dreams" panose="020B0402020204020504" pitchFamily="34" charset="0"/>
            </a:rPr>
            <a:t>could be achieved through RNN and logistic analysis.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Caviar Dreams" panose="020B0402020204020504" pitchFamily="34" charset="0"/>
          </a:endParaRPr>
        </a:p>
      </dsp:txBody>
      <dsp:txXfrm>
        <a:off x="4339413" y="774416"/>
        <a:ext cx="2218229" cy="270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07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64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18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CN" smtClean="0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CN" smtClean="0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CN" smtClean="0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CN" smtClean="0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CN" smtClean="0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CN" smtClean="0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CN" smtClean="0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CN" smtClean="0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zh-CN" sz="750" smtClean="0">
                <a:solidFill>
                  <a:schemeClr val="dk2"/>
                </a:solidFill>
              </a:rPr>
              <a:pPr algn="r"/>
              <a:t>‹#›</a:t>
            </a:fld>
            <a:endParaRPr lang="zh-CN" altLang="en-US" sz="750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AB70E-4800-4246-9459-8506779CC0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t="27273" b="31735"/>
          <a:stretch/>
        </p:blipFill>
        <p:spPr>
          <a:xfrm>
            <a:off x="0" y="0"/>
            <a:ext cx="2616830" cy="603116"/>
          </a:xfrm>
          <a:prstGeom prst="rect">
            <a:avLst/>
          </a:prstGeom>
          <a:noFill/>
          <a:effectLst>
            <a:outerShdw blurRad="50800" dist="50800" dir="4680000" sx="1000" sy="1000" algn="ctr" rotWithShape="0">
              <a:srgbClr val="000000"/>
            </a:outerShdw>
            <a:softEdge rad="127000"/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8A4432-DD4E-4691-8C7E-0DDF38775C34}"/>
              </a:ext>
            </a:extLst>
          </p:cNvPr>
          <p:cNvSpPr txBox="1"/>
          <p:nvPr/>
        </p:nvSpPr>
        <p:spPr>
          <a:xfrm>
            <a:off x="2722418" y="54179"/>
            <a:ext cx="417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Caviar Dreams" panose="020B0402020204020504" pitchFamily="34" charset="0"/>
              </a:rPr>
              <a:t>What is TensorFlow??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461FD5C-84E6-48D6-9531-D91814A4A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244738"/>
              </p:ext>
            </p:extLst>
          </p:nvPr>
        </p:nvGraphicFramePr>
        <p:xfrm>
          <a:off x="3629890" y="928255"/>
          <a:ext cx="3228110" cy="394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E91C0F29-3B02-4104-9CEE-6688587AF860}"/>
              </a:ext>
            </a:extLst>
          </p:cNvPr>
          <p:cNvGrpSpPr/>
          <p:nvPr/>
        </p:nvGrpSpPr>
        <p:grpSpPr>
          <a:xfrm>
            <a:off x="96982" y="1506680"/>
            <a:ext cx="3616036" cy="2351811"/>
            <a:chOff x="117763" y="1506680"/>
            <a:chExt cx="3616036" cy="23518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81D97D-353E-437B-9247-46725BF9C40B}"/>
                </a:ext>
              </a:extLst>
            </p:cNvPr>
            <p:cNvGrpSpPr/>
            <p:nvPr/>
          </p:nvGrpSpPr>
          <p:grpSpPr>
            <a:xfrm>
              <a:off x="225136" y="3435350"/>
              <a:ext cx="3401291" cy="282864"/>
              <a:chOff x="69273" y="4587009"/>
              <a:chExt cx="3976253" cy="29094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85BFB80-CFF2-4003-B9F8-B14CD0C6BAA0}"/>
                  </a:ext>
                </a:extLst>
              </p:cNvPr>
              <p:cNvSpPr/>
              <p:nvPr/>
            </p:nvSpPr>
            <p:spPr>
              <a:xfrm>
                <a:off x="69273" y="4587009"/>
                <a:ext cx="900545" cy="290946"/>
              </a:xfrm>
              <a:prstGeom prst="rect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aviar Dreams" panose="020B0402020204020504" pitchFamily="34" charset="0"/>
                  </a:rPr>
                  <a:t>CPU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BFF51D-53C7-4424-BF48-6432DF0C772C}"/>
                  </a:ext>
                </a:extLst>
              </p:cNvPr>
              <p:cNvSpPr/>
              <p:nvPr/>
            </p:nvSpPr>
            <p:spPr>
              <a:xfrm>
                <a:off x="3144981" y="4587009"/>
                <a:ext cx="900545" cy="290946"/>
              </a:xfrm>
              <a:prstGeom prst="rect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aviar Dreams" panose="020B0402020204020504" pitchFamily="34" charset="0"/>
                  </a:rPr>
                  <a:t>GPU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B37832-AFA7-4A0C-92DA-CF79AAFE6FFD}"/>
                  </a:ext>
                </a:extLst>
              </p:cNvPr>
              <p:cNvSpPr/>
              <p:nvPr/>
            </p:nvSpPr>
            <p:spPr>
              <a:xfrm>
                <a:off x="1094509" y="4587009"/>
                <a:ext cx="900545" cy="290946"/>
              </a:xfrm>
              <a:prstGeom prst="rect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aviar Dreams" panose="020B0402020204020504" pitchFamily="34" charset="0"/>
                  </a:rPr>
                  <a:t>Android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1E320F-9361-4138-945D-C8B65E179A42}"/>
                  </a:ext>
                </a:extLst>
              </p:cNvPr>
              <p:cNvSpPr/>
              <p:nvPr/>
            </p:nvSpPr>
            <p:spPr>
              <a:xfrm>
                <a:off x="2119745" y="4587009"/>
                <a:ext cx="900545" cy="290946"/>
              </a:xfrm>
              <a:prstGeom prst="rect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aviar Dreams" panose="020B0402020204020504" pitchFamily="34" charset="0"/>
                  </a:rPr>
                  <a:t>iOS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607048-4124-4CF6-807F-4B5D18B1D98B}"/>
                </a:ext>
              </a:extLst>
            </p:cNvPr>
            <p:cNvSpPr/>
            <p:nvPr/>
          </p:nvSpPr>
          <p:spPr>
            <a:xfrm>
              <a:off x="228600" y="2904260"/>
              <a:ext cx="3401290" cy="347517"/>
            </a:xfrm>
            <a:prstGeom prst="rect">
              <a:avLst/>
            </a:prstGeom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aviar Dreams" panose="020B0402020204020504" pitchFamily="34" charset="0"/>
                </a:rPr>
                <a:t>TensorFlow layer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C4A3C9-F905-4E23-A637-CC5E478AA851}"/>
                </a:ext>
              </a:extLst>
            </p:cNvPr>
            <p:cNvSpPr/>
            <p:nvPr/>
          </p:nvSpPr>
          <p:spPr>
            <a:xfrm>
              <a:off x="228599" y="2438400"/>
              <a:ext cx="3401291" cy="408711"/>
            </a:xfrm>
            <a:prstGeom prst="rect">
              <a:avLst/>
            </a:prstGeom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aviar Dreams" panose="020B0402020204020504" pitchFamily="34" charset="0"/>
                </a:rPr>
                <a:t>Python, C++, Java, C </a:t>
              </a:r>
              <a:r>
                <a:rPr lang="en-US" sz="1200" b="1" dirty="0" err="1">
                  <a:solidFill>
                    <a:schemeClr val="tx1"/>
                  </a:solidFill>
                  <a:latin typeface="Caviar Dreams" panose="020B0402020204020504" pitchFamily="34" charset="0"/>
                </a:rPr>
                <a:t>etc</a:t>
              </a:r>
              <a:r>
                <a:rPr lang="en-US" sz="1200" b="1" dirty="0">
                  <a:solidFill>
                    <a:schemeClr val="tx1"/>
                  </a:solidFill>
                  <a:latin typeface="Caviar Dreams" panose="020B0402020204020504" pitchFamily="34" charset="0"/>
                </a:rPr>
                <a:t> language support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C783DD-8A0D-4C23-B0D1-641AD5DE8B4C}"/>
                </a:ext>
              </a:extLst>
            </p:cNvPr>
            <p:cNvSpPr/>
            <p:nvPr/>
          </p:nvSpPr>
          <p:spPr>
            <a:xfrm>
              <a:off x="228599" y="1972540"/>
              <a:ext cx="3401291" cy="408711"/>
            </a:xfrm>
            <a:prstGeom prst="rect">
              <a:avLst/>
            </a:prstGeom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aviar Dreams" panose="020B0402020204020504" pitchFamily="34" charset="0"/>
                </a:rPr>
                <a:t>Models about Image recognition, Prediction, Speech Recognition </a:t>
              </a:r>
              <a:r>
                <a:rPr lang="en-US" sz="1200" b="1" dirty="0" err="1">
                  <a:solidFill>
                    <a:schemeClr val="tx1"/>
                  </a:solidFill>
                  <a:latin typeface="Caviar Dreams" panose="020B0402020204020504" pitchFamily="34" charset="0"/>
                </a:rPr>
                <a:t>etc</a:t>
              </a:r>
              <a:endParaRPr lang="en-US" sz="1200" b="1" dirty="0">
                <a:solidFill>
                  <a:schemeClr val="tx1"/>
                </a:solidFill>
                <a:latin typeface="Caviar Dreams" panose="020B04020202040205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485353-580E-4658-86CC-4EEA9E926F5F}"/>
                </a:ext>
              </a:extLst>
            </p:cNvPr>
            <p:cNvSpPr/>
            <p:nvPr/>
          </p:nvSpPr>
          <p:spPr>
            <a:xfrm>
              <a:off x="228599" y="1506680"/>
              <a:ext cx="3401291" cy="408711"/>
            </a:xfrm>
            <a:prstGeom prst="rect">
              <a:avLst/>
            </a:prstGeom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aviar Dreams" panose="020B0402020204020504" pitchFamily="34" charset="0"/>
                </a:rPr>
                <a:t>Train and performance evaluation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5AA530-0682-402A-8734-B337E8589981}"/>
                </a:ext>
              </a:extLst>
            </p:cNvPr>
            <p:cNvSpPr/>
            <p:nvPr/>
          </p:nvSpPr>
          <p:spPr>
            <a:xfrm>
              <a:off x="117763" y="3295073"/>
              <a:ext cx="3616036" cy="56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318625F-1E88-457F-B767-839A0650F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80620"/>
              </p:ext>
            </p:extLst>
          </p:nvPr>
        </p:nvGraphicFramePr>
        <p:xfrm>
          <a:off x="-152400" y="819151"/>
          <a:ext cx="6858000" cy="335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FC25B48-3CC9-4405-9F11-1E84E82A3150}"/>
              </a:ext>
            </a:extLst>
          </p:cNvPr>
          <p:cNvGrpSpPr/>
          <p:nvPr/>
        </p:nvGrpSpPr>
        <p:grpSpPr>
          <a:xfrm>
            <a:off x="1996786" y="3304310"/>
            <a:ext cx="2864428" cy="1253834"/>
            <a:chOff x="1996786" y="2957946"/>
            <a:chExt cx="2864428" cy="12538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218-7026-4075-A9CC-C6E4B4089C4C}"/>
                </a:ext>
              </a:extLst>
            </p:cNvPr>
            <p:cNvGrpSpPr/>
            <p:nvPr/>
          </p:nvGrpSpPr>
          <p:grpSpPr>
            <a:xfrm>
              <a:off x="1996786" y="3796144"/>
              <a:ext cx="2864428" cy="415636"/>
              <a:chOff x="1873827" y="2930237"/>
              <a:chExt cx="2864428" cy="41563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37A6EE3-0286-4EA1-9EEE-ACE9486F76FC}"/>
                  </a:ext>
                </a:extLst>
              </p:cNvPr>
              <p:cNvSpPr/>
              <p:nvPr/>
            </p:nvSpPr>
            <p:spPr>
              <a:xfrm>
                <a:off x="1873827" y="2930237"/>
                <a:ext cx="2864428" cy="415636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viar Dreams" panose="020B04020202040205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103E2C-D133-460D-A9CB-ED85D97B1D47}"/>
                  </a:ext>
                </a:extLst>
              </p:cNvPr>
              <p:cNvSpPr/>
              <p:nvPr/>
            </p:nvSpPr>
            <p:spPr>
              <a:xfrm>
                <a:off x="1906732" y="2968337"/>
                <a:ext cx="2798618" cy="33943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A08"/>
                </a:solidFill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aviar Dreams" panose="020B0402020204020504" pitchFamily="34" charset="0"/>
                  </a:rPr>
                  <a:t>Play your favorite song!!</a:t>
                </a:r>
              </a:p>
            </p:txBody>
          </p:sp>
        </p:grp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7D5F828A-DDB4-4D31-88D3-8CFBE541777A}"/>
                </a:ext>
              </a:extLst>
            </p:cNvPr>
            <p:cNvSpPr/>
            <p:nvPr/>
          </p:nvSpPr>
          <p:spPr>
            <a:xfrm>
              <a:off x="3193473" y="2957946"/>
              <a:ext cx="471055" cy="720436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viar Dreams" panose="020B04020202040205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8A4432-DD4E-4691-8C7E-0DDF38775C34}"/>
              </a:ext>
            </a:extLst>
          </p:cNvPr>
          <p:cNvSpPr txBox="1"/>
          <p:nvPr/>
        </p:nvSpPr>
        <p:spPr>
          <a:xfrm>
            <a:off x="2722418" y="54179"/>
            <a:ext cx="417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Caviar Dreams" panose="020B0402020204020504" pitchFamily="34" charset="0"/>
              </a:rPr>
              <a:t>How did we do it??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8A4432-DD4E-4691-8C7E-0DDF38775C34}"/>
              </a:ext>
            </a:extLst>
          </p:cNvPr>
          <p:cNvSpPr txBox="1"/>
          <p:nvPr/>
        </p:nvSpPr>
        <p:spPr>
          <a:xfrm>
            <a:off x="2722418" y="54179"/>
            <a:ext cx="417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Caviar Dreams" panose="020B0402020204020504" pitchFamily="34" charset="0"/>
              </a:rPr>
              <a:t>Themes to choose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56ACD37-627A-4F8C-B9D0-EBF30F258F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457702"/>
              </p:ext>
            </p:extLst>
          </p:nvPr>
        </p:nvGraphicFramePr>
        <p:xfrm>
          <a:off x="66674" y="-66674"/>
          <a:ext cx="6791325" cy="5781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200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8A4432-DD4E-4691-8C7E-0DDF38775C34}"/>
              </a:ext>
            </a:extLst>
          </p:cNvPr>
          <p:cNvSpPr txBox="1"/>
          <p:nvPr/>
        </p:nvSpPr>
        <p:spPr>
          <a:xfrm>
            <a:off x="2355270" y="54179"/>
            <a:ext cx="4606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Caviar Dreams" panose="020B0402020204020504" pitchFamily="34" charset="0"/>
              </a:rPr>
              <a:t>What more can be done?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C78586-DB33-4BBE-8BE2-D33E8B0A7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035450"/>
              </p:ext>
            </p:extLst>
          </p:nvPr>
        </p:nvGraphicFramePr>
        <p:xfrm>
          <a:off x="110838" y="713509"/>
          <a:ext cx="6629400" cy="3595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6DB2D39-AAB4-4C4B-94AF-E2AA951E0A23}"/>
              </a:ext>
            </a:extLst>
          </p:cNvPr>
          <p:cNvGrpSpPr/>
          <p:nvPr/>
        </p:nvGrpSpPr>
        <p:grpSpPr>
          <a:xfrm>
            <a:off x="384464" y="4364181"/>
            <a:ext cx="6089073" cy="603913"/>
            <a:chOff x="1873827" y="2930237"/>
            <a:chExt cx="2864428" cy="4156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884C80-7401-42A4-AF27-CCD2462C9CAB}"/>
                </a:ext>
              </a:extLst>
            </p:cNvPr>
            <p:cNvSpPr/>
            <p:nvPr/>
          </p:nvSpPr>
          <p:spPr>
            <a:xfrm>
              <a:off x="1873827" y="2930237"/>
              <a:ext cx="2864428" cy="41563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viar Dreams" panose="020B04020202040205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A3D8AE-76E8-4213-92C9-A0A9D0559C42}"/>
                </a:ext>
              </a:extLst>
            </p:cNvPr>
            <p:cNvSpPr/>
            <p:nvPr/>
          </p:nvSpPr>
          <p:spPr>
            <a:xfrm>
              <a:off x="1906732" y="2968337"/>
              <a:ext cx="2798618" cy="339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A08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viar Dreams" panose="020B0402020204020504" pitchFamily="34" charset="0"/>
                </a:rPr>
                <a:t>We can CREATE your favorite music through TensorFlow!!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3507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230</Words>
  <Application>Microsoft Office PowerPoint</Application>
  <PresentationFormat>Custom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Caviar Dreams</vt:lpstr>
      <vt:lpstr>simple-light-2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Theme Recommendations using  DNN and clustering in Tensor Flow</dc:title>
  <dc:creator>Ishwarya Ravikumar</dc:creator>
  <cp:lastModifiedBy>Ishwarya Ravikumar</cp:lastModifiedBy>
  <cp:revision>22</cp:revision>
  <dcterms:modified xsi:type="dcterms:W3CDTF">2017-08-14T03:06:40Z</dcterms:modified>
</cp:coreProperties>
</file>