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93A7-9D76-4967-BF7C-8FC712CC03B1}" type="datetimeFigureOut">
              <a:rPr lang="en-IN" smtClean="0"/>
              <a:t>18-12-2016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5F4E-2F62-473B-9AB4-20B56216A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27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93A7-9D76-4967-BF7C-8FC712CC03B1}" type="datetimeFigureOut">
              <a:rPr lang="en-IN" smtClean="0"/>
              <a:t>18-12-2016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5F4E-2F62-473B-9AB4-20B56216A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4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93A7-9D76-4967-BF7C-8FC712CC03B1}" type="datetimeFigureOut">
              <a:rPr lang="en-IN" smtClean="0"/>
              <a:t>18-12-2016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5F4E-2F62-473B-9AB4-20B56216A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5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93A7-9D76-4967-BF7C-8FC712CC03B1}" type="datetimeFigureOut">
              <a:rPr lang="en-IN" smtClean="0"/>
              <a:t>18-12-2016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5F4E-2F62-473B-9AB4-20B56216A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1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93A7-9D76-4967-BF7C-8FC712CC03B1}" type="datetimeFigureOut">
              <a:rPr lang="en-IN" smtClean="0"/>
              <a:t>18-12-2016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5F4E-2F62-473B-9AB4-20B56216A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25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93A7-9D76-4967-BF7C-8FC712CC03B1}" type="datetimeFigureOut">
              <a:rPr lang="en-IN" smtClean="0"/>
              <a:t>18-12-2016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5F4E-2F62-473B-9AB4-20B56216A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00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93A7-9D76-4967-BF7C-8FC712CC03B1}" type="datetimeFigureOut">
              <a:rPr lang="en-IN" smtClean="0"/>
              <a:t>18-12-2016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5F4E-2F62-473B-9AB4-20B56216A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32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93A7-9D76-4967-BF7C-8FC712CC03B1}" type="datetimeFigureOut">
              <a:rPr lang="en-IN" smtClean="0"/>
              <a:t>18-12-2016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5F4E-2F62-473B-9AB4-20B56216A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73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93A7-9D76-4967-BF7C-8FC712CC03B1}" type="datetimeFigureOut">
              <a:rPr lang="en-IN" smtClean="0"/>
              <a:t>18-12-2016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5F4E-2F62-473B-9AB4-20B56216A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16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93A7-9D76-4967-BF7C-8FC712CC03B1}" type="datetimeFigureOut">
              <a:rPr lang="en-IN" smtClean="0"/>
              <a:t>18-12-2016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5F4E-2F62-473B-9AB4-20B56216A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71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693A7-9D76-4967-BF7C-8FC712CC03B1}" type="datetimeFigureOut">
              <a:rPr lang="en-IN" smtClean="0"/>
              <a:t>18-12-2016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D5F4E-2F62-473B-9AB4-20B56216A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675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693A7-9D76-4967-BF7C-8FC712CC03B1}" type="datetimeFigureOut">
              <a:rPr lang="en-IN" smtClean="0"/>
              <a:t>18-12-2016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D5F4E-2F62-473B-9AB4-20B56216A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17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35" y="1941567"/>
            <a:ext cx="4122197" cy="22704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456" y="-38099"/>
            <a:ext cx="4357705" cy="40099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35" y="217761"/>
            <a:ext cx="3401964" cy="17491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512" y="723862"/>
            <a:ext cx="1562100" cy="485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4687311"/>
            <a:ext cx="6048375" cy="18462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650" y="4078562"/>
            <a:ext cx="3222956" cy="2712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0150" y="1966894"/>
            <a:ext cx="2519626" cy="126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2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346718"/>
            <a:ext cx="8112982" cy="3489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524" y="3038474"/>
            <a:ext cx="3512325" cy="351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17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3" y="353965"/>
            <a:ext cx="3755287" cy="30420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50" y="2084633"/>
            <a:ext cx="7091938" cy="363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46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25" y="2228343"/>
            <a:ext cx="6489069" cy="44648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" y="3519001"/>
            <a:ext cx="3495675" cy="1661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50" y="0"/>
            <a:ext cx="10058400" cy="222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Kiran Sarvadevabhatla</dc:creator>
  <cp:lastModifiedBy>Ravi Kiran Sarvadevabhatla</cp:lastModifiedBy>
  <cp:revision>2</cp:revision>
  <dcterms:created xsi:type="dcterms:W3CDTF">2016-12-18T10:02:24Z</dcterms:created>
  <dcterms:modified xsi:type="dcterms:W3CDTF">2016-12-18T10:14:54Z</dcterms:modified>
</cp:coreProperties>
</file>