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05"/>
  </p:normalViewPr>
  <p:slideViewPr>
    <p:cSldViewPr snapToGrid="0">
      <p:cViewPr varScale="1">
        <p:scale>
          <a:sx n="107" d="100"/>
          <a:sy n="107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DB67-C3D5-A8A2-1024-E95F8BF7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8EC42-4729-5498-C68D-DA234C67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3189-D5DF-E41C-0AC4-2C561334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55EF-CABA-BF69-F649-1AC3697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DDAA-BBFC-D141-646D-9A9FD7EF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F184-9FB3-475B-0198-5F631720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D5DF-DD9F-EDE2-7FF9-0B9A3A7E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0846-1C19-FC90-25C3-A472939C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1C69F-0278-6605-13E7-B2890C79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7D96-3B8C-DBEB-5765-C7C5354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88460-7619-8AF2-7FC3-6EC133486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3DF7-E5DA-B364-39FC-66D008E8C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D4C7-5094-B58E-C2D2-66FD5C80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B676-38F6-2B2A-59D0-A5BC196B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5CDB-E453-5BA4-26AB-4F051C8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7F2C-C1C9-7715-3091-621F737F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99FA-5E5B-21E2-CCB9-0A45E3B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D9B3-6A61-01B5-7B49-A6B89E08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0FB4-1B84-E20F-2671-BDA06D50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955B-BC76-13CC-C358-A1693F22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E73D-92B3-63A3-BE8D-DAB24E3D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D4838-2A7C-C22C-F36F-C40428A6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8A24-D78F-3219-CC7F-24A71251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3042-88C3-BF84-B080-4355DB08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E6F7-D7F9-D720-82CC-0093ED06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EC36-4862-65B8-5467-01B0C68D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8E52-0398-8ABB-A44B-3D99D8C7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F81CE-8A00-373F-D4C0-273C2998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CBBDA-8C0F-914E-BFAA-A8EF72E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67A8-8E36-B235-DD43-7C166846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2104-2309-0F48-14B6-A1E89EE3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F10F-701E-A6AB-BB8C-462AEC2C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D20BF-6CB4-BE51-B994-177FD28F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BE10-F2E3-6A90-5819-A9BEB9A5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E3162-A047-3DA9-0F58-75D35A98B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1052A-05E5-176B-BEB8-C8A122D7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C6FE2-15D5-51F9-4325-21A55991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0EBCE-0CCB-6F14-D639-BFE92361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D5EA-DBD8-6B13-01CB-7BBB6A36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BF7-2206-E74D-B544-659B1A14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0C903-404E-E77B-4CF1-E096FF6A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D6DE6-FDFD-CB06-29DC-63161B82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7611-47ED-8A35-5EC7-9F0A59FF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7DF-19E9-3385-DA30-2B66F5CA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A6309-13B5-BBDA-D1FF-2FFD3689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11AEE-6685-9349-509B-F84B64E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D2F4-65E5-7075-8A3E-BCF6ED86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53E7-D624-799C-EA45-3145ED46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A653F-A038-2B23-CD8E-699B2D8C4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3FF8-0644-40B4-A65B-8886D60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E8412-0EC2-27B4-253B-4BB8D9CA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6B73E-6311-6728-ABF7-C016125C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E650-765D-E521-6F41-B58214E3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257F3-5B0C-474F-8468-CC19CF82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FCE6-6D62-EDAD-8592-EC53443F5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AD45-C79D-A38B-1F0F-29A788A6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8742-15DB-60DF-1BE2-1AFF735A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B5AE-52C4-E7CA-E623-A7C6DFA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1547B-5FF2-5BEF-05B5-CA15A057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9440-BEA8-D7CB-6A2D-EEBCB69A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43C1-C80A-F7FD-2D60-38BC76CC6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6F76E-737E-B64C-BAAD-FE1F6BBFFB11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061F2-4721-5B29-5FF6-8FBC5F84C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489E-12BC-2B99-925F-6BE92334A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6ED1-53BD-3A45-A8BE-63F5334A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C591-5931-ED53-DB53-D681CC28A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Language Model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80EEB-A9C1-83C4-48E8-62EE01E42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F3F1-F891-21B8-11C4-5C87928A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22649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0AE9-AE80-1CF3-1A44-34FD08ED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940904"/>
            <a:ext cx="11115261" cy="523605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Large language models are costly to use</a:t>
            </a:r>
          </a:p>
          <a:p>
            <a:endParaRPr lang="en-US" sz="2000" dirty="0"/>
          </a:p>
          <a:p>
            <a:r>
              <a:rPr lang="en-US" sz="2000" dirty="0"/>
              <a:t>Need internet connection</a:t>
            </a:r>
          </a:p>
          <a:p>
            <a:endParaRPr lang="en-US" sz="2000" dirty="0"/>
          </a:p>
          <a:p>
            <a:r>
              <a:rPr lang="en-US" sz="2000" dirty="0"/>
              <a:t>Even opensource large language models have huge resource footprint making them unsuitable for deployment on edge devices such as smart glasses, healthcare devices such as pacemakers , glucometers , weighing scales</a:t>
            </a:r>
          </a:p>
          <a:p>
            <a:endParaRPr lang="en-US" sz="2000" dirty="0"/>
          </a:p>
          <a:p>
            <a:r>
              <a:rPr lang="en-US" sz="2000" dirty="0"/>
              <a:t>It is almost becoming clear – emerging architectural pattern is ‘autonomous special purpose agents – collaborating with other agents and human actors’. Why not give agent its own brain instead of making it dependent on some kind of global brain</a:t>
            </a:r>
          </a:p>
          <a:p>
            <a:endParaRPr lang="en-US" sz="2000" dirty="0"/>
          </a:p>
          <a:p>
            <a:r>
              <a:rPr lang="en-US" sz="2000" dirty="0"/>
              <a:t>Disruption at </a:t>
            </a:r>
            <a:r>
              <a:rPr lang="en-US" sz="2000" dirty="0" err="1"/>
              <a:t>openAI</a:t>
            </a:r>
            <a:r>
              <a:rPr lang="en-US" sz="2000" dirty="0"/>
              <a:t> last week makes it clear we do not want to depend upon single AI provider</a:t>
            </a:r>
          </a:p>
          <a:p>
            <a:endParaRPr lang="en-US" sz="2000" dirty="0"/>
          </a:p>
          <a:p>
            <a:r>
              <a:rPr lang="en-US" sz="2000" dirty="0"/>
              <a:t>Finally ease at which anyone can create AI app using </a:t>
            </a:r>
            <a:r>
              <a:rPr lang="en-US" sz="2000" dirty="0" err="1"/>
              <a:t>openAI</a:t>
            </a:r>
            <a:r>
              <a:rPr lang="en-US" sz="2000" dirty="0"/>
              <a:t>, makes it clear if new companies need to build significant differentiator they need to go deep into Deep Learning – rather than building apps wrapped around AI API</a:t>
            </a:r>
          </a:p>
        </p:txBody>
      </p:sp>
    </p:spTree>
    <p:extLst>
      <p:ext uri="{BB962C8B-B14F-4D97-AF65-F5344CB8AC3E}">
        <p14:creationId xmlns:p14="http://schemas.microsoft.com/office/powerpoint/2010/main" val="12315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82D7-7B69-DD09-F926-834148E1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53641"/>
          </a:xfrm>
        </p:spPr>
        <p:txBody>
          <a:bodyPr>
            <a:noAutofit/>
          </a:bodyPr>
          <a:lstStyle/>
          <a:p>
            <a:r>
              <a:rPr lang="en-US" sz="2800" dirty="0"/>
              <a:t>Typical approach used by people when they use </a:t>
            </a:r>
            <a:r>
              <a:rPr lang="en-US" sz="2800" dirty="0" err="1"/>
              <a:t>openAI</a:t>
            </a:r>
            <a:r>
              <a:rPr lang="en-US" sz="2800" dirty="0"/>
              <a:t> capabilities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15A592-82BA-B9A4-DD46-9D380DE8E74C}"/>
              </a:ext>
            </a:extLst>
          </p:cNvPr>
          <p:cNvSpPr/>
          <p:nvPr/>
        </p:nvSpPr>
        <p:spPr>
          <a:xfrm>
            <a:off x="1021277" y="2090056"/>
            <a:ext cx="1923803" cy="100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Engineering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CD0D46-506D-59F5-7CBA-923ED2EA5CEC}"/>
              </a:ext>
            </a:extLst>
          </p:cNvPr>
          <p:cNvSpPr/>
          <p:nvPr/>
        </p:nvSpPr>
        <p:spPr>
          <a:xfrm>
            <a:off x="3725883" y="2090055"/>
            <a:ext cx="1923803" cy="100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Retrieval Augmented Generation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0A0B3A-0717-8447-602A-B6BE45DCF969}"/>
              </a:ext>
            </a:extLst>
          </p:cNvPr>
          <p:cNvSpPr/>
          <p:nvPr/>
        </p:nvSpPr>
        <p:spPr>
          <a:xfrm>
            <a:off x="6324600" y="2090054"/>
            <a:ext cx="1923803" cy="100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Finetuning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48C374-0C58-46B4-64ED-C13DD8E96FBC}"/>
              </a:ext>
            </a:extLst>
          </p:cNvPr>
          <p:cNvSpPr/>
          <p:nvPr/>
        </p:nvSpPr>
        <p:spPr>
          <a:xfrm>
            <a:off x="9029206" y="2090054"/>
            <a:ext cx="1923803" cy="10094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LLM (New)</a:t>
            </a:r>
          </a:p>
        </p:txBody>
      </p:sp>
    </p:spTree>
    <p:extLst>
      <p:ext uri="{BB962C8B-B14F-4D97-AF65-F5344CB8AC3E}">
        <p14:creationId xmlns:p14="http://schemas.microsoft.com/office/powerpoint/2010/main" val="399370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Small Language Model PoC</vt:lpstr>
      <vt:lpstr>Motivation</vt:lpstr>
      <vt:lpstr>Typical approach used by people when they use openAI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Language Model PoC</dc:title>
  <dc:creator>Ravi Kadam</dc:creator>
  <cp:lastModifiedBy>Ravi Kadam</cp:lastModifiedBy>
  <cp:revision>4</cp:revision>
  <dcterms:created xsi:type="dcterms:W3CDTF">2023-11-25T02:40:25Z</dcterms:created>
  <dcterms:modified xsi:type="dcterms:W3CDTF">2023-11-25T03:41:15Z</dcterms:modified>
</cp:coreProperties>
</file>