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4"/>
    <p:sldMasterId id="2147485001" r:id="rId5"/>
  </p:sldMasterIdLst>
  <p:notesMasterIdLst>
    <p:notesMasterId r:id="rId20"/>
  </p:notesMasterIdLst>
  <p:handoutMasterIdLst>
    <p:handoutMasterId r:id="rId21"/>
  </p:handoutMasterIdLst>
  <p:sldIdLst>
    <p:sldId id="932" r:id="rId6"/>
    <p:sldId id="933" r:id="rId7"/>
    <p:sldId id="934" r:id="rId8"/>
    <p:sldId id="935" r:id="rId9"/>
    <p:sldId id="936" r:id="rId10"/>
    <p:sldId id="928" r:id="rId11"/>
    <p:sldId id="938" r:id="rId12"/>
    <p:sldId id="939" r:id="rId13"/>
    <p:sldId id="940" r:id="rId14"/>
    <p:sldId id="930" r:id="rId15"/>
    <p:sldId id="941" r:id="rId16"/>
    <p:sldId id="942" r:id="rId17"/>
    <p:sldId id="943" r:id="rId18"/>
    <p:sldId id="931" r:id="rId19"/>
  </p:sldIdLst>
  <p:sldSz cx="12187238" cy="6859588"/>
  <p:notesSz cx="7315200" cy="9601200"/>
  <p:defaultTextStyle>
    <a:defPPr>
      <a:defRPr lang="en-US"/>
    </a:defPPr>
    <a:lvl1pPr algn="l" defTabSz="1170798" rtl="0" fontAlgn="base">
      <a:spcBef>
        <a:spcPct val="0"/>
      </a:spcBef>
      <a:spcAft>
        <a:spcPct val="0"/>
      </a:spcAft>
      <a:defRPr sz="2300" kern="1200">
        <a:solidFill>
          <a:schemeClr val="tx1"/>
        </a:solidFill>
        <a:latin typeface="Arial" pitchFamily="34" charset="0"/>
        <a:ea typeface="+mn-ea"/>
        <a:cs typeface="Arial" pitchFamily="34" charset="0"/>
      </a:defRPr>
    </a:lvl1pPr>
    <a:lvl2pPr marL="585399" indent="-128502" algn="l" defTabSz="1170798" rtl="0" fontAlgn="base">
      <a:spcBef>
        <a:spcPct val="0"/>
      </a:spcBef>
      <a:spcAft>
        <a:spcPct val="0"/>
      </a:spcAft>
      <a:defRPr sz="2300" kern="1200">
        <a:solidFill>
          <a:schemeClr val="tx1"/>
        </a:solidFill>
        <a:latin typeface="Arial" pitchFamily="34" charset="0"/>
        <a:ea typeface="+mn-ea"/>
        <a:cs typeface="Arial" pitchFamily="34" charset="0"/>
      </a:defRPr>
    </a:lvl2pPr>
    <a:lvl3pPr marL="1170798" indent="-257003" algn="l" defTabSz="1170798" rtl="0" fontAlgn="base">
      <a:spcBef>
        <a:spcPct val="0"/>
      </a:spcBef>
      <a:spcAft>
        <a:spcPct val="0"/>
      </a:spcAft>
      <a:defRPr sz="2300" kern="1200">
        <a:solidFill>
          <a:schemeClr val="tx1"/>
        </a:solidFill>
        <a:latin typeface="Arial" pitchFamily="34" charset="0"/>
        <a:ea typeface="+mn-ea"/>
        <a:cs typeface="Arial" pitchFamily="34" charset="0"/>
      </a:defRPr>
    </a:lvl3pPr>
    <a:lvl4pPr marL="1756187" indent="-385507" algn="l" defTabSz="1170798" rtl="0" fontAlgn="base">
      <a:spcBef>
        <a:spcPct val="0"/>
      </a:spcBef>
      <a:spcAft>
        <a:spcPct val="0"/>
      </a:spcAft>
      <a:defRPr sz="2300" kern="1200">
        <a:solidFill>
          <a:schemeClr val="tx1"/>
        </a:solidFill>
        <a:latin typeface="Arial" pitchFamily="34" charset="0"/>
        <a:ea typeface="+mn-ea"/>
        <a:cs typeface="Arial" pitchFamily="34" charset="0"/>
      </a:defRPr>
    </a:lvl4pPr>
    <a:lvl5pPr marL="2341581" indent="-514007" algn="l" defTabSz="1170798" rtl="0" fontAlgn="base">
      <a:spcBef>
        <a:spcPct val="0"/>
      </a:spcBef>
      <a:spcAft>
        <a:spcPct val="0"/>
      </a:spcAft>
      <a:defRPr sz="2300" kern="1200">
        <a:solidFill>
          <a:schemeClr val="tx1"/>
        </a:solidFill>
        <a:latin typeface="Arial" pitchFamily="34" charset="0"/>
        <a:ea typeface="+mn-ea"/>
        <a:cs typeface="Arial" pitchFamily="34" charset="0"/>
      </a:defRPr>
    </a:lvl5pPr>
    <a:lvl6pPr marL="2284465" algn="l" defTabSz="913789" rtl="0" eaLnBrk="1" latinLnBrk="0" hangingPunct="1">
      <a:defRPr sz="2300" kern="1200">
        <a:solidFill>
          <a:schemeClr val="tx1"/>
        </a:solidFill>
        <a:latin typeface="Arial" pitchFamily="34" charset="0"/>
        <a:ea typeface="+mn-ea"/>
        <a:cs typeface="Arial" pitchFamily="34" charset="0"/>
      </a:defRPr>
    </a:lvl6pPr>
    <a:lvl7pPr marL="2741363" algn="l" defTabSz="913789" rtl="0" eaLnBrk="1" latinLnBrk="0" hangingPunct="1">
      <a:defRPr sz="2300" kern="1200">
        <a:solidFill>
          <a:schemeClr val="tx1"/>
        </a:solidFill>
        <a:latin typeface="Arial" pitchFamily="34" charset="0"/>
        <a:ea typeface="+mn-ea"/>
        <a:cs typeface="Arial" pitchFamily="34" charset="0"/>
      </a:defRPr>
    </a:lvl7pPr>
    <a:lvl8pPr marL="3198260" algn="l" defTabSz="913789" rtl="0" eaLnBrk="1" latinLnBrk="0" hangingPunct="1">
      <a:defRPr sz="2300" kern="1200">
        <a:solidFill>
          <a:schemeClr val="tx1"/>
        </a:solidFill>
        <a:latin typeface="Arial" pitchFamily="34" charset="0"/>
        <a:ea typeface="+mn-ea"/>
        <a:cs typeface="Arial" pitchFamily="34" charset="0"/>
      </a:defRPr>
    </a:lvl8pPr>
    <a:lvl9pPr marL="3655156" algn="l" defTabSz="913789" rtl="0" eaLnBrk="1" latinLnBrk="0" hangingPunct="1">
      <a:defRPr sz="2300"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1">
          <p15:clr>
            <a:srgbClr val="A4A3A4"/>
          </p15:clr>
        </p15:guide>
        <p15:guide id="2" pos="3839">
          <p15:clr>
            <a:srgbClr val="A4A3A4"/>
          </p15:clr>
        </p15:guide>
      </p15:sldGuideLst>
    </p:ext>
    <p:ext uri="{2D200454-40CA-4A62-9FC3-DE9A4176ACB9}">
      <p15:notesGuideLst xmlns="" xmlns:p15="http://schemas.microsoft.com/office/powerpoint/2012/main">
        <p15:guide id="1" orient="horz" pos="3024" userDrawn="1">
          <p15:clr>
            <a:srgbClr val="A4A3A4"/>
          </p15:clr>
        </p15:guide>
        <p15:guide id="2"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ielke Ytsma - EBS" initials="HY-EB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96"/>
    <a:srgbClr val="AF6409"/>
    <a:srgbClr val="CF760B"/>
    <a:srgbClr val="8FB4FF"/>
    <a:srgbClr val="C5D8FF"/>
    <a:srgbClr val="5B92FF"/>
    <a:srgbClr val="CCECFF"/>
    <a:srgbClr val="FFFF99"/>
    <a:srgbClr val="E31837"/>
    <a:srgbClr val="FFFEF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4" autoAdjust="0"/>
    <p:restoredTop sz="92473" autoAdjust="0"/>
  </p:normalViewPr>
  <p:slideViewPr>
    <p:cSldViewPr snapToGrid="0" showGuides="1">
      <p:cViewPr varScale="1">
        <p:scale>
          <a:sx n="113" d="100"/>
          <a:sy n="113" d="100"/>
        </p:scale>
        <p:origin x="-630" y="-108"/>
      </p:cViewPr>
      <p:guideLst>
        <p:guide orient="horz" pos="2161"/>
        <p:guide pos="3839"/>
      </p:guideLst>
    </p:cSldViewPr>
  </p:slideViewPr>
  <p:outlineViewPr>
    <p:cViewPr>
      <p:scale>
        <a:sx n="33" d="100"/>
        <a:sy n="33" d="100"/>
      </p:scale>
      <p:origin x="0" y="-1770"/>
    </p:cViewPr>
  </p:outlineViewPr>
  <p:notesTextViewPr>
    <p:cViewPr>
      <p:scale>
        <a:sx n="3" d="2"/>
        <a:sy n="3" d="2"/>
      </p:scale>
      <p:origin x="0" y="0"/>
    </p:cViewPr>
  </p:notesTextViewPr>
  <p:sorterViewPr>
    <p:cViewPr varScale="1">
      <p:scale>
        <a:sx n="100" d="100"/>
        <a:sy n="100" d="100"/>
      </p:scale>
      <p:origin x="0" y="5352"/>
    </p:cViewPr>
  </p:sorterViewPr>
  <p:notesViewPr>
    <p:cSldViewPr snapToGrid="0" showGuides="1">
      <p:cViewPr varScale="1">
        <p:scale>
          <a:sx n="81" d="100"/>
          <a:sy n="81" d="100"/>
        </p:scale>
        <p:origin x="-3804" y="-102"/>
      </p:cViewPr>
      <p:guideLst>
        <p:guide orient="horz" pos="3024"/>
        <p:guide pos="230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2297B-7E06-4262-B5F0-4D84984FBD4B}" type="doc">
      <dgm:prSet loTypeId="urn:microsoft.com/office/officeart/2005/8/layout/chevron1" loCatId="process" qsTypeId="urn:microsoft.com/office/officeart/2005/8/quickstyle/simple1" qsCatId="simple" csTypeId="urn:microsoft.com/office/officeart/2005/8/colors/accent1_2" csCatId="accent1" phldr="1"/>
      <dgm:spPr/>
    </dgm:pt>
    <dgm:pt modelId="{10A657E0-995D-4839-9C3D-2D8646C2DF3B}">
      <dgm:prSet phldrT="[Text]"/>
      <dgm:spPr>
        <a:solidFill>
          <a:srgbClr val="005696"/>
        </a:solidFill>
      </dgm:spPr>
      <dgm:t>
        <a:bodyPr/>
        <a:lstStyle/>
        <a:p>
          <a:r>
            <a:rPr lang="en-IN" b="1" dirty="0" smtClean="0"/>
            <a:t>22 Features extracted from Raw Data</a:t>
          </a:r>
          <a:endParaRPr lang="en-IN" b="1" dirty="0"/>
        </a:p>
      </dgm:t>
    </dgm:pt>
    <dgm:pt modelId="{B6D3E60A-C726-4A7F-812B-7831BFF436E2}" type="parTrans" cxnId="{A73A04FD-D2EE-42E5-9D4E-9BBE82068BF9}">
      <dgm:prSet/>
      <dgm:spPr/>
      <dgm:t>
        <a:bodyPr/>
        <a:lstStyle/>
        <a:p>
          <a:endParaRPr lang="en-IN"/>
        </a:p>
      </dgm:t>
    </dgm:pt>
    <dgm:pt modelId="{E5BE7CAE-9180-4323-B663-AD80A267E85E}" type="sibTrans" cxnId="{A73A04FD-D2EE-42E5-9D4E-9BBE82068BF9}">
      <dgm:prSet/>
      <dgm:spPr/>
      <dgm:t>
        <a:bodyPr/>
        <a:lstStyle/>
        <a:p>
          <a:endParaRPr lang="en-IN"/>
        </a:p>
      </dgm:t>
    </dgm:pt>
    <dgm:pt modelId="{7BB8668F-7ED5-40F1-9EA4-4EC6DF508F56}">
      <dgm:prSet phldrT="[Text]"/>
      <dgm:spPr>
        <a:solidFill>
          <a:srgbClr val="005696"/>
        </a:solidFill>
      </dgm:spPr>
      <dgm:t>
        <a:bodyPr/>
        <a:lstStyle/>
        <a:p>
          <a:r>
            <a:rPr lang="en-IN" b="1" dirty="0" smtClean="0"/>
            <a:t>Build predictive model using Multiple Techniques</a:t>
          </a:r>
          <a:endParaRPr lang="en-IN" b="1" dirty="0"/>
        </a:p>
      </dgm:t>
    </dgm:pt>
    <dgm:pt modelId="{F872AA17-BCB2-4E31-AD28-D06960799575}" type="parTrans" cxnId="{E98BF2DA-7DF9-4C89-A909-4F4928F3BD35}">
      <dgm:prSet/>
      <dgm:spPr/>
      <dgm:t>
        <a:bodyPr/>
        <a:lstStyle/>
        <a:p>
          <a:endParaRPr lang="en-IN"/>
        </a:p>
      </dgm:t>
    </dgm:pt>
    <dgm:pt modelId="{DE77016D-7026-4DAD-81A0-1F2A66F2E218}" type="sibTrans" cxnId="{E98BF2DA-7DF9-4C89-A909-4F4928F3BD35}">
      <dgm:prSet/>
      <dgm:spPr/>
      <dgm:t>
        <a:bodyPr/>
        <a:lstStyle/>
        <a:p>
          <a:endParaRPr lang="en-IN"/>
        </a:p>
      </dgm:t>
    </dgm:pt>
    <dgm:pt modelId="{490A0102-7586-44C4-8CAC-C729668AB081}">
      <dgm:prSet phldrT="[Text]"/>
      <dgm:spPr>
        <a:solidFill>
          <a:srgbClr val="005696"/>
        </a:solidFill>
      </dgm:spPr>
      <dgm:t>
        <a:bodyPr/>
        <a:lstStyle/>
        <a:p>
          <a:r>
            <a:rPr lang="en-IN" b="1" dirty="0" smtClean="0"/>
            <a:t>Optimal model identifies using testing &amp; evaluation</a:t>
          </a:r>
          <a:endParaRPr lang="en-IN" b="1" dirty="0"/>
        </a:p>
      </dgm:t>
    </dgm:pt>
    <dgm:pt modelId="{17F99710-B7A2-4541-AD40-AC385E8BC62F}" type="parTrans" cxnId="{E92FB110-1CA8-47C5-ACC1-871187813A40}">
      <dgm:prSet/>
      <dgm:spPr/>
      <dgm:t>
        <a:bodyPr/>
        <a:lstStyle/>
        <a:p>
          <a:endParaRPr lang="en-IN"/>
        </a:p>
      </dgm:t>
    </dgm:pt>
    <dgm:pt modelId="{99228A4B-1C4C-4E06-89BA-C2945A22255B}" type="sibTrans" cxnId="{E92FB110-1CA8-47C5-ACC1-871187813A40}">
      <dgm:prSet/>
      <dgm:spPr/>
      <dgm:t>
        <a:bodyPr/>
        <a:lstStyle/>
        <a:p>
          <a:endParaRPr lang="en-IN"/>
        </a:p>
      </dgm:t>
    </dgm:pt>
    <dgm:pt modelId="{A2C1AEDC-765B-4941-BCDF-50D5E048FE12}" type="pres">
      <dgm:prSet presAssocID="{EFF2297B-7E06-4262-B5F0-4D84984FBD4B}" presName="Name0" presStyleCnt="0">
        <dgm:presLayoutVars>
          <dgm:dir/>
          <dgm:animLvl val="lvl"/>
          <dgm:resizeHandles val="exact"/>
        </dgm:presLayoutVars>
      </dgm:prSet>
      <dgm:spPr/>
    </dgm:pt>
    <dgm:pt modelId="{A9D9A5F4-12A2-46E5-B582-AFC7BB3079DA}" type="pres">
      <dgm:prSet presAssocID="{10A657E0-995D-4839-9C3D-2D8646C2DF3B}" presName="parTxOnly" presStyleLbl="node1" presStyleIdx="0" presStyleCnt="3">
        <dgm:presLayoutVars>
          <dgm:chMax val="0"/>
          <dgm:chPref val="0"/>
          <dgm:bulletEnabled val="1"/>
        </dgm:presLayoutVars>
      </dgm:prSet>
      <dgm:spPr/>
      <dgm:t>
        <a:bodyPr/>
        <a:lstStyle/>
        <a:p>
          <a:endParaRPr lang="en-IN"/>
        </a:p>
      </dgm:t>
    </dgm:pt>
    <dgm:pt modelId="{72BFD969-C89A-441C-93D6-9CCEEF2DBF59}" type="pres">
      <dgm:prSet presAssocID="{E5BE7CAE-9180-4323-B663-AD80A267E85E}" presName="parTxOnlySpace" presStyleCnt="0"/>
      <dgm:spPr/>
    </dgm:pt>
    <dgm:pt modelId="{4CFB7096-D260-4095-B259-72E9CE746204}" type="pres">
      <dgm:prSet presAssocID="{7BB8668F-7ED5-40F1-9EA4-4EC6DF508F56}" presName="parTxOnly" presStyleLbl="node1" presStyleIdx="1" presStyleCnt="3">
        <dgm:presLayoutVars>
          <dgm:chMax val="0"/>
          <dgm:chPref val="0"/>
          <dgm:bulletEnabled val="1"/>
        </dgm:presLayoutVars>
      </dgm:prSet>
      <dgm:spPr/>
      <dgm:t>
        <a:bodyPr/>
        <a:lstStyle/>
        <a:p>
          <a:endParaRPr lang="en-IN"/>
        </a:p>
      </dgm:t>
    </dgm:pt>
    <dgm:pt modelId="{F6E3E27C-AEEA-49F7-8B03-8B45ED83443C}" type="pres">
      <dgm:prSet presAssocID="{DE77016D-7026-4DAD-81A0-1F2A66F2E218}" presName="parTxOnlySpace" presStyleCnt="0"/>
      <dgm:spPr/>
    </dgm:pt>
    <dgm:pt modelId="{93520EF1-6223-4953-952C-B42CD940A232}" type="pres">
      <dgm:prSet presAssocID="{490A0102-7586-44C4-8CAC-C729668AB081}" presName="parTxOnly" presStyleLbl="node1" presStyleIdx="2" presStyleCnt="3">
        <dgm:presLayoutVars>
          <dgm:chMax val="0"/>
          <dgm:chPref val="0"/>
          <dgm:bulletEnabled val="1"/>
        </dgm:presLayoutVars>
      </dgm:prSet>
      <dgm:spPr/>
    </dgm:pt>
  </dgm:ptLst>
  <dgm:cxnLst>
    <dgm:cxn modelId="{853ECD45-11B6-442A-BFF6-8D6D7EAAFBE0}" type="presOf" srcId="{10A657E0-995D-4839-9C3D-2D8646C2DF3B}" destId="{A9D9A5F4-12A2-46E5-B582-AFC7BB3079DA}" srcOrd="0" destOrd="0" presId="urn:microsoft.com/office/officeart/2005/8/layout/chevron1"/>
    <dgm:cxn modelId="{A73A04FD-D2EE-42E5-9D4E-9BBE82068BF9}" srcId="{EFF2297B-7E06-4262-B5F0-4D84984FBD4B}" destId="{10A657E0-995D-4839-9C3D-2D8646C2DF3B}" srcOrd="0" destOrd="0" parTransId="{B6D3E60A-C726-4A7F-812B-7831BFF436E2}" sibTransId="{E5BE7CAE-9180-4323-B663-AD80A267E85E}"/>
    <dgm:cxn modelId="{B866EF69-664A-49D3-9209-1932DB444641}" type="presOf" srcId="{490A0102-7586-44C4-8CAC-C729668AB081}" destId="{93520EF1-6223-4953-952C-B42CD940A232}" srcOrd="0" destOrd="0" presId="urn:microsoft.com/office/officeart/2005/8/layout/chevron1"/>
    <dgm:cxn modelId="{E92FB110-1CA8-47C5-ACC1-871187813A40}" srcId="{EFF2297B-7E06-4262-B5F0-4D84984FBD4B}" destId="{490A0102-7586-44C4-8CAC-C729668AB081}" srcOrd="2" destOrd="0" parTransId="{17F99710-B7A2-4541-AD40-AC385E8BC62F}" sibTransId="{99228A4B-1C4C-4E06-89BA-C2945A22255B}"/>
    <dgm:cxn modelId="{E98BF2DA-7DF9-4C89-A909-4F4928F3BD35}" srcId="{EFF2297B-7E06-4262-B5F0-4D84984FBD4B}" destId="{7BB8668F-7ED5-40F1-9EA4-4EC6DF508F56}" srcOrd="1" destOrd="0" parTransId="{F872AA17-BCB2-4E31-AD28-D06960799575}" sibTransId="{DE77016D-7026-4DAD-81A0-1F2A66F2E218}"/>
    <dgm:cxn modelId="{A96AAF4B-62A7-4754-BAF0-3F828AB5C322}" type="presOf" srcId="{EFF2297B-7E06-4262-B5F0-4D84984FBD4B}" destId="{A2C1AEDC-765B-4941-BCDF-50D5E048FE12}" srcOrd="0" destOrd="0" presId="urn:microsoft.com/office/officeart/2005/8/layout/chevron1"/>
    <dgm:cxn modelId="{22745F87-6C7B-49B3-B079-87263CD89BF4}" type="presOf" srcId="{7BB8668F-7ED5-40F1-9EA4-4EC6DF508F56}" destId="{4CFB7096-D260-4095-B259-72E9CE746204}" srcOrd="0" destOrd="0" presId="urn:microsoft.com/office/officeart/2005/8/layout/chevron1"/>
    <dgm:cxn modelId="{5C9DE638-04BA-4802-8415-E4879C475376}" type="presParOf" srcId="{A2C1AEDC-765B-4941-BCDF-50D5E048FE12}" destId="{A9D9A5F4-12A2-46E5-B582-AFC7BB3079DA}" srcOrd="0" destOrd="0" presId="urn:microsoft.com/office/officeart/2005/8/layout/chevron1"/>
    <dgm:cxn modelId="{835156B9-F810-408D-AA86-A710F8A1D59B}" type="presParOf" srcId="{A2C1AEDC-765B-4941-BCDF-50D5E048FE12}" destId="{72BFD969-C89A-441C-93D6-9CCEEF2DBF59}" srcOrd="1" destOrd="0" presId="urn:microsoft.com/office/officeart/2005/8/layout/chevron1"/>
    <dgm:cxn modelId="{7424BAEB-C92F-4EF9-8E9C-906B5D72EF20}" type="presParOf" srcId="{A2C1AEDC-765B-4941-BCDF-50D5E048FE12}" destId="{4CFB7096-D260-4095-B259-72E9CE746204}" srcOrd="2" destOrd="0" presId="urn:microsoft.com/office/officeart/2005/8/layout/chevron1"/>
    <dgm:cxn modelId="{C38A9082-F365-4F89-95FB-2CA492EBC95F}" type="presParOf" srcId="{A2C1AEDC-765B-4941-BCDF-50D5E048FE12}" destId="{F6E3E27C-AEEA-49F7-8B03-8B45ED83443C}" srcOrd="3" destOrd="0" presId="urn:microsoft.com/office/officeart/2005/8/layout/chevron1"/>
    <dgm:cxn modelId="{46480558-F1F8-490E-B571-F8314AA75960}" type="presParOf" srcId="{A2C1AEDC-765B-4941-BCDF-50D5E048FE12}" destId="{93520EF1-6223-4953-952C-B42CD940A23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9A5F4-12A2-46E5-B582-AFC7BB3079DA}">
      <dsp:nvSpPr>
        <dsp:cNvPr id="0" name=""/>
        <dsp:cNvSpPr/>
      </dsp:nvSpPr>
      <dsp:spPr>
        <a:xfrm>
          <a:off x="2153" y="796117"/>
          <a:ext cx="2623412" cy="1049364"/>
        </a:xfrm>
        <a:prstGeom prst="chevron">
          <a:avLst/>
        </a:prstGeom>
        <a:solidFill>
          <a:srgbClr val="00569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IN" sz="1500" b="1" kern="1200" dirty="0" smtClean="0"/>
            <a:t>22 Features extracted from Raw Data</a:t>
          </a:r>
          <a:endParaRPr lang="en-IN" sz="1500" b="1" kern="1200" dirty="0"/>
        </a:p>
      </dsp:txBody>
      <dsp:txXfrm>
        <a:off x="526835" y="796117"/>
        <a:ext cx="1574048" cy="1049364"/>
      </dsp:txXfrm>
    </dsp:sp>
    <dsp:sp modelId="{4CFB7096-D260-4095-B259-72E9CE746204}">
      <dsp:nvSpPr>
        <dsp:cNvPr id="0" name=""/>
        <dsp:cNvSpPr/>
      </dsp:nvSpPr>
      <dsp:spPr>
        <a:xfrm>
          <a:off x="2363224" y="796117"/>
          <a:ext cx="2623412" cy="1049364"/>
        </a:xfrm>
        <a:prstGeom prst="chevron">
          <a:avLst/>
        </a:prstGeom>
        <a:solidFill>
          <a:srgbClr val="00569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IN" sz="1500" b="1" kern="1200" dirty="0" smtClean="0"/>
            <a:t>Build predictive model using Multiple Techniques</a:t>
          </a:r>
          <a:endParaRPr lang="en-IN" sz="1500" b="1" kern="1200" dirty="0"/>
        </a:p>
      </dsp:txBody>
      <dsp:txXfrm>
        <a:off x="2887906" y="796117"/>
        <a:ext cx="1574048" cy="1049364"/>
      </dsp:txXfrm>
    </dsp:sp>
    <dsp:sp modelId="{93520EF1-6223-4953-952C-B42CD940A232}">
      <dsp:nvSpPr>
        <dsp:cNvPr id="0" name=""/>
        <dsp:cNvSpPr/>
      </dsp:nvSpPr>
      <dsp:spPr>
        <a:xfrm>
          <a:off x="4724295" y="796117"/>
          <a:ext cx="2623412" cy="1049364"/>
        </a:xfrm>
        <a:prstGeom prst="chevron">
          <a:avLst/>
        </a:prstGeom>
        <a:solidFill>
          <a:srgbClr val="00569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IN" sz="1500" b="1" kern="1200" dirty="0" smtClean="0"/>
            <a:t>Optimal model identifies using testing &amp; evaluation</a:t>
          </a:r>
          <a:endParaRPr lang="en-IN" sz="1500" b="1" kern="1200" dirty="0"/>
        </a:p>
      </dsp:txBody>
      <dsp:txXfrm>
        <a:off x="5248977" y="796117"/>
        <a:ext cx="1574048" cy="10493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717" cy="480598"/>
          </a:xfrm>
          <a:prstGeom prst="rect">
            <a:avLst/>
          </a:prstGeom>
        </p:spPr>
        <p:txBody>
          <a:bodyPr vert="horz" lIns="95610" tIns="47805" rIns="95610" bIns="47805" rtlCol="0"/>
          <a:lstStyle>
            <a:lvl1pPr algn="l">
              <a:defRPr sz="1300"/>
            </a:lvl1pPr>
          </a:lstStyle>
          <a:p>
            <a:endParaRPr lang="en-US" dirty="0"/>
          </a:p>
        </p:txBody>
      </p:sp>
      <p:sp>
        <p:nvSpPr>
          <p:cNvPr id="3" name="Date Placeholder 2"/>
          <p:cNvSpPr>
            <a:spLocks noGrp="1"/>
          </p:cNvSpPr>
          <p:nvPr>
            <p:ph type="dt" sz="quarter" idx="1"/>
          </p:nvPr>
        </p:nvSpPr>
        <p:spPr>
          <a:xfrm>
            <a:off x="4142775" y="1"/>
            <a:ext cx="3170717" cy="480598"/>
          </a:xfrm>
          <a:prstGeom prst="rect">
            <a:avLst/>
          </a:prstGeom>
        </p:spPr>
        <p:txBody>
          <a:bodyPr vert="horz" lIns="95610" tIns="47805" rIns="95610" bIns="47805" rtlCol="0"/>
          <a:lstStyle>
            <a:lvl1pPr algn="r">
              <a:defRPr sz="1300"/>
            </a:lvl1pPr>
          </a:lstStyle>
          <a:p>
            <a:fld id="{14DB0EA6-E4AF-4B70-9B1E-1D3AD585542E}" type="datetimeFigureOut">
              <a:rPr lang="en-US" smtClean="0"/>
              <a:pPr/>
              <a:t>3/13/2018</a:t>
            </a:fld>
            <a:endParaRPr lang="en-US" dirty="0"/>
          </a:p>
        </p:txBody>
      </p:sp>
      <p:sp>
        <p:nvSpPr>
          <p:cNvPr id="4" name="Footer Placeholder 3"/>
          <p:cNvSpPr>
            <a:spLocks noGrp="1"/>
          </p:cNvSpPr>
          <p:nvPr>
            <p:ph type="ftr" sz="quarter" idx="2"/>
          </p:nvPr>
        </p:nvSpPr>
        <p:spPr>
          <a:xfrm>
            <a:off x="1" y="9119067"/>
            <a:ext cx="3170717" cy="480597"/>
          </a:xfrm>
          <a:prstGeom prst="rect">
            <a:avLst/>
          </a:prstGeom>
        </p:spPr>
        <p:txBody>
          <a:bodyPr vert="horz" lIns="95610" tIns="47805" rIns="95610" bIns="47805"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2775" y="9119067"/>
            <a:ext cx="3170717" cy="480597"/>
          </a:xfrm>
          <a:prstGeom prst="rect">
            <a:avLst/>
          </a:prstGeom>
        </p:spPr>
        <p:txBody>
          <a:bodyPr vert="horz" lIns="95610" tIns="47805" rIns="95610" bIns="47805" rtlCol="0" anchor="b"/>
          <a:lstStyle>
            <a:lvl1pPr algn="r">
              <a:defRPr sz="1300"/>
            </a:lvl1pPr>
          </a:lstStyle>
          <a:p>
            <a:fld id="{D4D9FB7E-5E48-45EC-9895-C73ACDC905A7}" type="slidenum">
              <a:rPr lang="en-US" smtClean="0"/>
              <a:pPr/>
              <a:t>‹#›</a:t>
            </a:fld>
            <a:endParaRPr lang="en-US" dirty="0"/>
          </a:p>
        </p:txBody>
      </p:sp>
    </p:spTree>
    <p:extLst>
      <p:ext uri="{BB962C8B-B14F-4D97-AF65-F5344CB8AC3E}">
        <p14:creationId xmlns:p14="http://schemas.microsoft.com/office/powerpoint/2010/main" val="2185419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717" cy="479364"/>
          </a:xfrm>
          <a:prstGeom prst="rect">
            <a:avLst/>
          </a:prstGeom>
        </p:spPr>
        <p:txBody>
          <a:bodyPr vert="horz" lIns="95610" tIns="47805" rIns="95610" bIns="47805" rtlCol="0"/>
          <a:lstStyle>
            <a:lvl1pPr algn="l" defTabSz="1225525" fontAlgn="auto">
              <a:spcBef>
                <a:spcPts val="0"/>
              </a:spcBef>
              <a:spcAft>
                <a:spcPts val="0"/>
              </a:spcAft>
              <a:defRPr sz="1300" dirty="0">
                <a:latin typeface="+mn-lt"/>
                <a:cs typeface="+mn-cs"/>
              </a:defRPr>
            </a:lvl1pPr>
          </a:lstStyle>
          <a:p>
            <a:pPr>
              <a:defRPr/>
            </a:pPr>
            <a:endParaRPr lang="en-US" dirty="0"/>
          </a:p>
        </p:txBody>
      </p:sp>
      <p:sp>
        <p:nvSpPr>
          <p:cNvPr id="3" name="Date Placeholder 2"/>
          <p:cNvSpPr>
            <a:spLocks noGrp="1"/>
          </p:cNvSpPr>
          <p:nvPr>
            <p:ph type="dt" idx="1"/>
          </p:nvPr>
        </p:nvSpPr>
        <p:spPr>
          <a:xfrm>
            <a:off x="4142775" y="1"/>
            <a:ext cx="3170717" cy="479364"/>
          </a:xfrm>
          <a:prstGeom prst="rect">
            <a:avLst/>
          </a:prstGeom>
        </p:spPr>
        <p:txBody>
          <a:bodyPr vert="horz" lIns="95610" tIns="47805" rIns="95610" bIns="47805" rtlCol="0"/>
          <a:lstStyle>
            <a:lvl1pPr algn="r" defTabSz="1225525" fontAlgn="auto">
              <a:spcBef>
                <a:spcPts val="0"/>
              </a:spcBef>
              <a:spcAft>
                <a:spcPts val="0"/>
              </a:spcAft>
              <a:defRPr sz="1300" smtClean="0">
                <a:latin typeface="+mn-lt"/>
                <a:cs typeface="+mn-cs"/>
              </a:defRPr>
            </a:lvl1pPr>
          </a:lstStyle>
          <a:p>
            <a:pPr>
              <a:defRPr/>
            </a:pPr>
            <a:fld id="{1059CFC9-901C-4781-BABD-24E360F4FBB7}" type="datetimeFigureOut">
              <a:rPr lang="en-US"/>
              <a:pPr>
                <a:defRPr/>
              </a:pPr>
              <a:t>3/13/2018</a:t>
            </a:fld>
            <a:endParaRPr lang="en-US" dirty="0"/>
          </a:p>
        </p:txBody>
      </p:sp>
      <p:sp>
        <p:nvSpPr>
          <p:cNvPr id="4" name="Slide Image Placeholder 3"/>
          <p:cNvSpPr>
            <a:spLocks noGrp="1" noRot="1" noChangeAspect="1"/>
          </p:cNvSpPr>
          <p:nvPr>
            <p:ph type="sldImg" idx="2"/>
          </p:nvPr>
        </p:nvSpPr>
        <p:spPr>
          <a:xfrm>
            <a:off x="458788" y="719138"/>
            <a:ext cx="6397625" cy="3600450"/>
          </a:xfrm>
          <a:prstGeom prst="rect">
            <a:avLst/>
          </a:prstGeom>
          <a:noFill/>
          <a:ln w="12700">
            <a:solidFill>
              <a:prstClr val="black"/>
            </a:solidFill>
          </a:ln>
        </p:spPr>
        <p:txBody>
          <a:bodyPr vert="horz" lIns="95610" tIns="47805" rIns="95610" bIns="47805" rtlCol="0" anchor="ctr"/>
          <a:lstStyle/>
          <a:p>
            <a:pPr lvl="0"/>
            <a:endParaRPr lang="en-US" noProof="0" dirty="0"/>
          </a:p>
        </p:txBody>
      </p:sp>
      <p:sp>
        <p:nvSpPr>
          <p:cNvPr id="5" name="Notes Placeholder 4"/>
          <p:cNvSpPr>
            <a:spLocks noGrp="1"/>
          </p:cNvSpPr>
          <p:nvPr>
            <p:ph type="body" sz="quarter" idx="3"/>
          </p:nvPr>
        </p:nvSpPr>
        <p:spPr>
          <a:xfrm>
            <a:off x="731180" y="4560146"/>
            <a:ext cx="5852843" cy="4320463"/>
          </a:xfrm>
          <a:prstGeom prst="rect">
            <a:avLst/>
          </a:prstGeom>
        </p:spPr>
        <p:txBody>
          <a:bodyPr vert="horz" lIns="95610" tIns="47805" rIns="95610" bIns="4780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Slide Number Placeholder 6"/>
          <p:cNvSpPr>
            <a:spLocks noGrp="1"/>
          </p:cNvSpPr>
          <p:nvPr>
            <p:ph type="sldNum" sz="quarter" idx="5"/>
          </p:nvPr>
        </p:nvSpPr>
        <p:spPr>
          <a:xfrm>
            <a:off x="4142775" y="9118744"/>
            <a:ext cx="3170717" cy="480910"/>
          </a:xfrm>
          <a:prstGeom prst="rect">
            <a:avLst/>
          </a:prstGeom>
        </p:spPr>
        <p:txBody>
          <a:bodyPr vert="horz" lIns="95610" tIns="47805" rIns="95610" bIns="47805" rtlCol="0" anchor="b"/>
          <a:lstStyle>
            <a:lvl1pPr algn="r" defTabSz="1225525" fontAlgn="auto">
              <a:spcBef>
                <a:spcPts val="0"/>
              </a:spcBef>
              <a:spcAft>
                <a:spcPts val="0"/>
              </a:spcAft>
              <a:defRPr sz="1300" smtClean="0">
                <a:latin typeface="+mn-lt"/>
                <a:cs typeface="+mn-cs"/>
              </a:defRPr>
            </a:lvl1pPr>
          </a:lstStyle>
          <a:p>
            <a:pPr>
              <a:defRPr/>
            </a:pPr>
            <a:fld id="{315BC1E6-E529-4B50-ADBF-F950FFF095A0}" type="slidenum">
              <a:rPr lang="en-US"/>
              <a:pPr>
                <a:defRPr/>
              </a:pPr>
              <a:t>‹#›</a:t>
            </a:fld>
            <a:endParaRPr lang="en-US" dirty="0"/>
          </a:p>
        </p:txBody>
      </p:sp>
    </p:spTree>
    <p:extLst>
      <p:ext uri="{BB962C8B-B14F-4D97-AF65-F5344CB8AC3E}">
        <p14:creationId xmlns:p14="http://schemas.microsoft.com/office/powerpoint/2010/main" val="1048286294"/>
      </p:ext>
    </p:extLst>
  </p:cSld>
  <p:clrMap bg1="lt1" tx1="dk1" bg2="lt2" tx2="dk2" accent1="accent1" accent2="accent2" accent3="accent3" accent4="accent4" accent5="accent5" accent6="accent6" hlink="hlink" folHlink="folHlink"/>
  <p:notesStyle>
    <a:lvl1pPr algn="l" defTabSz="1170798" rtl="0" fontAlgn="base">
      <a:spcBef>
        <a:spcPct val="30000"/>
      </a:spcBef>
      <a:spcAft>
        <a:spcPct val="0"/>
      </a:spcAft>
      <a:defRPr sz="1500" kern="1200">
        <a:solidFill>
          <a:schemeClr val="tx1"/>
        </a:solidFill>
        <a:latin typeface="+mn-lt"/>
        <a:ea typeface="+mn-ea"/>
        <a:cs typeface="+mn-cs"/>
      </a:defRPr>
    </a:lvl1pPr>
    <a:lvl2pPr marL="585399" algn="l" defTabSz="1170798" rtl="0" fontAlgn="base">
      <a:spcBef>
        <a:spcPct val="30000"/>
      </a:spcBef>
      <a:spcAft>
        <a:spcPct val="0"/>
      </a:spcAft>
      <a:defRPr sz="1500" kern="1200">
        <a:solidFill>
          <a:schemeClr val="tx1"/>
        </a:solidFill>
        <a:latin typeface="+mn-lt"/>
        <a:ea typeface="+mn-ea"/>
        <a:cs typeface="+mn-cs"/>
      </a:defRPr>
    </a:lvl2pPr>
    <a:lvl3pPr marL="1170798" algn="l" defTabSz="1170798" rtl="0" fontAlgn="base">
      <a:spcBef>
        <a:spcPct val="30000"/>
      </a:spcBef>
      <a:spcAft>
        <a:spcPct val="0"/>
      </a:spcAft>
      <a:defRPr sz="1500" kern="1200">
        <a:solidFill>
          <a:schemeClr val="tx1"/>
        </a:solidFill>
        <a:latin typeface="+mn-lt"/>
        <a:ea typeface="+mn-ea"/>
        <a:cs typeface="+mn-cs"/>
      </a:defRPr>
    </a:lvl3pPr>
    <a:lvl4pPr marL="1756187" algn="l" defTabSz="1170798" rtl="0" fontAlgn="base">
      <a:spcBef>
        <a:spcPct val="30000"/>
      </a:spcBef>
      <a:spcAft>
        <a:spcPct val="0"/>
      </a:spcAft>
      <a:defRPr sz="1500" kern="1200">
        <a:solidFill>
          <a:schemeClr val="tx1"/>
        </a:solidFill>
        <a:latin typeface="+mn-lt"/>
        <a:ea typeface="+mn-ea"/>
        <a:cs typeface="+mn-cs"/>
      </a:defRPr>
    </a:lvl4pPr>
    <a:lvl5pPr marL="2341581" algn="l" defTabSz="1170798" rtl="0" fontAlgn="base">
      <a:spcBef>
        <a:spcPct val="30000"/>
      </a:spcBef>
      <a:spcAft>
        <a:spcPct val="0"/>
      </a:spcAft>
      <a:defRPr sz="1500" kern="1200">
        <a:solidFill>
          <a:schemeClr val="tx1"/>
        </a:solidFill>
        <a:latin typeface="+mn-lt"/>
        <a:ea typeface="+mn-ea"/>
        <a:cs typeface="+mn-cs"/>
      </a:defRPr>
    </a:lvl5pPr>
    <a:lvl6pPr marL="2928237" algn="l" defTabSz="1171302" rtl="0" eaLnBrk="1" latinLnBrk="0" hangingPunct="1">
      <a:defRPr sz="1500" kern="1200">
        <a:solidFill>
          <a:schemeClr val="tx1"/>
        </a:solidFill>
        <a:latin typeface="+mn-lt"/>
        <a:ea typeface="+mn-ea"/>
        <a:cs typeface="+mn-cs"/>
      </a:defRPr>
    </a:lvl6pPr>
    <a:lvl7pPr marL="3513881" algn="l" defTabSz="1171302" rtl="0" eaLnBrk="1" latinLnBrk="0" hangingPunct="1">
      <a:defRPr sz="1500" kern="1200">
        <a:solidFill>
          <a:schemeClr val="tx1"/>
        </a:solidFill>
        <a:latin typeface="+mn-lt"/>
        <a:ea typeface="+mn-ea"/>
        <a:cs typeface="+mn-cs"/>
      </a:defRPr>
    </a:lvl7pPr>
    <a:lvl8pPr marL="4099530" algn="l" defTabSz="1171302" rtl="0" eaLnBrk="1" latinLnBrk="0" hangingPunct="1">
      <a:defRPr sz="1500" kern="1200">
        <a:solidFill>
          <a:schemeClr val="tx1"/>
        </a:solidFill>
        <a:latin typeface="+mn-lt"/>
        <a:ea typeface="+mn-ea"/>
        <a:cs typeface="+mn-cs"/>
      </a:defRPr>
    </a:lvl8pPr>
    <a:lvl9pPr marL="4685173" algn="l" defTabSz="1171302"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96010" y="1152014"/>
            <a:ext cx="11387826" cy="1538883"/>
          </a:xfrm>
        </p:spPr>
        <p:txBody>
          <a:bodyPr/>
          <a:lstStyle>
            <a:lvl1pPr>
              <a:spcBef>
                <a:spcPts val="0"/>
              </a:spcBef>
              <a:spcAft>
                <a:spcPts val="0"/>
              </a:spcAft>
              <a:defRPr sz="2000">
                <a:latin typeface="Arial" pitchFamily="34" charset="0"/>
                <a:cs typeface="Arial" pitchFamily="34" charset="0"/>
              </a:defRPr>
            </a:lvl1pPr>
            <a:lvl2pPr>
              <a:spcBef>
                <a:spcPts val="0"/>
              </a:spcBef>
              <a:spcAft>
                <a:spcPts val="0"/>
              </a:spcAft>
              <a:defRPr sz="2000">
                <a:latin typeface="Arial" pitchFamily="34" charset="0"/>
                <a:cs typeface="Arial" pitchFamily="34" charset="0"/>
              </a:defRPr>
            </a:lvl2pPr>
            <a:lvl3pPr>
              <a:spcBef>
                <a:spcPts val="0"/>
              </a:spcBef>
              <a:spcAft>
                <a:spcPts val="0"/>
              </a:spcAft>
              <a:defRPr sz="2000">
                <a:latin typeface="Arial" pitchFamily="34" charset="0"/>
                <a:cs typeface="Arial" pitchFamily="34" charset="0"/>
              </a:defRPr>
            </a:lvl3pPr>
            <a:lvl4pPr>
              <a:spcBef>
                <a:spcPts val="0"/>
              </a:spcBef>
              <a:spcAft>
                <a:spcPts val="0"/>
              </a:spcAft>
              <a:defRPr sz="2000">
                <a:latin typeface="Arial" pitchFamily="34" charset="0"/>
                <a:cs typeface="Arial" pitchFamily="34" charset="0"/>
              </a:defRPr>
            </a:lvl4pPr>
            <a:lvl5pPr>
              <a:spcBef>
                <a:spcPts val="0"/>
              </a:spcBef>
              <a:spcAft>
                <a:spcPts val="0"/>
              </a:spcAft>
              <a:defRPr sz="2000">
                <a:latin typeface="Arial" pitchFamily="34" charset="0"/>
                <a:cs typeface="Arial" pitchFamily="34" charset="0"/>
              </a:defRPr>
            </a:lvl5pPr>
            <a:lvl6pPr marL="1654837" indent="-329498">
              <a:spcBef>
                <a:spcPts val="0"/>
              </a:spcBef>
              <a:spcAft>
                <a:spcPts val="0"/>
              </a:spcAft>
              <a:buClr>
                <a:schemeClr val="tx2"/>
              </a:buClr>
              <a:buSzPct val="70000"/>
              <a:buFont typeface="Wingdings" pitchFamily="2" charset="2"/>
              <a:buChar char="§"/>
              <a:defRPr sz="2000">
                <a:latin typeface="Arial" pitchFamily="34" charset="0"/>
                <a:cs typeface="Arial" pitchFamily="34" charset="0"/>
              </a:defRPr>
            </a:lvl6pPr>
            <a:lvl7pPr marL="1977014" indent="-314856">
              <a:spcBef>
                <a:spcPts val="0"/>
              </a:spcBef>
              <a:spcAft>
                <a:spcPts val="0"/>
              </a:spcAft>
              <a:buClr>
                <a:srgbClr val="C00000"/>
              </a:buClr>
              <a:buSzPct val="70000"/>
              <a:buFont typeface="Arial" pitchFamily="34" charset="0"/>
              <a:buChar char="–"/>
              <a:defRPr sz="2000" baseline="0">
                <a:latin typeface="Arial" pitchFamily="34" charset="0"/>
                <a:cs typeface="Arial" pitchFamily="34" charset="0"/>
              </a:defRPr>
            </a:lvl7pPr>
            <a:lvl8pPr marL="1845220" indent="-263605">
              <a:spcBef>
                <a:spcPts val="0"/>
              </a:spcBef>
              <a:spcAft>
                <a:spcPts val="0"/>
              </a:spcAft>
              <a:buSzPct val="70000"/>
              <a:defRPr sz="2000" baseline="0">
                <a:latin typeface="Arial" pitchFamily="34" charset="0"/>
                <a:cs typeface="Arial" pitchFamily="34" charset="0"/>
              </a:defRPr>
            </a:lvl8pPr>
            <a:lvl9pPr marL="2103320" indent="-258112">
              <a:spcBef>
                <a:spcPts val="0"/>
              </a:spcBef>
              <a:spcAft>
                <a:spcPts val="0"/>
              </a:spcAft>
              <a:buSzPct val="70000"/>
              <a:buFont typeface="Arial" pitchFamily="34" charset="0"/>
              <a:buChar char="–"/>
              <a:defRPr sz="20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Placeholder 1"/>
          <p:cNvSpPr>
            <a:spLocks noGrp="1"/>
          </p:cNvSpPr>
          <p:nvPr>
            <p:ph type="title"/>
          </p:nvPr>
        </p:nvSpPr>
        <p:spPr>
          <a:xfrm>
            <a:off x="406251" y="111942"/>
            <a:ext cx="11381104" cy="389941"/>
          </a:xfrm>
          <a:prstGeom prst="rect">
            <a:avLst/>
          </a:prstGeom>
          <a:noFill/>
          <a:ln w="9525">
            <a:noFill/>
            <a:miter lim="800000"/>
            <a:headEnd/>
            <a:tailEnd/>
          </a:ln>
        </p:spPr>
        <p:txBody>
          <a:bodyPr/>
          <a:lstStyle/>
          <a:p>
            <a:pPr lvl="0"/>
            <a:r>
              <a:rPr lang="en-US" smtClean="0"/>
              <a:t>Click to edit Master title style</a:t>
            </a:r>
            <a:endParaRPr lang="en-US" dirty="0"/>
          </a:p>
        </p:txBody>
      </p:sp>
      <p:pic>
        <p:nvPicPr>
          <p:cNvPr id="5" name="Picture 4" descr="Ridge.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626" y="3"/>
            <a:ext cx="2663075" cy="726746"/>
          </a:xfrm>
          <a:prstGeom prst="rect">
            <a:avLst/>
          </a:prstGeom>
        </p:spPr>
      </p:pic>
    </p:spTree>
    <p:extLst>
      <p:ext uri="{BB962C8B-B14F-4D97-AF65-F5344CB8AC3E}">
        <p14:creationId xmlns:p14="http://schemas.microsoft.com/office/powerpoint/2010/main" val="365052987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3_Content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7238" cy="6859588"/>
          </a:xfrm>
          <a:prstGeom prst="rect">
            <a:avLst/>
          </a:prstGeom>
        </p:spPr>
      </p:pic>
      <p:sp>
        <p:nvSpPr>
          <p:cNvPr id="2" name="Title 1"/>
          <p:cNvSpPr>
            <a:spLocks noGrp="1"/>
          </p:cNvSpPr>
          <p:nvPr>
            <p:ph type="title"/>
          </p:nvPr>
        </p:nvSpPr>
        <p:spPr bwMode="gray">
          <a:xfrm>
            <a:off x="641106" y="719336"/>
            <a:ext cx="10962166" cy="61555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4000" b="1" kern="1200" dirty="0">
                <a:solidFill>
                  <a:schemeClr val="tx2"/>
                </a:solidFill>
                <a:latin typeface="Arial" pitchFamily="34" charset="0"/>
                <a:ea typeface="+mj-ea"/>
                <a:cs typeface="Arial" pitchFamily="34" charset="0"/>
              </a:defRPr>
            </a:lvl1pPr>
          </a:lstStyle>
          <a:p>
            <a:pPr lvl="0" algn="l" defTabSz="1166840" rtl="0" eaLnBrk="1" fontAlgn="base" latinLnBrk="0" hangingPunct="1">
              <a:spcBef>
                <a:spcPct val="0"/>
              </a:spcBef>
              <a:spcAft>
                <a:spcPct val="0"/>
              </a:spcAft>
              <a:buNone/>
            </a:pPr>
            <a:r>
              <a:rPr lang="en-US" smtClean="0"/>
              <a:t>Click to edit Master title style</a:t>
            </a:r>
            <a:endParaRPr lang="en-US" dirty="0"/>
          </a:p>
        </p:txBody>
      </p:sp>
      <p:sp>
        <p:nvSpPr>
          <p:cNvPr id="4" name="TextBox 20"/>
          <p:cNvSpPr txBox="1">
            <a:spLocks noChangeArrowheads="1"/>
          </p:cNvSpPr>
          <p:nvPr userDrawn="1"/>
        </p:nvSpPr>
        <p:spPr bwMode="gray">
          <a:xfrm>
            <a:off x="641106" y="6630955"/>
            <a:ext cx="7810664" cy="184665"/>
          </a:xfrm>
          <a:prstGeom prst="rect">
            <a:avLst/>
          </a:prstGeom>
          <a:noFill/>
          <a:ln w="9525">
            <a:noFill/>
            <a:miter lim="800000"/>
            <a:headEnd/>
            <a:tailEnd/>
          </a:ln>
        </p:spPr>
        <p:txBody>
          <a:bodyPr wrap="none" lIns="0" tIns="0" rIns="0" bIns="0">
            <a:spAutoFit/>
          </a:bodyPr>
          <a:lstStyle/>
          <a:p>
            <a:pPr defTabSz="1166840" fontAlgn="auto">
              <a:spcBef>
                <a:spcPts val="0"/>
              </a:spcBef>
              <a:spcAft>
                <a:spcPts val="0"/>
              </a:spcAft>
              <a:defRPr/>
            </a:pPr>
            <a:r>
              <a:rPr lang="en-US" sz="1200" dirty="0" smtClean="0">
                <a:solidFill>
                  <a:srgbClr val="6D6E71"/>
                </a:solidFill>
                <a:latin typeface="Arial"/>
              </a:rPr>
              <a:t> The contents in this document are </a:t>
            </a:r>
            <a:r>
              <a:rPr lang="en-US" sz="1200" dirty="0" smtClean="0">
                <a:solidFill>
                  <a:prstClr val="white">
                    <a:lumMod val="50000"/>
                  </a:prstClr>
                </a:solidFill>
                <a:latin typeface="Arial"/>
                <a:ea typeface="Times New Roman"/>
              </a:rPr>
              <a:t>Confidential &amp; Proprietary</a:t>
            </a:r>
            <a:r>
              <a:rPr lang="en-US" sz="1200" dirty="0" smtClean="0">
                <a:solidFill>
                  <a:prstClr val="white">
                    <a:lumMod val="50000"/>
                  </a:prstClr>
                </a:solidFill>
                <a:latin typeface="Arial"/>
              </a:rPr>
              <a:t>. </a:t>
            </a:r>
            <a:r>
              <a:rPr lang="en-US" sz="1200" dirty="0" smtClean="0">
                <a:solidFill>
                  <a:srgbClr val="6D6E71"/>
                </a:solidFill>
                <a:latin typeface="Arial"/>
              </a:rPr>
              <a:t>Copyright © 2016 Tech Mahindra. All rights reserved.</a:t>
            </a:r>
            <a:endParaRPr lang="en-US" sz="1200" dirty="0">
              <a:solidFill>
                <a:srgbClr val="6D6E71"/>
              </a:solidFill>
              <a:latin typeface="Arial"/>
            </a:endParaRPr>
          </a:p>
        </p:txBody>
      </p:sp>
      <p:sp>
        <p:nvSpPr>
          <p:cNvPr id="6" name="Slide Number Placeholder 5"/>
          <p:cNvSpPr txBox="1">
            <a:spLocks/>
          </p:cNvSpPr>
          <p:nvPr userDrawn="1"/>
        </p:nvSpPr>
        <p:spPr bwMode="auto">
          <a:xfrm>
            <a:off x="11758684" y="6589937"/>
            <a:ext cx="209377" cy="205232"/>
          </a:xfrm>
          <a:prstGeom prst="rect">
            <a:avLst/>
          </a:prstGeom>
          <a:noFill/>
          <a:ln w="9525">
            <a:noFill/>
            <a:miter lim="800000"/>
            <a:headEnd/>
            <a:tailEnd/>
          </a:ln>
        </p:spPr>
        <p:txBody>
          <a:bodyPr wrap="none" lIns="0" tIns="0" rIns="0" bIns="0" anchor="ctr">
            <a:spAutoFit/>
          </a:bodyPr>
          <a:lstStyle/>
          <a:p>
            <a:pPr algn="r" defTabSz="1166840" fontAlgn="auto">
              <a:spcBef>
                <a:spcPts val="0"/>
              </a:spcBef>
              <a:spcAft>
                <a:spcPts val="0"/>
              </a:spcAft>
              <a:defRPr/>
            </a:pPr>
            <a:fld id="{6856ECDB-1CEE-4F69-ADCA-557460F2116E}" type="slidenum">
              <a:rPr lang="en-US" sz="1300">
                <a:solidFill>
                  <a:srgbClr val="6D6E71"/>
                </a:solidFill>
                <a:latin typeface="Arial"/>
              </a:rPr>
              <a:pPr algn="r" defTabSz="1166840" fontAlgn="auto">
                <a:spcBef>
                  <a:spcPts val="0"/>
                </a:spcBef>
                <a:spcAft>
                  <a:spcPts val="0"/>
                </a:spcAft>
                <a:defRPr/>
              </a:pPr>
              <a:t>‹#›</a:t>
            </a:fld>
            <a:endParaRPr lang="en-US" sz="1300" dirty="0">
              <a:solidFill>
                <a:srgbClr val="6D6E71"/>
              </a:solidFill>
              <a:latin typeface="Arial"/>
            </a:endParaRPr>
          </a:p>
        </p:txBody>
      </p:sp>
      <p:pic>
        <p:nvPicPr>
          <p:cNvPr id="7" name="Picture 6" descr="Ridge.pdf"/>
          <p:cNvPicPr>
            <a:picLocks noChangeAspect="1"/>
          </p:cNvPicPr>
          <p:nvPr userDrawn="1"/>
        </p:nvPicPr>
        <p:blipFill>
          <a:blip r:embed="rId3" cstate="email"/>
          <a:stretch>
            <a:fillRect/>
          </a:stretch>
        </p:blipFill>
        <p:spPr bwMode="ltGray">
          <a:xfrm>
            <a:off x="612" y="26"/>
            <a:ext cx="3025650" cy="825692"/>
          </a:xfrm>
          <a:prstGeom prst="rect">
            <a:avLst/>
          </a:prstGeom>
        </p:spPr>
      </p:pic>
    </p:spTree>
    <p:extLst>
      <p:ext uri="{BB962C8B-B14F-4D97-AF65-F5344CB8AC3E}">
        <p14:creationId xmlns:p14="http://schemas.microsoft.com/office/powerpoint/2010/main" val="16555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Content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7238" cy="6859588"/>
          </a:xfrm>
          <a:prstGeom prst="rect">
            <a:avLst/>
          </a:prstGeom>
        </p:spPr>
      </p:pic>
      <p:sp>
        <p:nvSpPr>
          <p:cNvPr id="2" name="Title 1"/>
          <p:cNvSpPr>
            <a:spLocks noGrp="1"/>
          </p:cNvSpPr>
          <p:nvPr>
            <p:ph type="title"/>
          </p:nvPr>
        </p:nvSpPr>
        <p:spPr bwMode="gray">
          <a:xfrm>
            <a:off x="641106" y="719336"/>
            <a:ext cx="10962166" cy="61555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4000" b="1" kern="1200" dirty="0">
                <a:solidFill>
                  <a:schemeClr val="tx2"/>
                </a:solidFill>
                <a:latin typeface="Arial" pitchFamily="34" charset="0"/>
                <a:ea typeface="+mj-ea"/>
                <a:cs typeface="Arial" pitchFamily="34" charset="0"/>
              </a:defRPr>
            </a:lvl1pPr>
          </a:lstStyle>
          <a:p>
            <a:pPr lvl="0" algn="l" defTabSz="1166840" rtl="0" eaLnBrk="1" fontAlgn="base" latinLnBrk="0" hangingPunct="1">
              <a:spcBef>
                <a:spcPct val="0"/>
              </a:spcBef>
              <a:spcAft>
                <a:spcPct val="0"/>
              </a:spcAft>
              <a:buNone/>
            </a:pPr>
            <a:r>
              <a:rPr lang="en-US" smtClean="0"/>
              <a:t>Click to edit Master title style</a:t>
            </a:r>
            <a:endParaRPr lang="en-US" dirty="0"/>
          </a:p>
        </p:txBody>
      </p:sp>
      <p:sp>
        <p:nvSpPr>
          <p:cNvPr id="4" name="TextBox 20"/>
          <p:cNvSpPr txBox="1">
            <a:spLocks noChangeArrowheads="1"/>
          </p:cNvSpPr>
          <p:nvPr userDrawn="1"/>
        </p:nvSpPr>
        <p:spPr bwMode="gray">
          <a:xfrm>
            <a:off x="641106" y="6630955"/>
            <a:ext cx="7810664" cy="184665"/>
          </a:xfrm>
          <a:prstGeom prst="rect">
            <a:avLst/>
          </a:prstGeom>
          <a:noFill/>
          <a:ln w="9525">
            <a:noFill/>
            <a:miter lim="800000"/>
            <a:headEnd/>
            <a:tailEnd/>
          </a:ln>
        </p:spPr>
        <p:txBody>
          <a:bodyPr wrap="none" lIns="0" tIns="0" rIns="0" bIns="0">
            <a:spAutoFit/>
          </a:bodyPr>
          <a:lstStyle/>
          <a:p>
            <a:pPr defTabSz="1166840" fontAlgn="auto">
              <a:spcBef>
                <a:spcPts val="0"/>
              </a:spcBef>
              <a:spcAft>
                <a:spcPts val="0"/>
              </a:spcAft>
              <a:defRPr/>
            </a:pPr>
            <a:r>
              <a:rPr lang="en-US" sz="1200" dirty="0" smtClean="0">
                <a:solidFill>
                  <a:srgbClr val="6D6E71"/>
                </a:solidFill>
                <a:latin typeface="Arial"/>
              </a:rPr>
              <a:t> The contents in this document are </a:t>
            </a:r>
            <a:r>
              <a:rPr lang="en-US" sz="1200" dirty="0" smtClean="0">
                <a:solidFill>
                  <a:prstClr val="white">
                    <a:lumMod val="50000"/>
                  </a:prstClr>
                </a:solidFill>
                <a:latin typeface="Arial"/>
                <a:ea typeface="Times New Roman"/>
              </a:rPr>
              <a:t>Confidential &amp; Proprietary</a:t>
            </a:r>
            <a:r>
              <a:rPr lang="en-US" sz="1200" dirty="0" smtClean="0">
                <a:solidFill>
                  <a:prstClr val="white">
                    <a:lumMod val="50000"/>
                  </a:prstClr>
                </a:solidFill>
                <a:latin typeface="Arial"/>
              </a:rPr>
              <a:t>. </a:t>
            </a:r>
            <a:r>
              <a:rPr lang="en-US" sz="1200" dirty="0" smtClean="0">
                <a:solidFill>
                  <a:srgbClr val="6D6E71"/>
                </a:solidFill>
                <a:latin typeface="Arial"/>
              </a:rPr>
              <a:t>Copyright © 2016 Tech Mahindra. All rights reserved.</a:t>
            </a:r>
            <a:endParaRPr lang="en-US" sz="1200" dirty="0">
              <a:solidFill>
                <a:srgbClr val="6D6E71"/>
              </a:solidFill>
              <a:latin typeface="Arial"/>
            </a:endParaRPr>
          </a:p>
        </p:txBody>
      </p:sp>
      <p:sp>
        <p:nvSpPr>
          <p:cNvPr id="6" name="Slide Number Placeholder 5"/>
          <p:cNvSpPr txBox="1">
            <a:spLocks/>
          </p:cNvSpPr>
          <p:nvPr userDrawn="1"/>
        </p:nvSpPr>
        <p:spPr bwMode="auto">
          <a:xfrm>
            <a:off x="11758684" y="6589937"/>
            <a:ext cx="209377" cy="205232"/>
          </a:xfrm>
          <a:prstGeom prst="rect">
            <a:avLst/>
          </a:prstGeom>
          <a:noFill/>
          <a:ln w="9525">
            <a:noFill/>
            <a:miter lim="800000"/>
            <a:headEnd/>
            <a:tailEnd/>
          </a:ln>
        </p:spPr>
        <p:txBody>
          <a:bodyPr wrap="none" lIns="0" tIns="0" rIns="0" bIns="0" anchor="ctr">
            <a:spAutoFit/>
          </a:bodyPr>
          <a:lstStyle/>
          <a:p>
            <a:pPr algn="r" defTabSz="1166840" fontAlgn="auto">
              <a:spcBef>
                <a:spcPts val="0"/>
              </a:spcBef>
              <a:spcAft>
                <a:spcPts val="0"/>
              </a:spcAft>
              <a:defRPr/>
            </a:pPr>
            <a:fld id="{6856ECDB-1CEE-4F69-ADCA-557460F2116E}" type="slidenum">
              <a:rPr lang="en-US" sz="1300">
                <a:solidFill>
                  <a:srgbClr val="6D6E71"/>
                </a:solidFill>
                <a:latin typeface="Arial"/>
              </a:rPr>
              <a:pPr algn="r" defTabSz="1166840" fontAlgn="auto">
                <a:spcBef>
                  <a:spcPts val="0"/>
                </a:spcBef>
                <a:spcAft>
                  <a:spcPts val="0"/>
                </a:spcAft>
                <a:defRPr/>
              </a:pPr>
              <a:t>‹#›</a:t>
            </a:fld>
            <a:endParaRPr lang="en-US" sz="1300" dirty="0">
              <a:solidFill>
                <a:srgbClr val="6D6E71"/>
              </a:solidFill>
              <a:latin typeface="Arial"/>
            </a:endParaRPr>
          </a:p>
        </p:txBody>
      </p:sp>
      <p:pic>
        <p:nvPicPr>
          <p:cNvPr id="7" name="Picture 6" descr="Ridge.pdf"/>
          <p:cNvPicPr>
            <a:picLocks noChangeAspect="1"/>
          </p:cNvPicPr>
          <p:nvPr userDrawn="1"/>
        </p:nvPicPr>
        <p:blipFill>
          <a:blip r:embed="rId3" cstate="email"/>
          <a:stretch>
            <a:fillRect/>
          </a:stretch>
        </p:blipFill>
        <p:spPr bwMode="ltGray">
          <a:xfrm>
            <a:off x="612" y="26"/>
            <a:ext cx="3025650" cy="825692"/>
          </a:xfrm>
          <a:prstGeom prst="rect">
            <a:avLst/>
          </a:prstGeom>
        </p:spPr>
      </p:pic>
    </p:spTree>
    <p:extLst>
      <p:ext uri="{BB962C8B-B14F-4D97-AF65-F5344CB8AC3E}">
        <p14:creationId xmlns:p14="http://schemas.microsoft.com/office/powerpoint/2010/main" val="12012736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6_Content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7238" cy="6859588"/>
          </a:xfrm>
          <a:prstGeom prst="rect">
            <a:avLst/>
          </a:prstGeom>
        </p:spPr>
      </p:pic>
      <p:sp>
        <p:nvSpPr>
          <p:cNvPr id="2" name="Title 1"/>
          <p:cNvSpPr>
            <a:spLocks noGrp="1"/>
          </p:cNvSpPr>
          <p:nvPr>
            <p:ph type="title"/>
          </p:nvPr>
        </p:nvSpPr>
        <p:spPr bwMode="gray">
          <a:xfrm>
            <a:off x="641106" y="719336"/>
            <a:ext cx="10962166" cy="61555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4000" b="1" kern="1200" dirty="0">
                <a:solidFill>
                  <a:schemeClr val="tx2"/>
                </a:solidFill>
                <a:latin typeface="Arial" pitchFamily="34" charset="0"/>
                <a:ea typeface="+mj-ea"/>
                <a:cs typeface="Arial" pitchFamily="34" charset="0"/>
              </a:defRPr>
            </a:lvl1pPr>
          </a:lstStyle>
          <a:p>
            <a:pPr lvl="0" algn="l" defTabSz="1166840" rtl="0" eaLnBrk="1" fontAlgn="base" latinLnBrk="0" hangingPunct="1">
              <a:spcBef>
                <a:spcPct val="0"/>
              </a:spcBef>
              <a:spcAft>
                <a:spcPct val="0"/>
              </a:spcAft>
              <a:buNone/>
            </a:pPr>
            <a:r>
              <a:rPr lang="en-US" smtClean="0"/>
              <a:t>Click to edit Master title style</a:t>
            </a:r>
            <a:endParaRPr lang="en-US" dirty="0"/>
          </a:p>
        </p:txBody>
      </p:sp>
      <p:sp>
        <p:nvSpPr>
          <p:cNvPr id="4" name="TextBox 20"/>
          <p:cNvSpPr txBox="1">
            <a:spLocks noChangeArrowheads="1"/>
          </p:cNvSpPr>
          <p:nvPr userDrawn="1"/>
        </p:nvSpPr>
        <p:spPr bwMode="gray">
          <a:xfrm>
            <a:off x="641106" y="6630955"/>
            <a:ext cx="7810664" cy="184665"/>
          </a:xfrm>
          <a:prstGeom prst="rect">
            <a:avLst/>
          </a:prstGeom>
          <a:noFill/>
          <a:ln w="9525">
            <a:noFill/>
            <a:miter lim="800000"/>
            <a:headEnd/>
            <a:tailEnd/>
          </a:ln>
        </p:spPr>
        <p:txBody>
          <a:bodyPr wrap="none" lIns="0" tIns="0" rIns="0" bIns="0">
            <a:spAutoFit/>
          </a:bodyPr>
          <a:lstStyle/>
          <a:p>
            <a:pPr defTabSz="1166840" fontAlgn="auto">
              <a:spcBef>
                <a:spcPts val="0"/>
              </a:spcBef>
              <a:spcAft>
                <a:spcPts val="0"/>
              </a:spcAft>
              <a:defRPr/>
            </a:pPr>
            <a:r>
              <a:rPr lang="en-US" sz="1200" dirty="0" smtClean="0">
                <a:solidFill>
                  <a:srgbClr val="6D6E71"/>
                </a:solidFill>
                <a:latin typeface="Arial"/>
              </a:rPr>
              <a:t> The contents in this document are </a:t>
            </a:r>
            <a:r>
              <a:rPr lang="en-US" sz="1200" dirty="0" smtClean="0">
                <a:solidFill>
                  <a:prstClr val="white">
                    <a:lumMod val="50000"/>
                  </a:prstClr>
                </a:solidFill>
                <a:latin typeface="Arial"/>
                <a:ea typeface="Times New Roman"/>
              </a:rPr>
              <a:t>Confidential &amp; Proprietary</a:t>
            </a:r>
            <a:r>
              <a:rPr lang="en-US" sz="1200" dirty="0" smtClean="0">
                <a:solidFill>
                  <a:prstClr val="white">
                    <a:lumMod val="50000"/>
                  </a:prstClr>
                </a:solidFill>
                <a:latin typeface="Arial"/>
              </a:rPr>
              <a:t>. </a:t>
            </a:r>
            <a:r>
              <a:rPr lang="en-US" sz="1200" dirty="0" smtClean="0">
                <a:solidFill>
                  <a:srgbClr val="6D6E71"/>
                </a:solidFill>
                <a:latin typeface="Arial"/>
              </a:rPr>
              <a:t>Copyright © 2016 Tech Mahindra. All rights reserved.</a:t>
            </a:r>
            <a:endParaRPr lang="en-US" sz="1200" dirty="0">
              <a:solidFill>
                <a:srgbClr val="6D6E71"/>
              </a:solidFill>
              <a:latin typeface="Arial"/>
            </a:endParaRPr>
          </a:p>
        </p:txBody>
      </p:sp>
      <p:sp>
        <p:nvSpPr>
          <p:cNvPr id="6" name="Slide Number Placeholder 5"/>
          <p:cNvSpPr txBox="1">
            <a:spLocks/>
          </p:cNvSpPr>
          <p:nvPr userDrawn="1"/>
        </p:nvSpPr>
        <p:spPr bwMode="auto">
          <a:xfrm>
            <a:off x="11758684" y="6589937"/>
            <a:ext cx="209377" cy="205232"/>
          </a:xfrm>
          <a:prstGeom prst="rect">
            <a:avLst/>
          </a:prstGeom>
          <a:noFill/>
          <a:ln w="9525">
            <a:noFill/>
            <a:miter lim="800000"/>
            <a:headEnd/>
            <a:tailEnd/>
          </a:ln>
        </p:spPr>
        <p:txBody>
          <a:bodyPr wrap="none" lIns="0" tIns="0" rIns="0" bIns="0" anchor="ctr">
            <a:spAutoFit/>
          </a:bodyPr>
          <a:lstStyle/>
          <a:p>
            <a:pPr algn="r" defTabSz="1166840" fontAlgn="auto">
              <a:spcBef>
                <a:spcPts val="0"/>
              </a:spcBef>
              <a:spcAft>
                <a:spcPts val="0"/>
              </a:spcAft>
              <a:defRPr/>
            </a:pPr>
            <a:fld id="{6856ECDB-1CEE-4F69-ADCA-557460F2116E}" type="slidenum">
              <a:rPr lang="en-US" sz="1300">
                <a:solidFill>
                  <a:srgbClr val="6D6E71"/>
                </a:solidFill>
                <a:latin typeface="Arial"/>
              </a:rPr>
              <a:pPr algn="r" defTabSz="1166840" fontAlgn="auto">
                <a:spcBef>
                  <a:spcPts val="0"/>
                </a:spcBef>
                <a:spcAft>
                  <a:spcPts val="0"/>
                </a:spcAft>
                <a:defRPr/>
              </a:pPr>
              <a:t>‹#›</a:t>
            </a:fld>
            <a:endParaRPr lang="en-US" sz="1300" dirty="0">
              <a:solidFill>
                <a:srgbClr val="6D6E71"/>
              </a:solidFill>
              <a:latin typeface="Arial"/>
            </a:endParaRPr>
          </a:p>
        </p:txBody>
      </p:sp>
      <p:pic>
        <p:nvPicPr>
          <p:cNvPr id="7" name="Picture 6" descr="Ridge.pdf"/>
          <p:cNvPicPr>
            <a:picLocks noChangeAspect="1"/>
          </p:cNvPicPr>
          <p:nvPr userDrawn="1"/>
        </p:nvPicPr>
        <p:blipFill>
          <a:blip r:embed="rId3" cstate="email"/>
          <a:stretch>
            <a:fillRect/>
          </a:stretch>
        </p:blipFill>
        <p:spPr bwMode="ltGray">
          <a:xfrm>
            <a:off x="612" y="26"/>
            <a:ext cx="3025650" cy="825692"/>
          </a:xfrm>
          <a:prstGeom prst="rect">
            <a:avLst/>
          </a:prstGeom>
        </p:spPr>
      </p:pic>
    </p:spTree>
    <p:extLst>
      <p:ext uri="{BB962C8B-B14F-4D97-AF65-F5344CB8AC3E}">
        <p14:creationId xmlns:p14="http://schemas.microsoft.com/office/powerpoint/2010/main" val="4214734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7_Content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7238" cy="6859588"/>
          </a:xfrm>
          <a:prstGeom prst="rect">
            <a:avLst/>
          </a:prstGeom>
        </p:spPr>
      </p:pic>
      <p:sp>
        <p:nvSpPr>
          <p:cNvPr id="2" name="Title 1"/>
          <p:cNvSpPr>
            <a:spLocks noGrp="1"/>
          </p:cNvSpPr>
          <p:nvPr>
            <p:ph type="title"/>
          </p:nvPr>
        </p:nvSpPr>
        <p:spPr bwMode="gray">
          <a:xfrm>
            <a:off x="641106" y="719336"/>
            <a:ext cx="10962166" cy="61555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4000" b="1" kern="1200" dirty="0">
                <a:solidFill>
                  <a:schemeClr val="tx2"/>
                </a:solidFill>
                <a:latin typeface="Arial" pitchFamily="34" charset="0"/>
                <a:ea typeface="+mj-ea"/>
                <a:cs typeface="Arial" pitchFamily="34" charset="0"/>
              </a:defRPr>
            </a:lvl1pPr>
          </a:lstStyle>
          <a:p>
            <a:pPr lvl="0" algn="l" defTabSz="1166840" rtl="0" eaLnBrk="1" fontAlgn="base" latinLnBrk="0" hangingPunct="1">
              <a:spcBef>
                <a:spcPct val="0"/>
              </a:spcBef>
              <a:spcAft>
                <a:spcPct val="0"/>
              </a:spcAft>
              <a:buNone/>
            </a:pPr>
            <a:r>
              <a:rPr lang="en-US" smtClean="0"/>
              <a:t>Click to edit Master title style</a:t>
            </a:r>
            <a:endParaRPr lang="en-US" dirty="0"/>
          </a:p>
        </p:txBody>
      </p:sp>
      <p:sp>
        <p:nvSpPr>
          <p:cNvPr id="4" name="TextBox 20"/>
          <p:cNvSpPr txBox="1">
            <a:spLocks noChangeArrowheads="1"/>
          </p:cNvSpPr>
          <p:nvPr userDrawn="1"/>
        </p:nvSpPr>
        <p:spPr bwMode="gray">
          <a:xfrm>
            <a:off x="641106" y="6630955"/>
            <a:ext cx="7810664" cy="184665"/>
          </a:xfrm>
          <a:prstGeom prst="rect">
            <a:avLst/>
          </a:prstGeom>
          <a:noFill/>
          <a:ln w="9525">
            <a:noFill/>
            <a:miter lim="800000"/>
            <a:headEnd/>
            <a:tailEnd/>
          </a:ln>
        </p:spPr>
        <p:txBody>
          <a:bodyPr wrap="none" lIns="0" tIns="0" rIns="0" bIns="0">
            <a:spAutoFit/>
          </a:bodyPr>
          <a:lstStyle/>
          <a:p>
            <a:pPr defTabSz="1166840" fontAlgn="auto">
              <a:spcBef>
                <a:spcPts val="0"/>
              </a:spcBef>
              <a:spcAft>
                <a:spcPts val="0"/>
              </a:spcAft>
              <a:defRPr/>
            </a:pPr>
            <a:r>
              <a:rPr lang="en-US" sz="1200" dirty="0" smtClean="0">
                <a:solidFill>
                  <a:srgbClr val="6D6E71"/>
                </a:solidFill>
                <a:latin typeface="Arial"/>
              </a:rPr>
              <a:t> The contents in this document are </a:t>
            </a:r>
            <a:r>
              <a:rPr lang="en-US" sz="1200" dirty="0" smtClean="0">
                <a:solidFill>
                  <a:prstClr val="white">
                    <a:lumMod val="50000"/>
                  </a:prstClr>
                </a:solidFill>
                <a:latin typeface="Arial"/>
                <a:ea typeface="Times New Roman"/>
              </a:rPr>
              <a:t>Confidential &amp; Proprietary</a:t>
            </a:r>
            <a:r>
              <a:rPr lang="en-US" sz="1200" dirty="0" smtClean="0">
                <a:solidFill>
                  <a:prstClr val="white">
                    <a:lumMod val="50000"/>
                  </a:prstClr>
                </a:solidFill>
                <a:latin typeface="Arial"/>
              </a:rPr>
              <a:t>. </a:t>
            </a:r>
            <a:r>
              <a:rPr lang="en-US" sz="1200" dirty="0" smtClean="0">
                <a:solidFill>
                  <a:srgbClr val="6D6E71"/>
                </a:solidFill>
                <a:latin typeface="Arial"/>
              </a:rPr>
              <a:t>Copyright © 2016 Tech Mahindra. All rights reserved.</a:t>
            </a:r>
            <a:endParaRPr lang="en-US" sz="1200" dirty="0">
              <a:solidFill>
                <a:srgbClr val="6D6E71"/>
              </a:solidFill>
              <a:latin typeface="Arial"/>
            </a:endParaRPr>
          </a:p>
        </p:txBody>
      </p:sp>
      <p:sp>
        <p:nvSpPr>
          <p:cNvPr id="6" name="Slide Number Placeholder 5"/>
          <p:cNvSpPr txBox="1">
            <a:spLocks/>
          </p:cNvSpPr>
          <p:nvPr userDrawn="1"/>
        </p:nvSpPr>
        <p:spPr bwMode="auto">
          <a:xfrm>
            <a:off x="11758684" y="6589937"/>
            <a:ext cx="209377" cy="205232"/>
          </a:xfrm>
          <a:prstGeom prst="rect">
            <a:avLst/>
          </a:prstGeom>
          <a:noFill/>
          <a:ln w="9525">
            <a:noFill/>
            <a:miter lim="800000"/>
            <a:headEnd/>
            <a:tailEnd/>
          </a:ln>
        </p:spPr>
        <p:txBody>
          <a:bodyPr wrap="none" lIns="0" tIns="0" rIns="0" bIns="0" anchor="ctr">
            <a:spAutoFit/>
          </a:bodyPr>
          <a:lstStyle/>
          <a:p>
            <a:pPr algn="r" defTabSz="1166840" fontAlgn="auto">
              <a:spcBef>
                <a:spcPts val="0"/>
              </a:spcBef>
              <a:spcAft>
                <a:spcPts val="0"/>
              </a:spcAft>
              <a:defRPr/>
            </a:pPr>
            <a:fld id="{6856ECDB-1CEE-4F69-ADCA-557460F2116E}" type="slidenum">
              <a:rPr lang="en-US" sz="1300">
                <a:solidFill>
                  <a:srgbClr val="6D6E71"/>
                </a:solidFill>
                <a:latin typeface="Arial"/>
              </a:rPr>
              <a:pPr algn="r" defTabSz="1166840" fontAlgn="auto">
                <a:spcBef>
                  <a:spcPts val="0"/>
                </a:spcBef>
                <a:spcAft>
                  <a:spcPts val="0"/>
                </a:spcAft>
                <a:defRPr/>
              </a:pPr>
              <a:t>‹#›</a:t>
            </a:fld>
            <a:endParaRPr lang="en-US" sz="1300" dirty="0">
              <a:solidFill>
                <a:srgbClr val="6D6E71"/>
              </a:solidFill>
              <a:latin typeface="Arial"/>
            </a:endParaRPr>
          </a:p>
        </p:txBody>
      </p:sp>
      <p:pic>
        <p:nvPicPr>
          <p:cNvPr id="7" name="Picture 6" descr="Ridge.pdf"/>
          <p:cNvPicPr>
            <a:picLocks noChangeAspect="1"/>
          </p:cNvPicPr>
          <p:nvPr userDrawn="1"/>
        </p:nvPicPr>
        <p:blipFill>
          <a:blip r:embed="rId3" cstate="email"/>
          <a:stretch>
            <a:fillRect/>
          </a:stretch>
        </p:blipFill>
        <p:spPr bwMode="ltGray">
          <a:xfrm>
            <a:off x="612" y="26"/>
            <a:ext cx="3025650" cy="825692"/>
          </a:xfrm>
          <a:prstGeom prst="rect">
            <a:avLst/>
          </a:prstGeom>
        </p:spPr>
      </p:pic>
    </p:spTree>
    <p:extLst>
      <p:ext uri="{BB962C8B-B14F-4D97-AF65-F5344CB8AC3E}">
        <p14:creationId xmlns:p14="http://schemas.microsoft.com/office/powerpoint/2010/main" val="25636985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Content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7238" cy="6859588"/>
          </a:xfrm>
          <a:prstGeom prst="rect">
            <a:avLst/>
          </a:prstGeom>
        </p:spPr>
      </p:pic>
      <p:sp>
        <p:nvSpPr>
          <p:cNvPr id="2" name="Title 1"/>
          <p:cNvSpPr>
            <a:spLocks noGrp="1"/>
          </p:cNvSpPr>
          <p:nvPr>
            <p:ph type="title"/>
          </p:nvPr>
        </p:nvSpPr>
        <p:spPr bwMode="gray">
          <a:xfrm>
            <a:off x="641106" y="719336"/>
            <a:ext cx="10962166" cy="61555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4000" b="1" kern="1200" dirty="0">
                <a:solidFill>
                  <a:schemeClr val="tx2"/>
                </a:solidFill>
                <a:latin typeface="Arial" pitchFamily="34" charset="0"/>
                <a:ea typeface="+mj-ea"/>
                <a:cs typeface="Arial" pitchFamily="34" charset="0"/>
              </a:defRPr>
            </a:lvl1pPr>
          </a:lstStyle>
          <a:p>
            <a:pPr lvl="0" algn="l" defTabSz="1166840" rtl="0" eaLnBrk="1" fontAlgn="base" latinLnBrk="0" hangingPunct="1">
              <a:spcBef>
                <a:spcPct val="0"/>
              </a:spcBef>
              <a:spcAft>
                <a:spcPct val="0"/>
              </a:spcAft>
              <a:buNone/>
            </a:pPr>
            <a:r>
              <a:rPr lang="en-US" smtClean="0"/>
              <a:t>Click to edit Master title style</a:t>
            </a:r>
            <a:endParaRPr lang="en-US" dirty="0"/>
          </a:p>
        </p:txBody>
      </p:sp>
      <p:sp>
        <p:nvSpPr>
          <p:cNvPr id="4" name="TextBox 20"/>
          <p:cNvSpPr txBox="1">
            <a:spLocks noChangeArrowheads="1"/>
          </p:cNvSpPr>
          <p:nvPr userDrawn="1"/>
        </p:nvSpPr>
        <p:spPr bwMode="gray">
          <a:xfrm>
            <a:off x="641106" y="6630955"/>
            <a:ext cx="7810664" cy="184665"/>
          </a:xfrm>
          <a:prstGeom prst="rect">
            <a:avLst/>
          </a:prstGeom>
          <a:noFill/>
          <a:ln w="9525">
            <a:noFill/>
            <a:miter lim="800000"/>
            <a:headEnd/>
            <a:tailEnd/>
          </a:ln>
        </p:spPr>
        <p:txBody>
          <a:bodyPr wrap="none" lIns="0" tIns="0" rIns="0" bIns="0">
            <a:spAutoFit/>
          </a:bodyPr>
          <a:lstStyle/>
          <a:p>
            <a:pPr defTabSz="1166840" fontAlgn="auto">
              <a:spcBef>
                <a:spcPts val="0"/>
              </a:spcBef>
              <a:spcAft>
                <a:spcPts val="0"/>
              </a:spcAft>
              <a:defRPr/>
            </a:pPr>
            <a:r>
              <a:rPr lang="en-US" sz="1200" dirty="0" smtClean="0">
                <a:solidFill>
                  <a:srgbClr val="6D6E71"/>
                </a:solidFill>
                <a:latin typeface="Arial"/>
              </a:rPr>
              <a:t> The contents in this document are </a:t>
            </a:r>
            <a:r>
              <a:rPr lang="en-US" sz="1200" dirty="0" smtClean="0">
                <a:solidFill>
                  <a:prstClr val="white">
                    <a:lumMod val="50000"/>
                  </a:prstClr>
                </a:solidFill>
                <a:latin typeface="Arial"/>
                <a:ea typeface="Times New Roman"/>
              </a:rPr>
              <a:t>Confidential &amp; Proprietary</a:t>
            </a:r>
            <a:r>
              <a:rPr lang="en-US" sz="1200" dirty="0" smtClean="0">
                <a:solidFill>
                  <a:prstClr val="white">
                    <a:lumMod val="50000"/>
                  </a:prstClr>
                </a:solidFill>
                <a:latin typeface="Arial"/>
              </a:rPr>
              <a:t>. </a:t>
            </a:r>
            <a:r>
              <a:rPr lang="en-US" sz="1200" dirty="0" smtClean="0">
                <a:solidFill>
                  <a:srgbClr val="6D6E71"/>
                </a:solidFill>
                <a:latin typeface="Arial"/>
              </a:rPr>
              <a:t>Copyright © 2016 Tech Mahindra. All rights reserved.</a:t>
            </a:r>
            <a:endParaRPr lang="en-US" sz="1200" dirty="0">
              <a:solidFill>
                <a:srgbClr val="6D6E71"/>
              </a:solidFill>
              <a:latin typeface="Arial"/>
            </a:endParaRPr>
          </a:p>
        </p:txBody>
      </p:sp>
      <p:sp>
        <p:nvSpPr>
          <p:cNvPr id="6" name="Slide Number Placeholder 5"/>
          <p:cNvSpPr txBox="1">
            <a:spLocks/>
          </p:cNvSpPr>
          <p:nvPr userDrawn="1"/>
        </p:nvSpPr>
        <p:spPr bwMode="auto">
          <a:xfrm>
            <a:off x="11758684" y="6589937"/>
            <a:ext cx="209377" cy="205232"/>
          </a:xfrm>
          <a:prstGeom prst="rect">
            <a:avLst/>
          </a:prstGeom>
          <a:noFill/>
          <a:ln w="9525">
            <a:noFill/>
            <a:miter lim="800000"/>
            <a:headEnd/>
            <a:tailEnd/>
          </a:ln>
        </p:spPr>
        <p:txBody>
          <a:bodyPr wrap="none" lIns="0" tIns="0" rIns="0" bIns="0" anchor="ctr">
            <a:spAutoFit/>
          </a:bodyPr>
          <a:lstStyle/>
          <a:p>
            <a:pPr algn="r" defTabSz="1166840" fontAlgn="auto">
              <a:spcBef>
                <a:spcPts val="0"/>
              </a:spcBef>
              <a:spcAft>
                <a:spcPts val="0"/>
              </a:spcAft>
              <a:defRPr/>
            </a:pPr>
            <a:fld id="{6856ECDB-1CEE-4F69-ADCA-557460F2116E}" type="slidenum">
              <a:rPr lang="en-US" sz="1300">
                <a:solidFill>
                  <a:srgbClr val="6D6E71"/>
                </a:solidFill>
                <a:latin typeface="Arial"/>
              </a:rPr>
              <a:pPr algn="r" defTabSz="1166840" fontAlgn="auto">
                <a:spcBef>
                  <a:spcPts val="0"/>
                </a:spcBef>
                <a:spcAft>
                  <a:spcPts val="0"/>
                </a:spcAft>
                <a:defRPr/>
              </a:pPr>
              <a:t>‹#›</a:t>
            </a:fld>
            <a:endParaRPr lang="en-US" sz="1300" dirty="0">
              <a:solidFill>
                <a:srgbClr val="6D6E71"/>
              </a:solidFill>
              <a:latin typeface="Arial"/>
            </a:endParaRPr>
          </a:p>
        </p:txBody>
      </p:sp>
      <p:pic>
        <p:nvPicPr>
          <p:cNvPr id="7" name="Picture 6" descr="Ridge.pdf"/>
          <p:cNvPicPr>
            <a:picLocks noChangeAspect="1"/>
          </p:cNvPicPr>
          <p:nvPr userDrawn="1"/>
        </p:nvPicPr>
        <p:blipFill>
          <a:blip r:embed="rId3" cstate="email"/>
          <a:stretch>
            <a:fillRect/>
          </a:stretch>
        </p:blipFill>
        <p:spPr bwMode="ltGray">
          <a:xfrm>
            <a:off x="612" y="26"/>
            <a:ext cx="3025650" cy="825692"/>
          </a:xfrm>
          <a:prstGeom prst="rect">
            <a:avLst/>
          </a:prstGeom>
        </p:spPr>
      </p:pic>
    </p:spTree>
    <p:extLst>
      <p:ext uri="{BB962C8B-B14F-4D97-AF65-F5344CB8AC3E}">
        <p14:creationId xmlns:p14="http://schemas.microsoft.com/office/powerpoint/2010/main" val="23896770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Content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7238" cy="6859588"/>
          </a:xfrm>
          <a:prstGeom prst="rect">
            <a:avLst/>
          </a:prstGeom>
        </p:spPr>
      </p:pic>
      <p:sp>
        <p:nvSpPr>
          <p:cNvPr id="2" name="Title 1"/>
          <p:cNvSpPr>
            <a:spLocks noGrp="1"/>
          </p:cNvSpPr>
          <p:nvPr>
            <p:ph type="title"/>
          </p:nvPr>
        </p:nvSpPr>
        <p:spPr bwMode="gray">
          <a:xfrm>
            <a:off x="641106" y="719340"/>
            <a:ext cx="10962166" cy="53860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500" b="1" kern="1200" dirty="0">
                <a:solidFill>
                  <a:schemeClr val="tx2"/>
                </a:solidFill>
                <a:latin typeface="Arial" pitchFamily="34" charset="0"/>
                <a:ea typeface="+mj-ea"/>
                <a:cs typeface="Arial" pitchFamily="34" charset="0"/>
              </a:defRPr>
            </a:lvl1pPr>
          </a:lstStyle>
          <a:p>
            <a:pPr lvl="0" algn="l" defTabSz="972326" rtl="0" eaLnBrk="1" fontAlgn="base" latinLnBrk="0" hangingPunct="1">
              <a:spcBef>
                <a:spcPct val="0"/>
              </a:spcBef>
              <a:spcAft>
                <a:spcPct val="0"/>
              </a:spcAft>
              <a:buNone/>
            </a:pPr>
            <a:r>
              <a:rPr lang="en-US" smtClean="0"/>
              <a:t>Click to edit Master title style</a:t>
            </a:r>
            <a:endParaRPr lang="en-US" dirty="0"/>
          </a:p>
        </p:txBody>
      </p:sp>
      <p:sp>
        <p:nvSpPr>
          <p:cNvPr id="4" name="TextBox 20"/>
          <p:cNvSpPr txBox="1">
            <a:spLocks noChangeArrowheads="1"/>
          </p:cNvSpPr>
          <p:nvPr userDrawn="1"/>
        </p:nvSpPr>
        <p:spPr bwMode="gray">
          <a:xfrm>
            <a:off x="641106" y="6630955"/>
            <a:ext cx="7810664" cy="184665"/>
          </a:xfrm>
          <a:prstGeom prst="rect">
            <a:avLst/>
          </a:prstGeom>
          <a:noFill/>
          <a:ln w="9525">
            <a:noFill/>
            <a:miter lim="800000"/>
            <a:headEnd/>
            <a:tailEnd/>
          </a:ln>
        </p:spPr>
        <p:txBody>
          <a:bodyPr wrap="none" lIns="0" tIns="0" rIns="0" bIns="0">
            <a:spAutoFit/>
          </a:bodyPr>
          <a:lstStyle/>
          <a:p>
            <a:pPr defTabSz="972326" fontAlgn="auto">
              <a:spcBef>
                <a:spcPts val="0"/>
              </a:spcBef>
              <a:spcAft>
                <a:spcPts val="0"/>
              </a:spcAft>
              <a:defRPr/>
            </a:pPr>
            <a:r>
              <a:rPr lang="en-US" sz="1200" dirty="0" smtClean="0">
                <a:solidFill>
                  <a:srgbClr val="6D6E71"/>
                </a:solidFill>
                <a:latin typeface="Arial"/>
              </a:rPr>
              <a:t> The contents in this document are </a:t>
            </a:r>
            <a:r>
              <a:rPr lang="en-US" sz="1200" dirty="0" smtClean="0">
                <a:solidFill>
                  <a:prstClr val="white">
                    <a:lumMod val="50000"/>
                  </a:prstClr>
                </a:solidFill>
                <a:latin typeface="Arial"/>
                <a:ea typeface="Times New Roman"/>
              </a:rPr>
              <a:t>Confidential &amp; Proprietary</a:t>
            </a:r>
            <a:r>
              <a:rPr lang="en-US" sz="1200" dirty="0" smtClean="0">
                <a:solidFill>
                  <a:prstClr val="white">
                    <a:lumMod val="50000"/>
                  </a:prstClr>
                </a:solidFill>
                <a:latin typeface="Arial"/>
              </a:rPr>
              <a:t>. </a:t>
            </a:r>
            <a:r>
              <a:rPr lang="en-US" sz="1200" dirty="0" smtClean="0">
                <a:solidFill>
                  <a:srgbClr val="6D6E71"/>
                </a:solidFill>
                <a:latin typeface="Arial"/>
              </a:rPr>
              <a:t>Copyright © 2016 Tech Mahindra. All rights reserved.</a:t>
            </a:r>
            <a:endParaRPr lang="en-US" sz="1200" dirty="0">
              <a:solidFill>
                <a:srgbClr val="6D6E71"/>
              </a:solidFill>
              <a:latin typeface="Arial"/>
            </a:endParaRPr>
          </a:p>
        </p:txBody>
      </p:sp>
      <p:sp>
        <p:nvSpPr>
          <p:cNvPr id="6" name="Slide Number Placeholder 5"/>
          <p:cNvSpPr txBox="1">
            <a:spLocks/>
          </p:cNvSpPr>
          <p:nvPr userDrawn="1"/>
        </p:nvSpPr>
        <p:spPr bwMode="auto">
          <a:xfrm>
            <a:off x="11780514" y="6600189"/>
            <a:ext cx="187551" cy="184665"/>
          </a:xfrm>
          <a:prstGeom prst="rect">
            <a:avLst/>
          </a:prstGeom>
          <a:noFill/>
          <a:ln w="9525">
            <a:noFill/>
            <a:miter lim="800000"/>
            <a:headEnd/>
            <a:tailEnd/>
          </a:ln>
        </p:spPr>
        <p:txBody>
          <a:bodyPr wrap="none" lIns="0" tIns="0" rIns="0" bIns="0" anchor="ctr">
            <a:spAutoFit/>
          </a:bodyPr>
          <a:lstStyle/>
          <a:p>
            <a:pPr algn="r" defTabSz="972326" fontAlgn="auto">
              <a:spcBef>
                <a:spcPts val="0"/>
              </a:spcBef>
              <a:spcAft>
                <a:spcPts val="0"/>
              </a:spcAft>
              <a:defRPr/>
            </a:pPr>
            <a:fld id="{6856ECDB-1CEE-4F69-ADCA-557460F2116E}" type="slidenum">
              <a:rPr lang="en-US" sz="1200">
                <a:solidFill>
                  <a:srgbClr val="6D6E71"/>
                </a:solidFill>
                <a:latin typeface="Arial"/>
              </a:rPr>
              <a:pPr algn="r" defTabSz="972326" fontAlgn="auto">
                <a:spcBef>
                  <a:spcPts val="0"/>
                </a:spcBef>
                <a:spcAft>
                  <a:spcPts val="0"/>
                </a:spcAft>
                <a:defRPr/>
              </a:pPr>
              <a:t>‹#›</a:t>
            </a:fld>
            <a:endParaRPr lang="en-US" sz="1200" dirty="0">
              <a:solidFill>
                <a:srgbClr val="6D6E71"/>
              </a:solidFill>
              <a:latin typeface="Arial"/>
            </a:endParaRPr>
          </a:p>
        </p:txBody>
      </p:sp>
      <p:pic>
        <p:nvPicPr>
          <p:cNvPr id="7" name="Picture 6" descr="Ridge.pdf"/>
          <p:cNvPicPr>
            <a:picLocks noChangeAspect="1"/>
          </p:cNvPicPr>
          <p:nvPr userDrawn="1"/>
        </p:nvPicPr>
        <p:blipFill>
          <a:blip r:embed="rId3" cstate="email"/>
          <a:stretch>
            <a:fillRect/>
          </a:stretch>
        </p:blipFill>
        <p:spPr bwMode="ltGray">
          <a:xfrm>
            <a:off x="612" y="26"/>
            <a:ext cx="3025650" cy="825692"/>
          </a:xfrm>
          <a:prstGeom prst="rect">
            <a:avLst/>
          </a:prstGeom>
        </p:spPr>
      </p:pic>
    </p:spTree>
    <p:extLst>
      <p:ext uri="{BB962C8B-B14F-4D97-AF65-F5344CB8AC3E}">
        <p14:creationId xmlns:p14="http://schemas.microsoft.com/office/powerpoint/2010/main" val="14157746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arge audience">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bwMode="gray">
          <a:xfrm>
            <a:off x="641099" y="1972132"/>
            <a:ext cx="10962167" cy="2077492"/>
          </a:xfrm>
        </p:spPr>
        <p:txBody>
          <a:bodyPr wrap="square">
            <a:spAutoFit/>
          </a:bodyPr>
          <a:lstStyle>
            <a:lvl1pPr>
              <a:spcBef>
                <a:spcPts val="0"/>
              </a:spcBef>
              <a:spcAft>
                <a:spcPts val="0"/>
              </a:spcAft>
              <a:defRPr lang="en-US" sz="27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5pPr>
            <a:lvl6pPr marL="1537222" indent="-306088">
              <a:spcBef>
                <a:spcPts val="0"/>
              </a:spcBef>
              <a:spcAft>
                <a:spcPts val="0"/>
              </a:spcAft>
              <a:buClr>
                <a:schemeClr val="tx2"/>
              </a:buClr>
              <a:buSzPct val="70000"/>
              <a:buFont typeface="Wingdings" pitchFamily="2" charset="2"/>
              <a:buChar char="§"/>
              <a:defRPr lang="en-US" sz="2700" kern="1200" dirty="0" smtClean="0">
                <a:solidFill>
                  <a:schemeClr val="tx1"/>
                </a:solidFill>
                <a:latin typeface="Arial" pitchFamily="34" charset="0"/>
                <a:ea typeface="+mn-ea"/>
                <a:cs typeface="Arial" pitchFamily="34" charset="0"/>
              </a:defRPr>
            </a:lvl6pPr>
            <a:lvl7pPr marL="1836508" indent="-292482">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714065" indent="-244864">
              <a:spcBef>
                <a:spcPts val="0"/>
              </a:spcBef>
              <a:spcAft>
                <a:spcPts val="0"/>
              </a:spcAft>
              <a:buSzPct val="70000"/>
              <a:defRPr sz="1900" baseline="0">
                <a:latin typeface="Arial" pitchFamily="34" charset="0"/>
                <a:cs typeface="Arial" pitchFamily="34" charset="0"/>
              </a:defRPr>
            </a:lvl8pPr>
            <a:lvl9pPr marL="1953835" indent="-239767">
              <a:spcBef>
                <a:spcPts val="0"/>
              </a:spcBef>
              <a:spcAft>
                <a:spcPts val="0"/>
              </a:spcAft>
              <a:buSzPct val="70000"/>
              <a:buFont typeface="Arial" pitchFamily="34" charset="0"/>
              <a:buChar char="–"/>
              <a:defRPr sz="1900">
                <a:latin typeface="Arial" pitchFamily="34" charset="0"/>
                <a:cs typeface="Arial" pitchFamily="34" charset="0"/>
              </a:defRPr>
            </a:lvl9pPr>
          </a:lstStyle>
          <a:p>
            <a:pPr marL="311190" lvl="0" indent="-311190" algn="l" defTabSz="97947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612168" lvl="2" indent="-299285" algn="l" defTabSz="97947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911448" lvl="3" indent="-299285" algn="l" defTabSz="97947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217534" lvl="4" indent="-306088" algn="l" defTabSz="99987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537222" lvl="5" indent="-306088" algn="l" defTabSz="97947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pic>
        <p:nvPicPr>
          <p:cNvPr id="5" name="Picture 4" descr="Ridge.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612" y="3"/>
            <a:ext cx="2451040" cy="668882"/>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2046846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1747" y="1527650"/>
            <a:ext cx="8969807" cy="60016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900" b="1" kern="1200" dirty="0">
                <a:solidFill>
                  <a:schemeClr val="tx2"/>
                </a:solidFill>
                <a:latin typeface="Arial" pitchFamily="34" charset="0"/>
                <a:ea typeface="+mj-ea"/>
                <a:cs typeface="Arial" pitchFamily="34" charset="0"/>
              </a:defRPr>
            </a:lvl1pPr>
          </a:lstStyle>
          <a:p>
            <a:pPr lvl="0" algn="l" defTabSz="1086656"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1785" y="3370293"/>
            <a:ext cx="9002897" cy="2813591"/>
          </a:xfrm>
          <a:prstGeom prst="rect">
            <a:avLst/>
          </a:prstGeom>
          <a:noFill/>
          <a:ln w="9525">
            <a:noFill/>
            <a:miter lim="800000"/>
            <a:headEnd/>
            <a:tailEnd/>
          </a:ln>
        </p:spPr>
        <p:txBody>
          <a:bodyPr wrap="square" lIns="0" tIns="0" rIns="0" bIns="0">
            <a:spAutoFit/>
          </a:bodyPr>
          <a:lstStyle/>
          <a:p>
            <a:pPr algn="just" defTabSz="1086656" fontAlgn="auto">
              <a:spcBef>
                <a:spcPts val="715"/>
              </a:spcBef>
              <a:spcAft>
                <a:spcPts val="0"/>
              </a:spcAft>
            </a:pPr>
            <a:r>
              <a:rPr lang="en-US" sz="1200" b="1" dirty="0">
                <a:solidFill>
                  <a:srgbClr val="6D6E71"/>
                </a:solidFill>
                <a:latin typeface="Arial"/>
              </a:rPr>
              <a:t>Disclaimer </a:t>
            </a:r>
          </a:p>
          <a:p>
            <a:pPr algn="just" defTabSz="1086656" fontAlgn="auto">
              <a:spcBef>
                <a:spcPts val="715"/>
              </a:spcBef>
              <a:spcAft>
                <a:spcPts val="0"/>
              </a:spcAft>
            </a:pPr>
            <a:r>
              <a:rPr lang="en-US" sz="1100" dirty="0">
                <a:solidFill>
                  <a:srgbClr val="6D6E71"/>
                </a:solidFill>
                <a:latin typeface="Arial"/>
              </a:rPr>
              <a:t>Tech Mahindra Limited, herein referred to as </a:t>
            </a:r>
            <a:r>
              <a:rPr lang="en-US" sz="1100" dirty="0" err="1">
                <a:solidFill>
                  <a:srgbClr val="6D6E71"/>
                </a:solidFill>
                <a:latin typeface="Arial"/>
              </a:rPr>
              <a:t>TechM</a:t>
            </a:r>
            <a:r>
              <a:rPr lang="en-US" sz="1100" dirty="0">
                <a:solidFill>
                  <a:srgbClr val="6D6E71"/>
                </a:solidFill>
                <a:latin typeface="Arial"/>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1100" dirty="0" err="1">
                <a:solidFill>
                  <a:srgbClr val="6D6E71"/>
                </a:solidFill>
                <a:latin typeface="Arial"/>
              </a:rPr>
              <a:t>TechM</a:t>
            </a:r>
            <a:r>
              <a:rPr lang="en-US" sz="1100" dirty="0">
                <a:solidFill>
                  <a:srgbClr val="6D6E71"/>
                </a:solidFill>
                <a:latin typeface="Arial"/>
              </a:rPr>
              <a:t> or its subsidiaries. Any unauthorized use, disclosure or public dissemination of information contained herein is prohibited. Unless specifically noted, </a:t>
            </a:r>
            <a:r>
              <a:rPr lang="en-US" sz="1100" dirty="0" err="1">
                <a:solidFill>
                  <a:srgbClr val="6D6E71"/>
                </a:solidFill>
                <a:latin typeface="Arial"/>
              </a:rPr>
              <a:t>TechM</a:t>
            </a:r>
            <a:r>
              <a:rPr lang="en-US" sz="1100" dirty="0">
                <a:solidFill>
                  <a:srgbClr val="6D6E71"/>
                </a:solidFill>
                <a:latin typeface="Arial"/>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1100" dirty="0" err="1">
                <a:solidFill>
                  <a:srgbClr val="6D6E71"/>
                </a:solidFill>
                <a:latin typeface="Arial"/>
              </a:rPr>
              <a:t>TechM</a:t>
            </a:r>
            <a:r>
              <a:rPr lang="en-US" sz="1100" dirty="0">
                <a:solidFill>
                  <a:srgbClr val="6D6E71"/>
                </a:solidFill>
                <a:latin typeface="Arial"/>
              </a:rPr>
              <a:t>. Information contained in a presentation hosted or promoted by </a:t>
            </a:r>
            <a:r>
              <a:rPr lang="en-US" sz="1100" dirty="0" err="1">
                <a:solidFill>
                  <a:srgbClr val="6D6E71"/>
                </a:solidFill>
                <a:latin typeface="Arial"/>
              </a:rPr>
              <a:t>TechM</a:t>
            </a:r>
            <a:r>
              <a:rPr lang="en-US" sz="1100" dirty="0">
                <a:solidFill>
                  <a:srgbClr val="6D6E71"/>
                </a:solidFill>
                <a:latin typeface="Arial"/>
              </a:rPr>
              <a:t> is provided “as is” without warranty of any kind, either expressed or implied, including any warranty of merchantability or fitness for a particular purpose. </a:t>
            </a:r>
            <a:r>
              <a:rPr lang="en-US" sz="1100" dirty="0" err="1">
                <a:solidFill>
                  <a:srgbClr val="6D6E71"/>
                </a:solidFill>
                <a:latin typeface="Arial"/>
              </a:rPr>
              <a:t>TechM</a:t>
            </a:r>
            <a:r>
              <a:rPr lang="en-US" sz="1100" dirty="0">
                <a:solidFill>
                  <a:srgbClr val="6D6E71"/>
                </a:solidFill>
                <a:latin typeface="Arial"/>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1768" y="2140711"/>
            <a:ext cx="8975995" cy="307777"/>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1086656" rtl="0" eaLnBrk="1" fontAlgn="base" latinLnBrk="0" hangingPunct="1">
              <a:spcBef>
                <a:spcPts val="0"/>
              </a:spcBef>
              <a:spcAft>
                <a:spcPct val="0"/>
              </a:spcAft>
              <a:buClr>
                <a:schemeClr val="tx2"/>
              </a:buClr>
              <a:buFont typeface="Arial" pitchFamily="34" charset="0"/>
              <a:buNone/>
              <a:defRPr lang="en-US" sz="20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7260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 y="0"/>
            <a:ext cx="12187239" cy="6859588"/>
          </a:xfrm>
          <a:prstGeom prst="rect">
            <a:avLst/>
          </a:prstGeom>
        </p:spPr>
      </p:pic>
      <p:pic>
        <p:nvPicPr>
          <p:cNvPr id="3" name="Picture 2" descr="Ridge.pdf"/>
          <p:cNvPicPr>
            <a:picLocks noChangeAspect="1"/>
          </p:cNvPicPr>
          <p:nvPr userDrawn="1"/>
        </p:nvPicPr>
        <p:blipFill>
          <a:blip r:embed="rId3" cstate="email"/>
          <a:stretch>
            <a:fillRect/>
          </a:stretch>
        </p:blipFill>
        <p:spPr bwMode="ltGray">
          <a:xfrm>
            <a:off x="612" y="26"/>
            <a:ext cx="3025650" cy="825692"/>
          </a:xfrm>
          <a:prstGeom prst="rect">
            <a:avLst/>
          </a:prstGeom>
        </p:spPr>
      </p:pic>
    </p:spTree>
    <p:extLst>
      <p:ext uri="{BB962C8B-B14F-4D97-AF65-F5344CB8AC3E}">
        <p14:creationId xmlns:p14="http://schemas.microsoft.com/office/powerpoint/2010/main" val="18939656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102" y="1972161"/>
            <a:ext cx="5435592" cy="416338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49080" y="1972168"/>
            <a:ext cx="5126679" cy="1769715"/>
          </a:xfrm>
          <a:ln>
            <a:noFill/>
          </a:ln>
        </p:spPr>
        <p:txBody>
          <a:bodyPr wrap="square" lIns="0" tIns="0" rIns="0" bIns="0">
            <a:spAutoFit/>
          </a:bodyPr>
          <a:lstStyle>
            <a:lvl1pPr>
              <a:spcBef>
                <a:spcPts val="0"/>
              </a:spcBef>
              <a:spcAft>
                <a:spcPts val="0"/>
              </a:spcAft>
              <a:defRPr lang="en-US" sz="23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2300" b="0" kern="1200" baseline="0" dirty="0" smtClean="0">
                <a:solidFill>
                  <a:schemeClr val="tx1"/>
                </a:solidFill>
                <a:latin typeface="+mn-lt"/>
                <a:ea typeface="+mn-ea"/>
                <a:cs typeface="Arial" pitchFamily="34" charset="0"/>
              </a:defRPr>
            </a:lvl2pPr>
            <a:lvl3pPr>
              <a:spcBef>
                <a:spcPts val="0"/>
              </a:spcBef>
              <a:spcAft>
                <a:spcPts val="0"/>
              </a:spcAft>
              <a:defRPr lang="en-US" sz="23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23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2300" b="0" kern="1200" baseline="0" dirty="0" smtClean="0">
                <a:solidFill>
                  <a:schemeClr val="tx1"/>
                </a:solidFill>
                <a:latin typeface="Arial" pitchFamily="34" charset="0"/>
                <a:ea typeface="+mn-ea"/>
                <a:cs typeface="Arial" pitchFamily="34" charset="0"/>
              </a:defRPr>
            </a:lvl5pPr>
            <a:lvl6pPr marL="1459835" indent="-298048">
              <a:spcBef>
                <a:spcPts val="0"/>
              </a:spcBef>
              <a:spcAft>
                <a:spcPts val="0"/>
              </a:spcAft>
              <a:buSzPct val="70000"/>
              <a:defRPr lang="en-US" sz="2300" kern="1200" dirty="0" smtClean="0">
                <a:solidFill>
                  <a:schemeClr val="tx1"/>
                </a:solidFill>
                <a:latin typeface="Arial" pitchFamily="34" charset="0"/>
                <a:ea typeface="+mn-ea"/>
                <a:cs typeface="Arial" pitchFamily="34" charset="0"/>
              </a:defRPr>
            </a:lvl6pPr>
            <a:lvl7pPr marL="1751809" indent="-291968">
              <a:spcBef>
                <a:spcPts val="0"/>
              </a:spcBef>
              <a:spcAft>
                <a:spcPts val="0"/>
              </a:spcAft>
              <a:buSzPct val="70000"/>
              <a:buFont typeface="Arial" pitchFamily="34" charset="0"/>
              <a:buChar char="–"/>
              <a:defRPr sz="2300" baseline="0">
                <a:latin typeface="+mj-lt"/>
              </a:defRPr>
            </a:lvl7pPr>
            <a:lvl8pPr marL="2043777" indent="-291968">
              <a:spcBef>
                <a:spcPts val="0"/>
              </a:spcBef>
              <a:spcAft>
                <a:spcPts val="0"/>
              </a:spcAft>
              <a:buSzPct val="70000"/>
              <a:defRPr sz="2300" baseline="0">
                <a:latin typeface="+mj-lt"/>
              </a:defRPr>
            </a:lvl8pPr>
            <a:lvl9pPr marL="2329654" indent="-285889">
              <a:spcBef>
                <a:spcPts val="0"/>
              </a:spcBef>
              <a:spcAft>
                <a:spcPts val="0"/>
              </a:spcAft>
              <a:buSzPct val="70000"/>
              <a:buFont typeface="Arial" pitchFamily="34" charset="0"/>
              <a:buChar char="–"/>
              <a:defRPr sz="2300">
                <a:latin typeface="+mj-lt"/>
              </a:defRPr>
            </a:lvl9pPr>
          </a:lstStyle>
          <a:p>
            <a:pPr marL="371043" lvl="0" indent="-371043" algn="l" defTabSz="116787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729916" lvl="2" indent="-356847" algn="l" defTabSz="116787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1086772" lvl="3" indent="-356847" algn="l" defTabSz="116787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451734" lvl="4" indent="-364953" algn="l" defTabSz="119220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832915" lvl="5" indent="-364953" algn="l" defTabSz="116787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157" y="727247"/>
            <a:ext cx="10964283" cy="61555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4000" b="1" kern="1200" dirty="0">
                <a:solidFill>
                  <a:schemeClr val="tx2"/>
                </a:solidFill>
                <a:latin typeface="Arial" pitchFamily="34" charset="0"/>
                <a:ea typeface="+mj-ea"/>
                <a:cs typeface="Arial" pitchFamily="34" charset="0"/>
              </a:defRPr>
            </a:lvl1pPr>
          </a:lstStyle>
          <a:p>
            <a:pPr lvl="0" algn="l" defTabSz="1167872"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099" y="1270783"/>
            <a:ext cx="10962167"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28070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7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106" y="719285"/>
            <a:ext cx="10962166" cy="47705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100" b="1" kern="1200" dirty="0">
                <a:solidFill>
                  <a:schemeClr val="tx2"/>
                </a:solidFill>
                <a:latin typeface="Arial" pitchFamily="34" charset="0"/>
                <a:ea typeface="+mj-ea"/>
                <a:cs typeface="Arial" pitchFamily="34" charset="0"/>
              </a:defRPr>
            </a:lvl1pPr>
          </a:lstStyle>
          <a:p>
            <a:pPr lvl="0" algn="l" defTabSz="1167872"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099" y="1972168"/>
            <a:ext cx="10962167" cy="1769715"/>
          </a:xfrm>
        </p:spPr>
        <p:txBody>
          <a:bodyPr wrap="square">
            <a:spAutoFit/>
          </a:bodyPr>
          <a:lstStyle>
            <a:lvl1pPr algn="l" rtl="0" eaLnBrk="1" latinLnBrk="0" hangingPunct="1">
              <a:spcBef>
                <a:spcPts val="0"/>
              </a:spcBef>
              <a:spcAft>
                <a:spcPts val="0"/>
              </a:spcAft>
              <a:buClr>
                <a:schemeClr val="bg2"/>
              </a:buClr>
              <a:buSzPct val="120000"/>
              <a:defRPr lang="en-US" sz="23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3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3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3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300" b="0" kern="1200" baseline="0" dirty="0" smtClean="0">
                <a:solidFill>
                  <a:schemeClr val="tx1"/>
                </a:solidFill>
                <a:latin typeface="Arial" pitchFamily="34" charset="0"/>
                <a:ea typeface="+mn-ea"/>
                <a:cs typeface="Arial" pitchFamily="34" charset="0"/>
              </a:defRPr>
            </a:lvl5pPr>
            <a:lvl6pPr marL="1832915" indent="-364953">
              <a:spcBef>
                <a:spcPts val="0"/>
              </a:spcBef>
              <a:spcAft>
                <a:spcPts val="0"/>
              </a:spcAft>
              <a:buClr>
                <a:schemeClr val="tx2"/>
              </a:buClr>
              <a:buSzPct val="70000"/>
              <a:buFont typeface="Wingdings" pitchFamily="2" charset="2"/>
              <a:buChar char="§"/>
              <a:defRPr lang="en-US" sz="2300" kern="1200" dirty="0" smtClean="0">
                <a:solidFill>
                  <a:schemeClr val="tx1"/>
                </a:solidFill>
                <a:latin typeface="Arial" pitchFamily="34" charset="0"/>
                <a:ea typeface="+mn-ea"/>
                <a:cs typeface="Arial" pitchFamily="34" charset="0"/>
              </a:defRPr>
            </a:lvl6pPr>
            <a:lvl7pPr marL="2189755" indent="-348744">
              <a:spcBef>
                <a:spcPts val="0"/>
              </a:spcBef>
              <a:spcAft>
                <a:spcPts val="0"/>
              </a:spcAft>
              <a:buClr>
                <a:schemeClr val="tx2"/>
              </a:buClr>
              <a:buSzPct val="70000"/>
              <a:buFont typeface="Arial" pitchFamily="34" charset="0"/>
              <a:buChar char="–"/>
              <a:defRPr sz="2300" baseline="0">
                <a:solidFill>
                  <a:schemeClr val="tx1"/>
                </a:solidFill>
                <a:latin typeface="+mn-lt"/>
                <a:cs typeface="Arial" pitchFamily="34" charset="0"/>
              </a:defRPr>
            </a:lvl7pPr>
            <a:lvl8pPr marL="2043777" indent="-291968">
              <a:spcBef>
                <a:spcPts val="0"/>
              </a:spcBef>
              <a:spcAft>
                <a:spcPts val="0"/>
              </a:spcAft>
              <a:buSzPct val="70000"/>
              <a:defRPr sz="2300" baseline="0">
                <a:latin typeface="Arial" pitchFamily="34" charset="0"/>
                <a:cs typeface="Arial" pitchFamily="34" charset="0"/>
              </a:defRPr>
            </a:lvl8pPr>
            <a:lvl9pPr marL="2329654" indent="-285889">
              <a:spcBef>
                <a:spcPts val="0"/>
              </a:spcBef>
              <a:spcAft>
                <a:spcPts val="0"/>
              </a:spcAft>
              <a:buSzPct val="70000"/>
              <a:buFont typeface="Arial" pitchFamily="34" charset="0"/>
              <a:buChar char="–"/>
              <a:defRPr sz="2300">
                <a:latin typeface="Arial" pitchFamily="34" charset="0"/>
                <a:cs typeface="Arial" pitchFamily="34" charset="0"/>
              </a:defRPr>
            </a:lvl9pPr>
          </a:lstStyle>
          <a:p>
            <a:pPr marL="371043" lvl="0" indent="-371043" algn="l" defTabSz="116787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729916" lvl="2" indent="-356847" algn="l" defTabSz="116787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1086772" lvl="3" indent="-356847" algn="l" defTabSz="116787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451734" lvl="4" indent="-364953" algn="l" defTabSz="119220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832915" lvl="5" indent="-364953" algn="l" defTabSz="116787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099" y="1146064"/>
            <a:ext cx="10962167"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318051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8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106" y="719285"/>
            <a:ext cx="10962166" cy="47705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100" b="1" kern="1200" dirty="0">
                <a:solidFill>
                  <a:schemeClr val="tx2"/>
                </a:solidFill>
                <a:latin typeface="Arial" pitchFamily="34" charset="0"/>
                <a:ea typeface="+mj-ea"/>
                <a:cs typeface="Arial" pitchFamily="34" charset="0"/>
              </a:defRPr>
            </a:lvl1pPr>
          </a:lstStyle>
          <a:p>
            <a:pPr lvl="0" algn="l" defTabSz="1167872"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099" y="1972168"/>
            <a:ext cx="10962167" cy="1769715"/>
          </a:xfrm>
        </p:spPr>
        <p:txBody>
          <a:bodyPr wrap="square">
            <a:spAutoFit/>
          </a:bodyPr>
          <a:lstStyle>
            <a:lvl1pPr algn="l" rtl="0" eaLnBrk="1" latinLnBrk="0" hangingPunct="1">
              <a:spcBef>
                <a:spcPts val="0"/>
              </a:spcBef>
              <a:spcAft>
                <a:spcPts val="0"/>
              </a:spcAft>
              <a:buClr>
                <a:schemeClr val="bg2"/>
              </a:buClr>
              <a:buSzPct val="120000"/>
              <a:defRPr lang="en-US" sz="23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3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3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3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300" b="0" kern="1200" baseline="0" dirty="0" smtClean="0">
                <a:solidFill>
                  <a:schemeClr val="tx1"/>
                </a:solidFill>
                <a:latin typeface="Arial" pitchFamily="34" charset="0"/>
                <a:ea typeface="+mn-ea"/>
                <a:cs typeface="Arial" pitchFamily="34" charset="0"/>
              </a:defRPr>
            </a:lvl5pPr>
            <a:lvl6pPr marL="1832915" indent="-364953">
              <a:spcBef>
                <a:spcPts val="0"/>
              </a:spcBef>
              <a:spcAft>
                <a:spcPts val="0"/>
              </a:spcAft>
              <a:buClr>
                <a:schemeClr val="tx2"/>
              </a:buClr>
              <a:buSzPct val="70000"/>
              <a:buFont typeface="Wingdings" pitchFamily="2" charset="2"/>
              <a:buChar char="§"/>
              <a:defRPr lang="en-US" sz="2300" kern="1200" dirty="0" smtClean="0">
                <a:solidFill>
                  <a:schemeClr val="tx1"/>
                </a:solidFill>
                <a:latin typeface="Arial" pitchFamily="34" charset="0"/>
                <a:ea typeface="+mn-ea"/>
                <a:cs typeface="Arial" pitchFamily="34" charset="0"/>
              </a:defRPr>
            </a:lvl6pPr>
            <a:lvl7pPr marL="2189755" indent="-348744">
              <a:spcBef>
                <a:spcPts val="0"/>
              </a:spcBef>
              <a:spcAft>
                <a:spcPts val="0"/>
              </a:spcAft>
              <a:buClr>
                <a:schemeClr val="tx2"/>
              </a:buClr>
              <a:buSzPct val="70000"/>
              <a:buFont typeface="Arial" pitchFamily="34" charset="0"/>
              <a:buChar char="–"/>
              <a:defRPr sz="2300" baseline="0">
                <a:solidFill>
                  <a:schemeClr val="tx1"/>
                </a:solidFill>
                <a:latin typeface="+mn-lt"/>
                <a:cs typeface="Arial" pitchFamily="34" charset="0"/>
              </a:defRPr>
            </a:lvl7pPr>
            <a:lvl8pPr marL="2043777" indent="-291968">
              <a:spcBef>
                <a:spcPts val="0"/>
              </a:spcBef>
              <a:spcAft>
                <a:spcPts val="0"/>
              </a:spcAft>
              <a:buSzPct val="70000"/>
              <a:defRPr sz="2300" baseline="0">
                <a:latin typeface="Arial" pitchFamily="34" charset="0"/>
                <a:cs typeface="Arial" pitchFamily="34" charset="0"/>
              </a:defRPr>
            </a:lvl8pPr>
            <a:lvl9pPr marL="2329654" indent="-285889">
              <a:spcBef>
                <a:spcPts val="0"/>
              </a:spcBef>
              <a:spcAft>
                <a:spcPts val="0"/>
              </a:spcAft>
              <a:buSzPct val="70000"/>
              <a:buFont typeface="Arial" pitchFamily="34" charset="0"/>
              <a:buChar char="–"/>
              <a:defRPr sz="2300">
                <a:latin typeface="Arial" pitchFamily="34" charset="0"/>
                <a:cs typeface="Arial" pitchFamily="34" charset="0"/>
              </a:defRPr>
            </a:lvl9pPr>
          </a:lstStyle>
          <a:p>
            <a:pPr marL="371043" lvl="0" indent="-371043" algn="l" defTabSz="116787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729916" lvl="2" indent="-356847" algn="l" defTabSz="116787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1086772" lvl="3" indent="-356847" algn="l" defTabSz="116787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451734" lvl="4" indent="-364953" algn="l" defTabSz="119220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832915" lvl="5" indent="-364953" algn="l" defTabSz="116787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099" y="1146064"/>
            <a:ext cx="10962167"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341702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9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106" y="719285"/>
            <a:ext cx="10962166" cy="47705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100" b="1" kern="1200" dirty="0">
                <a:solidFill>
                  <a:schemeClr val="tx2"/>
                </a:solidFill>
                <a:latin typeface="Arial" pitchFamily="34" charset="0"/>
                <a:ea typeface="+mj-ea"/>
                <a:cs typeface="Arial" pitchFamily="34" charset="0"/>
              </a:defRPr>
            </a:lvl1pPr>
          </a:lstStyle>
          <a:p>
            <a:pPr lvl="0" algn="l" defTabSz="1167872"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099" y="1972168"/>
            <a:ext cx="10962167" cy="1769715"/>
          </a:xfrm>
        </p:spPr>
        <p:txBody>
          <a:bodyPr wrap="square">
            <a:spAutoFit/>
          </a:bodyPr>
          <a:lstStyle>
            <a:lvl1pPr algn="l" rtl="0" eaLnBrk="1" latinLnBrk="0" hangingPunct="1">
              <a:spcBef>
                <a:spcPts val="0"/>
              </a:spcBef>
              <a:spcAft>
                <a:spcPts val="0"/>
              </a:spcAft>
              <a:buClr>
                <a:schemeClr val="bg2"/>
              </a:buClr>
              <a:buSzPct val="120000"/>
              <a:defRPr lang="en-US" sz="23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3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3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3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300" b="0" kern="1200" baseline="0" dirty="0" smtClean="0">
                <a:solidFill>
                  <a:schemeClr val="tx1"/>
                </a:solidFill>
                <a:latin typeface="Arial" pitchFamily="34" charset="0"/>
                <a:ea typeface="+mn-ea"/>
                <a:cs typeface="Arial" pitchFamily="34" charset="0"/>
              </a:defRPr>
            </a:lvl5pPr>
            <a:lvl6pPr marL="1832915" indent="-364953">
              <a:spcBef>
                <a:spcPts val="0"/>
              </a:spcBef>
              <a:spcAft>
                <a:spcPts val="0"/>
              </a:spcAft>
              <a:buClr>
                <a:schemeClr val="tx2"/>
              </a:buClr>
              <a:buSzPct val="70000"/>
              <a:buFont typeface="Wingdings" pitchFamily="2" charset="2"/>
              <a:buChar char="§"/>
              <a:defRPr lang="en-US" sz="2300" kern="1200" dirty="0" smtClean="0">
                <a:solidFill>
                  <a:schemeClr val="tx1"/>
                </a:solidFill>
                <a:latin typeface="Arial" pitchFamily="34" charset="0"/>
                <a:ea typeface="+mn-ea"/>
                <a:cs typeface="Arial" pitchFamily="34" charset="0"/>
              </a:defRPr>
            </a:lvl6pPr>
            <a:lvl7pPr marL="2189755" indent="-348744">
              <a:spcBef>
                <a:spcPts val="0"/>
              </a:spcBef>
              <a:spcAft>
                <a:spcPts val="0"/>
              </a:spcAft>
              <a:buClr>
                <a:schemeClr val="tx2"/>
              </a:buClr>
              <a:buSzPct val="70000"/>
              <a:buFont typeface="Arial" pitchFamily="34" charset="0"/>
              <a:buChar char="–"/>
              <a:defRPr sz="2300" baseline="0">
                <a:solidFill>
                  <a:schemeClr val="tx1"/>
                </a:solidFill>
                <a:latin typeface="+mn-lt"/>
                <a:cs typeface="Arial" pitchFamily="34" charset="0"/>
              </a:defRPr>
            </a:lvl7pPr>
            <a:lvl8pPr marL="2043777" indent="-291968">
              <a:spcBef>
                <a:spcPts val="0"/>
              </a:spcBef>
              <a:spcAft>
                <a:spcPts val="0"/>
              </a:spcAft>
              <a:buSzPct val="70000"/>
              <a:defRPr sz="2300" baseline="0">
                <a:latin typeface="Arial" pitchFamily="34" charset="0"/>
                <a:cs typeface="Arial" pitchFamily="34" charset="0"/>
              </a:defRPr>
            </a:lvl8pPr>
            <a:lvl9pPr marL="2329654" indent="-285889">
              <a:spcBef>
                <a:spcPts val="0"/>
              </a:spcBef>
              <a:spcAft>
                <a:spcPts val="0"/>
              </a:spcAft>
              <a:buSzPct val="70000"/>
              <a:buFont typeface="Arial" pitchFamily="34" charset="0"/>
              <a:buChar char="–"/>
              <a:defRPr sz="2300">
                <a:latin typeface="Arial" pitchFamily="34" charset="0"/>
                <a:cs typeface="Arial" pitchFamily="34" charset="0"/>
              </a:defRPr>
            </a:lvl9pPr>
          </a:lstStyle>
          <a:p>
            <a:pPr marL="371043" lvl="0" indent="-371043" algn="l" defTabSz="116787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729916" lvl="2" indent="-356847" algn="l" defTabSz="116787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1086772" lvl="3" indent="-356847" algn="l" defTabSz="116787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451734" lvl="4" indent="-364953" algn="l" defTabSz="119220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832915" lvl="5" indent="-364953" algn="l" defTabSz="116787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099" y="1146064"/>
            <a:ext cx="10962167"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611636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2_Content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7238" cy="6859588"/>
          </a:xfrm>
          <a:prstGeom prst="rect">
            <a:avLst/>
          </a:prstGeom>
        </p:spPr>
      </p:pic>
      <p:sp>
        <p:nvSpPr>
          <p:cNvPr id="2" name="Title 1"/>
          <p:cNvSpPr>
            <a:spLocks noGrp="1"/>
          </p:cNvSpPr>
          <p:nvPr>
            <p:ph type="title"/>
          </p:nvPr>
        </p:nvSpPr>
        <p:spPr bwMode="gray">
          <a:xfrm>
            <a:off x="641106" y="719336"/>
            <a:ext cx="10962166" cy="61555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4000" b="1" kern="1200" dirty="0">
                <a:solidFill>
                  <a:schemeClr val="tx2"/>
                </a:solidFill>
                <a:latin typeface="Arial" pitchFamily="34" charset="0"/>
                <a:ea typeface="+mj-ea"/>
                <a:cs typeface="Arial" pitchFamily="34" charset="0"/>
              </a:defRPr>
            </a:lvl1pPr>
          </a:lstStyle>
          <a:p>
            <a:pPr lvl="0" algn="l" defTabSz="1166840" rtl="0" eaLnBrk="1" fontAlgn="base" latinLnBrk="0" hangingPunct="1">
              <a:spcBef>
                <a:spcPct val="0"/>
              </a:spcBef>
              <a:spcAft>
                <a:spcPct val="0"/>
              </a:spcAft>
              <a:buNone/>
            </a:pPr>
            <a:r>
              <a:rPr lang="en-US" smtClean="0"/>
              <a:t>Click to edit Master title style</a:t>
            </a:r>
            <a:endParaRPr lang="en-US" dirty="0"/>
          </a:p>
        </p:txBody>
      </p:sp>
      <p:sp>
        <p:nvSpPr>
          <p:cNvPr id="4" name="TextBox 20"/>
          <p:cNvSpPr txBox="1">
            <a:spLocks noChangeArrowheads="1"/>
          </p:cNvSpPr>
          <p:nvPr userDrawn="1"/>
        </p:nvSpPr>
        <p:spPr bwMode="gray">
          <a:xfrm>
            <a:off x="641106" y="6630955"/>
            <a:ext cx="7810664" cy="184665"/>
          </a:xfrm>
          <a:prstGeom prst="rect">
            <a:avLst/>
          </a:prstGeom>
          <a:noFill/>
          <a:ln w="9525">
            <a:noFill/>
            <a:miter lim="800000"/>
            <a:headEnd/>
            <a:tailEnd/>
          </a:ln>
        </p:spPr>
        <p:txBody>
          <a:bodyPr wrap="none" lIns="0" tIns="0" rIns="0" bIns="0">
            <a:spAutoFit/>
          </a:bodyPr>
          <a:lstStyle/>
          <a:p>
            <a:pPr defTabSz="1166840" fontAlgn="auto">
              <a:spcBef>
                <a:spcPts val="0"/>
              </a:spcBef>
              <a:spcAft>
                <a:spcPts val="0"/>
              </a:spcAft>
              <a:defRPr/>
            </a:pPr>
            <a:r>
              <a:rPr lang="en-US" sz="1200" dirty="0" smtClean="0">
                <a:solidFill>
                  <a:srgbClr val="6D6E71"/>
                </a:solidFill>
                <a:latin typeface="Arial"/>
              </a:rPr>
              <a:t> The contents in this document are </a:t>
            </a:r>
            <a:r>
              <a:rPr lang="en-US" sz="1200" dirty="0" smtClean="0">
                <a:solidFill>
                  <a:prstClr val="white">
                    <a:lumMod val="50000"/>
                  </a:prstClr>
                </a:solidFill>
                <a:latin typeface="Arial"/>
                <a:ea typeface="Times New Roman"/>
              </a:rPr>
              <a:t>Confidential &amp; Proprietary</a:t>
            </a:r>
            <a:r>
              <a:rPr lang="en-US" sz="1200" dirty="0" smtClean="0">
                <a:solidFill>
                  <a:prstClr val="white">
                    <a:lumMod val="50000"/>
                  </a:prstClr>
                </a:solidFill>
                <a:latin typeface="Arial"/>
              </a:rPr>
              <a:t>. </a:t>
            </a:r>
            <a:r>
              <a:rPr lang="en-US" sz="1200" dirty="0" smtClean="0">
                <a:solidFill>
                  <a:srgbClr val="6D6E71"/>
                </a:solidFill>
                <a:latin typeface="Arial"/>
              </a:rPr>
              <a:t>Copyright © 2016 Tech Mahindra. All rights reserved.</a:t>
            </a:r>
            <a:endParaRPr lang="en-US" sz="1200" dirty="0">
              <a:solidFill>
                <a:srgbClr val="6D6E71"/>
              </a:solidFill>
              <a:latin typeface="Arial"/>
            </a:endParaRPr>
          </a:p>
        </p:txBody>
      </p:sp>
      <p:sp>
        <p:nvSpPr>
          <p:cNvPr id="6" name="Slide Number Placeholder 5"/>
          <p:cNvSpPr txBox="1">
            <a:spLocks/>
          </p:cNvSpPr>
          <p:nvPr userDrawn="1"/>
        </p:nvSpPr>
        <p:spPr bwMode="auto">
          <a:xfrm>
            <a:off x="11758684" y="6589937"/>
            <a:ext cx="209377" cy="205232"/>
          </a:xfrm>
          <a:prstGeom prst="rect">
            <a:avLst/>
          </a:prstGeom>
          <a:noFill/>
          <a:ln w="9525">
            <a:noFill/>
            <a:miter lim="800000"/>
            <a:headEnd/>
            <a:tailEnd/>
          </a:ln>
        </p:spPr>
        <p:txBody>
          <a:bodyPr wrap="none" lIns="0" tIns="0" rIns="0" bIns="0" anchor="ctr">
            <a:spAutoFit/>
          </a:bodyPr>
          <a:lstStyle/>
          <a:p>
            <a:pPr algn="r" defTabSz="1166840" fontAlgn="auto">
              <a:spcBef>
                <a:spcPts val="0"/>
              </a:spcBef>
              <a:spcAft>
                <a:spcPts val="0"/>
              </a:spcAft>
              <a:defRPr/>
            </a:pPr>
            <a:fld id="{6856ECDB-1CEE-4F69-ADCA-557460F2116E}" type="slidenum">
              <a:rPr lang="en-US" sz="1300">
                <a:solidFill>
                  <a:srgbClr val="6D6E71"/>
                </a:solidFill>
                <a:latin typeface="Arial"/>
              </a:rPr>
              <a:pPr algn="r" defTabSz="1166840" fontAlgn="auto">
                <a:spcBef>
                  <a:spcPts val="0"/>
                </a:spcBef>
                <a:spcAft>
                  <a:spcPts val="0"/>
                </a:spcAft>
                <a:defRPr/>
              </a:pPr>
              <a:t>‹#›</a:t>
            </a:fld>
            <a:endParaRPr lang="en-US" sz="1300" dirty="0">
              <a:solidFill>
                <a:srgbClr val="6D6E71"/>
              </a:solidFill>
              <a:latin typeface="Arial"/>
            </a:endParaRPr>
          </a:p>
        </p:txBody>
      </p:sp>
      <p:pic>
        <p:nvPicPr>
          <p:cNvPr id="7" name="Picture 6" descr="Ridge.pdf"/>
          <p:cNvPicPr>
            <a:picLocks noChangeAspect="1"/>
          </p:cNvPicPr>
          <p:nvPr userDrawn="1"/>
        </p:nvPicPr>
        <p:blipFill>
          <a:blip r:embed="rId3" cstate="email"/>
          <a:stretch>
            <a:fillRect/>
          </a:stretch>
        </p:blipFill>
        <p:spPr bwMode="ltGray">
          <a:xfrm>
            <a:off x="612" y="26"/>
            <a:ext cx="3025650" cy="825692"/>
          </a:xfrm>
          <a:prstGeom prst="rect">
            <a:avLst/>
          </a:prstGeom>
        </p:spPr>
      </p:pic>
    </p:spTree>
    <p:extLst>
      <p:ext uri="{BB962C8B-B14F-4D97-AF65-F5344CB8AC3E}">
        <p14:creationId xmlns:p14="http://schemas.microsoft.com/office/powerpoint/2010/main" val="3554185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t="-17000" b="-17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6402" y="112718"/>
            <a:ext cx="11380788" cy="389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395316" y="1152549"/>
            <a:ext cx="11382375"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First level</a:t>
            </a:r>
          </a:p>
          <a:p>
            <a:pPr lvl="2"/>
            <a:r>
              <a:rPr lang="en-US" smtClean="0"/>
              <a:t>Second level</a:t>
            </a:r>
          </a:p>
          <a:p>
            <a:pPr lvl="3"/>
            <a:r>
              <a:rPr lang="en-US" smtClean="0"/>
              <a:t>Third level</a:t>
            </a:r>
          </a:p>
          <a:p>
            <a:pPr lvl="4"/>
            <a:r>
              <a:rPr lang="en-US" smtClean="0"/>
              <a:t>Fifth level</a:t>
            </a:r>
          </a:p>
        </p:txBody>
      </p:sp>
      <p:sp>
        <p:nvSpPr>
          <p:cNvPr id="4" name="Slide Number Placeholder 5"/>
          <p:cNvSpPr txBox="1">
            <a:spLocks/>
          </p:cNvSpPr>
          <p:nvPr userDrawn="1"/>
        </p:nvSpPr>
        <p:spPr bwMode="auto">
          <a:xfrm>
            <a:off x="11795684" y="6607436"/>
            <a:ext cx="171521" cy="169277"/>
          </a:xfrm>
          <a:prstGeom prst="rect">
            <a:avLst/>
          </a:prstGeom>
          <a:noFill/>
          <a:ln w="9525">
            <a:noFill/>
            <a:miter lim="800000"/>
            <a:headEnd/>
            <a:tailEnd/>
          </a:ln>
        </p:spPr>
        <p:txBody>
          <a:bodyPr wrap="none" lIns="0" tIns="0" rIns="0" bIns="0" anchor="ctr">
            <a:spAutoFit/>
          </a:bodyPr>
          <a:lstStyle/>
          <a:p>
            <a:pPr algn="r" defTabSz="822601" fontAlgn="auto">
              <a:spcBef>
                <a:spcPts val="0"/>
              </a:spcBef>
              <a:spcAft>
                <a:spcPts val="0"/>
              </a:spcAft>
              <a:defRPr/>
            </a:pPr>
            <a:fld id="{E9B6AED2-E616-4CD5-862A-CB15F603EB39}" type="slidenum">
              <a:rPr lang="en-US" sz="1100">
                <a:solidFill>
                  <a:srgbClr val="6D6E71"/>
                </a:solidFill>
                <a:latin typeface="Arial"/>
              </a:rPr>
              <a:pPr algn="r" defTabSz="822601" fontAlgn="auto">
                <a:spcBef>
                  <a:spcPts val="0"/>
                </a:spcBef>
                <a:spcAft>
                  <a:spcPts val="0"/>
                </a:spcAft>
                <a:defRPr/>
              </a:pPr>
              <a:t>‹#›</a:t>
            </a:fld>
            <a:endParaRPr lang="en-US" sz="1100" dirty="0">
              <a:solidFill>
                <a:srgbClr val="6D6E71"/>
              </a:solidFill>
              <a:latin typeface="Arial"/>
            </a:endParaRPr>
          </a:p>
        </p:txBody>
      </p:sp>
      <p:sp>
        <p:nvSpPr>
          <p:cNvPr id="6" name="TextBox 20"/>
          <p:cNvSpPr txBox="1">
            <a:spLocks noChangeArrowheads="1"/>
          </p:cNvSpPr>
          <p:nvPr userDrawn="1"/>
        </p:nvSpPr>
        <p:spPr bwMode="gray">
          <a:xfrm>
            <a:off x="641100" y="6630939"/>
            <a:ext cx="2899833" cy="138499"/>
          </a:xfrm>
          <a:prstGeom prst="rect">
            <a:avLst/>
          </a:prstGeom>
          <a:noFill/>
          <a:ln w="9525">
            <a:noFill/>
            <a:miter lim="800000"/>
            <a:headEnd/>
            <a:tailEnd/>
          </a:ln>
        </p:spPr>
        <p:txBody>
          <a:bodyPr wrap="none" lIns="0" tIns="0" rIns="0" bIns="0">
            <a:spAutoFit/>
          </a:bodyPr>
          <a:lstStyle/>
          <a:p>
            <a:pPr defTabSz="1218099" fontAlgn="auto">
              <a:spcBef>
                <a:spcPts val="0"/>
              </a:spcBef>
              <a:spcAft>
                <a:spcPts val="0"/>
              </a:spcAft>
              <a:defRPr/>
            </a:pPr>
            <a:r>
              <a:rPr lang="en-US" sz="900" dirty="0" smtClean="0">
                <a:solidFill>
                  <a:srgbClr val="6D6E71"/>
                </a:solidFill>
                <a:latin typeface="Century Gothic" pitchFamily="34" charset="0"/>
              </a:rPr>
              <a:t>Copyright © 2017 Tech Mahindra. All rights reserved.</a:t>
            </a:r>
            <a:endParaRPr lang="en-US" sz="900" dirty="0">
              <a:solidFill>
                <a:srgbClr val="6D6E71"/>
              </a:solidFill>
              <a:latin typeface="Century Gothic" pitchFamily="34" charset="0"/>
            </a:endParaRPr>
          </a:p>
        </p:txBody>
      </p:sp>
    </p:spTree>
    <p:extLst>
      <p:ext uri="{BB962C8B-B14F-4D97-AF65-F5344CB8AC3E}">
        <p14:creationId xmlns:p14="http://schemas.microsoft.com/office/powerpoint/2010/main" val="3714286278"/>
      </p:ext>
    </p:extLst>
  </p:cSld>
  <p:clrMap bg1="lt1" tx1="dk1" bg2="lt2" tx2="dk2" accent1="accent1" accent2="accent2" accent3="accent3" accent4="accent4" accent5="accent5" accent6="accent6" hlink="hlink" folHlink="folHlink"/>
  <p:sldLayoutIdLst>
    <p:sldLayoutId id="2147484202" r:id="rId1"/>
    <p:sldLayoutId id="2147484213" r:id="rId2"/>
    <p:sldLayoutId id="2147484715" r:id="rId3"/>
  </p:sldLayoutIdLst>
  <p:timing>
    <p:tnLst>
      <p:par>
        <p:cTn id="1" dur="indefinite" restart="never" nodeType="tmRoot"/>
      </p:par>
    </p:tnLst>
  </p:timing>
  <p:hf hdr="0" ftr="0" dt="0"/>
  <p:txStyles>
    <p:titleStyle>
      <a:lvl1pPr algn="l" defTabSz="1053956" rtl="0" eaLnBrk="1" fontAlgn="base" hangingPunct="1">
        <a:spcBef>
          <a:spcPct val="0"/>
        </a:spcBef>
        <a:spcAft>
          <a:spcPct val="0"/>
        </a:spcAft>
        <a:defRPr lang="en-US" sz="2500" b="1" kern="1200" dirty="0">
          <a:solidFill>
            <a:schemeClr val="tx2"/>
          </a:solidFill>
          <a:latin typeface="Arial" pitchFamily="34" charset="0"/>
          <a:ea typeface="+mj-ea"/>
          <a:cs typeface="+mj-cs"/>
        </a:defRPr>
      </a:lvl1pPr>
      <a:lvl2pPr algn="l" defTabSz="1053956" rtl="0" eaLnBrk="1" fontAlgn="base" hangingPunct="1">
        <a:spcBef>
          <a:spcPct val="0"/>
        </a:spcBef>
        <a:spcAft>
          <a:spcPct val="0"/>
        </a:spcAft>
        <a:defRPr sz="2500" b="1">
          <a:solidFill>
            <a:schemeClr val="tx2"/>
          </a:solidFill>
          <a:latin typeface="Arial" pitchFamily="34" charset="0"/>
        </a:defRPr>
      </a:lvl2pPr>
      <a:lvl3pPr algn="l" defTabSz="1053956" rtl="0" eaLnBrk="1" fontAlgn="base" hangingPunct="1">
        <a:spcBef>
          <a:spcPct val="0"/>
        </a:spcBef>
        <a:spcAft>
          <a:spcPct val="0"/>
        </a:spcAft>
        <a:defRPr sz="2500" b="1">
          <a:solidFill>
            <a:schemeClr val="tx2"/>
          </a:solidFill>
          <a:latin typeface="Arial" pitchFamily="34" charset="0"/>
        </a:defRPr>
      </a:lvl3pPr>
      <a:lvl4pPr algn="l" defTabSz="1053956" rtl="0" eaLnBrk="1" fontAlgn="base" hangingPunct="1">
        <a:spcBef>
          <a:spcPct val="0"/>
        </a:spcBef>
        <a:spcAft>
          <a:spcPct val="0"/>
        </a:spcAft>
        <a:defRPr sz="2500" b="1">
          <a:solidFill>
            <a:schemeClr val="tx2"/>
          </a:solidFill>
          <a:latin typeface="Arial" pitchFamily="34" charset="0"/>
        </a:defRPr>
      </a:lvl4pPr>
      <a:lvl5pPr algn="l" defTabSz="1053956" rtl="0" eaLnBrk="1" fontAlgn="base" hangingPunct="1">
        <a:spcBef>
          <a:spcPct val="0"/>
        </a:spcBef>
        <a:spcAft>
          <a:spcPct val="0"/>
        </a:spcAft>
        <a:defRPr sz="2500" b="1">
          <a:solidFill>
            <a:schemeClr val="tx2"/>
          </a:solidFill>
          <a:latin typeface="Arial" pitchFamily="34" charset="0"/>
        </a:defRPr>
      </a:lvl5pPr>
      <a:lvl6pPr marL="411297" algn="l" defTabSz="1053956" rtl="0" eaLnBrk="1" fontAlgn="base" hangingPunct="1">
        <a:spcBef>
          <a:spcPct val="0"/>
        </a:spcBef>
        <a:spcAft>
          <a:spcPct val="0"/>
        </a:spcAft>
        <a:defRPr sz="2500" b="1">
          <a:solidFill>
            <a:schemeClr val="tx2"/>
          </a:solidFill>
          <a:latin typeface="Arial" pitchFamily="34" charset="0"/>
        </a:defRPr>
      </a:lvl6pPr>
      <a:lvl7pPr marL="822601" algn="l" defTabSz="1053956" rtl="0" eaLnBrk="1" fontAlgn="base" hangingPunct="1">
        <a:spcBef>
          <a:spcPct val="0"/>
        </a:spcBef>
        <a:spcAft>
          <a:spcPct val="0"/>
        </a:spcAft>
        <a:defRPr sz="2500" b="1">
          <a:solidFill>
            <a:schemeClr val="tx2"/>
          </a:solidFill>
          <a:latin typeface="Arial" pitchFamily="34" charset="0"/>
        </a:defRPr>
      </a:lvl7pPr>
      <a:lvl8pPr marL="1233892" algn="l" defTabSz="1053956" rtl="0" eaLnBrk="1" fontAlgn="base" hangingPunct="1">
        <a:spcBef>
          <a:spcPct val="0"/>
        </a:spcBef>
        <a:spcAft>
          <a:spcPct val="0"/>
        </a:spcAft>
        <a:defRPr sz="2500" b="1">
          <a:solidFill>
            <a:schemeClr val="tx2"/>
          </a:solidFill>
          <a:latin typeface="Arial" pitchFamily="34" charset="0"/>
        </a:defRPr>
      </a:lvl8pPr>
      <a:lvl9pPr marL="1645203" algn="l" defTabSz="1053956" rtl="0" eaLnBrk="1" fontAlgn="base" hangingPunct="1">
        <a:spcBef>
          <a:spcPct val="0"/>
        </a:spcBef>
        <a:spcAft>
          <a:spcPct val="0"/>
        </a:spcAft>
        <a:defRPr sz="2500" b="1">
          <a:solidFill>
            <a:schemeClr val="tx2"/>
          </a:solidFill>
          <a:latin typeface="Arial" pitchFamily="34" charset="0"/>
        </a:defRPr>
      </a:lvl9pPr>
    </p:titleStyle>
    <p:bodyStyle>
      <a:lvl1pPr algn="l" defTabSz="1053956" rtl="0" eaLnBrk="1" fontAlgn="base" hangingPunct="1">
        <a:spcBef>
          <a:spcPct val="0"/>
        </a:spcBef>
        <a:spcAft>
          <a:spcPct val="0"/>
        </a:spcAft>
        <a:buFont typeface="Arial" pitchFamily="34" charset="0"/>
        <a:defRPr lang="en-US" sz="2000" kern="1200" dirty="0">
          <a:solidFill>
            <a:schemeClr val="tx1"/>
          </a:solidFill>
          <a:latin typeface="Arial" pitchFamily="34" charset="0"/>
          <a:ea typeface="+mn-ea"/>
          <a:cs typeface="+mn-cs"/>
        </a:defRPr>
      </a:lvl1pPr>
      <a:lvl2pPr marL="328468" indent="-328468" algn="l" defTabSz="1053956" rtl="0" eaLnBrk="1" fontAlgn="base" hangingPunct="1">
        <a:spcBef>
          <a:spcPct val="0"/>
        </a:spcBef>
        <a:spcAft>
          <a:spcPct val="0"/>
        </a:spcAft>
        <a:buClr>
          <a:schemeClr val="tx2"/>
        </a:buClr>
        <a:buSzPct val="120000"/>
        <a:buFont typeface="Wingdings" pitchFamily="2" charset="2"/>
        <a:buChar char="§"/>
        <a:defRPr lang="en-US" sz="2000" kern="1200" dirty="0">
          <a:solidFill>
            <a:schemeClr val="tx1"/>
          </a:solidFill>
          <a:latin typeface="Arial" pitchFamily="34" charset="0"/>
          <a:ea typeface="+mn-ea"/>
          <a:cs typeface="+mn-cs"/>
        </a:defRPr>
      </a:lvl2pPr>
      <a:lvl3pPr marL="658362" indent="-321329" algn="l" defTabSz="1053956" rtl="0" eaLnBrk="1" fontAlgn="base" hangingPunct="1">
        <a:spcBef>
          <a:spcPct val="0"/>
        </a:spcBef>
        <a:spcAft>
          <a:spcPct val="0"/>
        </a:spcAft>
        <a:buClr>
          <a:schemeClr val="tx2"/>
        </a:buClr>
        <a:buSzPct val="110000"/>
        <a:buFont typeface="Arial" pitchFamily="34" charset="0"/>
        <a:buChar char="–"/>
        <a:defRPr lang="en-US" sz="2000" kern="1200" dirty="0">
          <a:solidFill>
            <a:schemeClr val="tx1"/>
          </a:solidFill>
          <a:latin typeface="Arial" pitchFamily="34" charset="0"/>
          <a:ea typeface="+mn-ea"/>
          <a:cs typeface="+mn-cs"/>
        </a:defRPr>
      </a:lvl3pPr>
      <a:lvl4pPr marL="981126" indent="-321329" algn="l" defTabSz="1053956" rtl="0" eaLnBrk="1" fontAlgn="base" hangingPunct="1">
        <a:spcBef>
          <a:spcPct val="0"/>
        </a:spcBef>
        <a:spcAft>
          <a:spcPct val="0"/>
        </a:spcAft>
        <a:buClr>
          <a:schemeClr val="tx2"/>
        </a:buClr>
        <a:buSzPct val="80000"/>
        <a:buFont typeface="Wingdings" pitchFamily="2" charset="2"/>
        <a:buChar char="§"/>
        <a:defRPr lang="en-US" sz="2000" kern="1200" dirty="0">
          <a:solidFill>
            <a:schemeClr val="tx1"/>
          </a:solidFill>
          <a:latin typeface="Arial" pitchFamily="34" charset="0"/>
          <a:ea typeface="+mn-ea"/>
          <a:cs typeface="+mn-cs"/>
        </a:defRPr>
      </a:lvl4pPr>
      <a:lvl5pPr marL="1309589" indent="-328468" algn="l" defTabSz="1075384" rtl="0" eaLnBrk="1" fontAlgn="base" hangingPunct="1">
        <a:spcBef>
          <a:spcPct val="0"/>
        </a:spcBef>
        <a:spcAft>
          <a:spcPct val="0"/>
        </a:spcAft>
        <a:buClr>
          <a:schemeClr val="tx2"/>
        </a:buClr>
        <a:buSzPct val="80000"/>
        <a:buFont typeface="Arial" pitchFamily="34" charset="0"/>
        <a:buChar char="–"/>
        <a:defRPr lang="en-US" sz="2000" kern="1200" dirty="0">
          <a:solidFill>
            <a:schemeClr val="tx1"/>
          </a:solidFill>
          <a:latin typeface="Arial" pitchFamily="34" charset="0"/>
          <a:ea typeface="+mn-ea"/>
          <a:cs typeface="+mn-cs"/>
        </a:defRPr>
      </a:lvl5pPr>
      <a:lvl6pPr marL="2899622" indent="-263605" algn="l" defTabSz="1054407"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426823" indent="-263605" algn="l" defTabSz="1054407"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3954027" indent="-263605" algn="l" defTabSz="1054407"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481229" indent="-263605" algn="l" defTabSz="1054407"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54407" rtl="0" eaLnBrk="1" latinLnBrk="0" hangingPunct="1">
        <a:defRPr sz="2000" kern="1200">
          <a:solidFill>
            <a:schemeClr val="tx1"/>
          </a:solidFill>
          <a:latin typeface="+mn-lt"/>
          <a:ea typeface="+mn-ea"/>
          <a:cs typeface="+mn-cs"/>
        </a:defRPr>
      </a:lvl1pPr>
      <a:lvl2pPr marL="527202" algn="l" defTabSz="1054407" rtl="0" eaLnBrk="1" latinLnBrk="0" hangingPunct="1">
        <a:defRPr sz="2000" kern="1200">
          <a:solidFill>
            <a:schemeClr val="tx1"/>
          </a:solidFill>
          <a:latin typeface="+mn-lt"/>
          <a:ea typeface="+mn-ea"/>
          <a:cs typeface="+mn-cs"/>
        </a:defRPr>
      </a:lvl2pPr>
      <a:lvl3pPr marL="1054407" algn="l" defTabSz="1054407" rtl="0" eaLnBrk="1" latinLnBrk="0" hangingPunct="1">
        <a:defRPr sz="2000" kern="1200">
          <a:solidFill>
            <a:schemeClr val="tx1"/>
          </a:solidFill>
          <a:latin typeface="+mn-lt"/>
          <a:ea typeface="+mn-ea"/>
          <a:cs typeface="+mn-cs"/>
        </a:defRPr>
      </a:lvl3pPr>
      <a:lvl4pPr marL="1581610" algn="l" defTabSz="1054407" rtl="0" eaLnBrk="1" latinLnBrk="0" hangingPunct="1">
        <a:defRPr sz="2000" kern="1200">
          <a:solidFill>
            <a:schemeClr val="tx1"/>
          </a:solidFill>
          <a:latin typeface="+mn-lt"/>
          <a:ea typeface="+mn-ea"/>
          <a:cs typeface="+mn-cs"/>
        </a:defRPr>
      </a:lvl4pPr>
      <a:lvl5pPr marL="2108814" algn="l" defTabSz="1054407" rtl="0" eaLnBrk="1" latinLnBrk="0" hangingPunct="1">
        <a:defRPr sz="2000" kern="1200">
          <a:solidFill>
            <a:schemeClr val="tx1"/>
          </a:solidFill>
          <a:latin typeface="+mn-lt"/>
          <a:ea typeface="+mn-ea"/>
          <a:cs typeface="+mn-cs"/>
        </a:defRPr>
      </a:lvl5pPr>
      <a:lvl6pPr marL="2636017" algn="l" defTabSz="1054407" rtl="0" eaLnBrk="1" latinLnBrk="0" hangingPunct="1">
        <a:defRPr sz="2000" kern="1200">
          <a:solidFill>
            <a:schemeClr val="tx1"/>
          </a:solidFill>
          <a:latin typeface="+mn-lt"/>
          <a:ea typeface="+mn-ea"/>
          <a:cs typeface="+mn-cs"/>
        </a:defRPr>
      </a:lvl6pPr>
      <a:lvl7pPr marL="3163220" algn="l" defTabSz="1054407" rtl="0" eaLnBrk="1" latinLnBrk="0" hangingPunct="1">
        <a:defRPr sz="2000" kern="1200">
          <a:solidFill>
            <a:schemeClr val="tx1"/>
          </a:solidFill>
          <a:latin typeface="+mn-lt"/>
          <a:ea typeface="+mn-ea"/>
          <a:cs typeface="+mn-cs"/>
        </a:defRPr>
      </a:lvl7pPr>
      <a:lvl8pPr marL="3690423" algn="l" defTabSz="1054407" rtl="0" eaLnBrk="1" latinLnBrk="0" hangingPunct="1">
        <a:defRPr sz="2000" kern="1200">
          <a:solidFill>
            <a:schemeClr val="tx1"/>
          </a:solidFill>
          <a:latin typeface="+mn-lt"/>
          <a:ea typeface="+mn-ea"/>
          <a:cs typeface="+mn-cs"/>
        </a:defRPr>
      </a:lvl8pPr>
      <a:lvl9pPr marL="4217626" algn="l" defTabSz="105440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ltGray">
          <a:xfrm>
            <a:off x="57" y="26"/>
            <a:ext cx="3025651" cy="825692"/>
          </a:xfrm>
          <a:prstGeom prst="rect">
            <a:avLst/>
          </a:prstGeom>
          <a:noFill/>
          <a:ln w="9525">
            <a:noFill/>
            <a:miter lim="800000"/>
            <a:headEnd/>
            <a:tailEnd/>
          </a:ln>
        </p:spPr>
      </p:pic>
      <p:sp>
        <p:nvSpPr>
          <p:cNvPr id="1027" name="Title Placeholder 1"/>
          <p:cNvSpPr>
            <a:spLocks noGrp="1"/>
          </p:cNvSpPr>
          <p:nvPr>
            <p:ph type="title"/>
          </p:nvPr>
        </p:nvSpPr>
        <p:spPr bwMode="auto">
          <a:xfrm>
            <a:off x="624229" y="711390"/>
            <a:ext cx="10945239" cy="61555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157" y="1972154"/>
            <a:ext cx="10945239" cy="160659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757815" y="6589484"/>
            <a:ext cx="209377" cy="205232"/>
          </a:xfrm>
          <a:prstGeom prst="rect">
            <a:avLst/>
          </a:prstGeom>
          <a:noFill/>
          <a:ln w="9525">
            <a:noFill/>
            <a:miter lim="800000"/>
            <a:headEnd/>
            <a:tailEnd/>
          </a:ln>
        </p:spPr>
        <p:txBody>
          <a:bodyPr wrap="none" lIns="0" tIns="0" rIns="0" bIns="0" anchor="ctr">
            <a:spAutoFit/>
          </a:bodyPr>
          <a:lstStyle/>
          <a:p>
            <a:pPr algn="r" defTabSz="1167872" fontAlgn="auto">
              <a:spcBef>
                <a:spcPts val="0"/>
              </a:spcBef>
              <a:spcAft>
                <a:spcPts val="0"/>
              </a:spcAft>
              <a:defRPr/>
            </a:pPr>
            <a:fld id="{E9B6AED2-E616-4CD5-862A-CB15F603EB39}" type="slidenum">
              <a:rPr lang="en-US" sz="1300">
                <a:solidFill>
                  <a:srgbClr val="6D6E71"/>
                </a:solidFill>
                <a:latin typeface="Arial"/>
              </a:rPr>
              <a:pPr algn="r" defTabSz="1167872" fontAlgn="auto">
                <a:spcBef>
                  <a:spcPts val="0"/>
                </a:spcBef>
                <a:spcAft>
                  <a:spcPts val="0"/>
                </a:spcAft>
                <a:defRPr/>
              </a:pPr>
              <a:t>‹#›</a:t>
            </a:fld>
            <a:endParaRPr lang="en-US" sz="1300" dirty="0">
              <a:solidFill>
                <a:srgbClr val="6D6E71"/>
              </a:solidFill>
              <a:latin typeface="Arial"/>
            </a:endParaRPr>
          </a:p>
        </p:txBody>
      </p:sp>
      <p:sp>
        <p:nvSpPr>
          <p:cNvPr id="8" name="TextBox 20"/>
          <p:cNvSpPr txBox="1">
            <a:spLocks noChangeArrowheads="1"/>
          </p:cNvSpPr>
          <p:nvPr userDrawn="1"/>
        </p:nvSpPr>
        <p:spPr bwMode="gray">
          <a:xfrm>
            <a:off x="641100" y="6630939"/>
            <a:ext cx="2899833" cy="138499"/>
          </a:xfrm>
          <a:prstGeom prst="rect">
            <a:avLst/>
          </a:prstGeom>
          <a:noFill/>
          <a:ln w="9525">
            <a:noFill/>
            <a:miter lim="800000"/>
            <a:headEnd/>
            <a:tailEnd/>
          </a:ln>
        </p:spPr>
        <p:txBody>
          <a:bodyPr wrap="none" lIns="0" tIns="0" rIns="0" bIns="0">
            <a:spAutoFit/>
          </a:bodyPr>
          <a:lstStyle/>
          <a:p>
            <a:pPr defTabSz="1218099" fontAlgn="auto">
              <a:spcBef>
                <a:spcPts val="0"/>
              </a:spcBef>
              <a:spcAft>
                <a:spcPts val="0"/>
              </a:spcAft>
              <a:defRPr/>
            </a:pPr>
            <a:r>
              <a:rPr lang="en-US" sz="900" dirty="0" smtClean="0">
                <a:solidFill>
                  <a:srgbClr val="6D6E71"/>
                </a:solidFill>
                <a:latin typeface="Century Gothic" pitchFamily="34" charset="0"/>
              </a:rPr>
              <a:t>Copyright © 2017 Tech Mahindra. All rights reserved.</a:t>
            </a:r>
            <a:endParaRPr lang="en-US" sz="900" dirty="0">
              <a:solidFill>
                <a:srgbClr val="6D6E71"/>
              </a:solidFill>
              <a:latin typeface="Century Gothic" pitchFamily="34" charset="0"/>
            </a:endParaRPr>
          </a:p>
        </p:txBody>
      </p:sp>
    </p:spTree>
    <p:extLst>
      <p:ext uri="{BB962C8B-B14F-4D97-AF65-F5344CB8AC3E}">
        <p14:creationId xmlns:p14="http://schemas.microsoft.com/office/powerpoint/2010/main" val="1417778051"/>
      </p:ext>
    </p:extLst>
  </p:cSld>
  <p:clrMap bg1="lt1" tx1="dk1" bg2="lt2" tx2="dk2" accent1="accent1" accent2="accent2" accent3="accent3" accent4="accent4" accent5="accent5" accent6="accent6" hlink="hlink" folHlink="folHlink"/>
  <p:sldLayoutIdLst>
    <p:sldLayoutId id="2147485002" r:id="rId1"/>
    <p:sldLayoutId id="2147485003" r:id="rId2"/>
    <p:sldLayoutId id="2147485004" r:id="rId3"/>
    <p:sldLayoutId id="2147485005" r:id="rId4"/>
    <p:sldLayoutId id="2147485006" r:id="rId5"/>
    <p:sldLayoutId id="2147485007" r:id="rId6"/>
    <p:sldLayoutId id="2147485008" r:id="rId7"/>
    <p:sldLayoutId id="2147485009" r:id="rId8"/>
    <p:sldLayoutId id="2147485011" r:id="rId9"/>
    <p:sldLayoutId id="2147485012" r:id="rId10"/>
    <p:sldLayoutId id="2147485013" r:id="rId11"/>
    <p:sldLayoutId id="2147485015" r:id="rId12"/>
  </p:sldLayoutIdLst>
  <p:timing>
    <p:tnLst>
      <p:par>
        <p:cTn id="1" dur="indefinite" restart="never" nodeType="tmRoot"/>
      </p:par>
    </p:tnLst>
  </p:timing>
  <p:txStyles>
    <p:titleStyle>
      <a:lvl1pPr algn="l" rtl="0" eaLnBrk="1" fontAlgn="base" hangingPunct="1">
        <a:spcBef>
          <a:spcPct val="0"/>
        </a:spcBef>
        <a:spcAft>
          <a:spcPct val="0"/>
        </a:spcAft>
        <a:defRPr lang="en-US" sz="40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4000" b="1">
          <a:solidFill>
            <a:schemeClr val="tx2"/>
          </a:solidFill>
          <a:latin typeface="Arial" charset="0"/>
          <a:cs typeface="Arial" charset="0"/>
        </a:defRPr>
      </a:lvl2pPr>
      <a:lvl3pPr algn="l" rtl="0" eaLnBrk="1" fontAlgn="base" hangingPunct="1">
        <a:spcBef>
          <a:spcPct val="0"/>
        </a:spcBef>
        <a:spcAft>
          <a:spcPct val="0"/>
        </a:spcAft>
        <a:defRPr sz="4000" b="1">
          <a:solidFill>
            <a:schemeClr val="tx2"/>
          </a:solidFill>
          <a:latin typeface="Arial" charset="0"/>
          <a:cs typeface="Arial" charset="0"/>
        </a:defRPr>
      </a:lvl3pPr>
      <a:lvl4pPr algn="l" rtl="0" eaLnBrk="1" fontAlgn="base" hangingPunct="1">
        <a:spcBef>
          <a:spcPct val="0"/>
        </a:spcBef>
        <a:spcAft>
          <a:spcPct val="0"/>
        </a:spcAft>
        <a:defRPr sz="4000" b="1">
          <a:solidFill>
            <a:schemeClr val="tx2"/>
          </a:solidFill>
          <a:latin typeface="Arial" charset="0"/>
          <a:cs typeface="Arial" charset="0"/>
        </a:defRPr>
      </a:lvl4pPr>
      <a:lvl5pPr algn="l" rtl="0" eaLnBrk="1" fontAlgn="base" hangingPunct="1">
        <a:spcBef>
          <a:spcPct val="0"/>
        </a:spcBef>
        <a:spcAft>
          <a:spcPct val="0"/>
        </a:spcAft>
        <a:defRPr sz="4000" b="1">
          <a:solidFill>
            <a:schemeClr val="tx2"/>
          </a:solidFill>
          <a:latin typeface="Arial" charset="0"/>
          <a:cs typeface="Arial" charset="0"/>
        </a:defRPr>
      </a:lvl5pPr>
      <a:lvl6pPr marL="583935" algn="l" rtl="0" eaLnBrk="1" fontAlgn="base" hangingPunct="1">
        <a:spcBef>
          <a:spcPct val="0"/>
        </a:spcBef>
        <a:spcAft>
          <a:spcPct val="0"/>
        </a:spcAft>
        <a:defRPr sz="4000" b="1">
          <a:solidFill>
            <a:schemeClr val="tx2"/>
          </a:solidFill>
          <a:latin typeface="Arial" charset="0"/>
          <a:cs typeface="Arial" charset="0"/>
        </a:defRPr>
      </a:lvl6pPr>
      <a:lvl7pPr marL="1167872" algn="l" rtl="0" eaLnBrk="1" fontAlgn="base" hangingPunct="1">
        <a:spcBef>
          <a:spcPct val="0"/>
        </a:spcBef>
        <a:spcAft>
          <a:spcPct val="0"/>
        </a:spcAft>
        <a:defRPr sz="4000" b="1">
          <a:solidFill>
            <a:schemeClr val="tx2"/>
          </a:solidFill>
          <a:latin typeface="Arial" charset="0"/>
          <a:cs typeface="Arial" charset="0"/>
        </a:defRPr>
      </a:lvl7pPr>
      <a:lvl8pPr marL="1751809" algn="l" rtl="0" eaLnBrk="1" fontAlgn="base" hangingPunct="1">
        <a:spcBef>
          <a:spcPct val="0"/>
        </a:spcBef>
        <a:spcAft>
          <a:spcPct val="0"/>
        </a:spcAft>
        <a:defRPr sz="4000" b="1">
          <a:solidFill>
            <a:schemeClr val="tx2"/>
          </a:solidFill>
          <a:latin typeface="Arial" charset="0"/>
          <a:cs typeface="Arial" charset="0"/>
        </a:defRPr>
      </a:lvl8pPr>
      <a:lvl9pPr marL="2335742" algn="l" rtl="0" eaLnBrk="1" fontAlgn="base" hangingPunct="1">
        <a:spcBef>
          <a:spcPct val="0"/>
        </a:spcBef>
        <a:spcAft>
          <a:spcPct val="0"/>
        </a:spcAft>
        <a:defRPr sz="4000" b="1">
          <a:solidFill>
            <a:schemeClr val="tx2"/>
          </a:solidFill>
          <a:latin typeface="Arial" charset="0"/>
          <a:cs typeface="Arial" charset="0"/>
        </a:defRPr>
      </a:lvl9pPr>
    </p:titleStyle>
    <p:bodyStyle>
      <a:lvl1pPr marL="371043" indent="-37104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364953" indent="-364953"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729916" indent="-356847"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1086772" indent="-356847"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451734" indent="-364953" algn="l" defTabSz="1192203"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751809" indent="-308197" algn="l" defTabSz="1167872" rtl="0" eaLnBrk="1" latinLnBrk="0" hangingPunct="1">
        <a:spcBef>
          <a:spcPct val="20000"/>
        </a:spcBef>
        <a:buClr>
          <a:schemeClr val="bg2"/>
        </a:buClr>
        <a:buSzPct val="60000"/>
        <a:buFont typeface="Wingdings" pitchFamily="2" charset="2"/>
        <a:buChar char="§"/>
        <a:defRPr sz="2700" kern="1200">
          <a:solidFill>
            <a:schemeClr val="tx1"/>
          </a:solidFill>
          <a:latin typeface="Arial" pitchFamily="34" charset="0"/>
          <a:ea typeface="+mn-ea"/>
          <a:cs typeface="+mn-cs"/>
        </a:defRPr>
      </a:lvl6pPr>
      <a:lvl7pPr marL="3795578" indent="-291968" algn="l" defTabSz="116787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379520" indent="-291968" algn="l" defTabSz="116787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4963451" indent="-291968" algn="l" defTabSz="1167872"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167872" rtl="0" eaLnBrk="1" latinLnBrk="0" hangingPunct="1">
        <a:defRPr sz="2300" kern="1200">
          <a:solidFill>
            <a:schemeClr val="tx1"/>
          </a:solidFill>
          <a:latin typeface="+mn-lt"/>
          <a:ea typeface="+mn-ea"/>
          <a:cs typeface="+mn-cs"/>
        </a:defRPr>
      </a:lvl1pPr>
      <a:lvl2pPr marL="583935" algn="l" defTabSz="1167872" rtl="0" eaLnBrk="1" latinLnBrk="0" hangingPunct="1">
        <a:defRPr sz="2300" kern="1200">
          <a:solidFill>
            <a:schemeClr val="tx1"/>
          </a:solidFill>
          <a:latin typeface="+mn-lt"/>
          <a:ea typeface="+mn-ea"/>
          <a:cs typeface="+mn-cs"/>
        </a:defRPr>
      </a:lvl2pPr>
      <a:lvl3pPr marL="1167872" algn="l" defTabSz="1167872" rtl="0" eaLnBrk="1" latinLnBrk="0" hangingPunct="1">
        <a:defRPr sz="2300" kern="1200">
          <a:solidFill>
            <a:schemeClr val="tx1"/>
          </a:solidFill>
          <a:latin typeface="+mn-lt"/>
          <a:ea typeface="+mn-ea"/>
          <a:cs typeface="+mn-cs"/>
        </a:defRPr>
      </a:lvl3pPr>
      <a:lvl4pPr marL="1751809" algn="l" defTabSz="1167872" rtl="0" eaLnBrk="1" latinLnBrk="0" hangingPunct="1">
        <a:defRPr sz="2300" kern="1200">
          <a:solidFill>
            <a:schemeClr val="tx1"/>
          </a:solidFill>
          <a:latin typeface="+mn-lt"/>
          <a:ea typeface="+mn-ea"/>
          <a:cs typeface="+mn-cs"/>
        </a:defRPr>
      </a:lvl4pPr>
      <a:lvl5pPr marL="2335742" algn="l" defTabSz="1167872" rtl="0" eaLnBrk="1" latinLnBrk="0" hangingPunct="1">
        <a:defRPr sz="2300" kern="1200">
          <a:solidFill>
            <a:schemeClr val="tx1"/>
          </a:solidFill>
          <a:latin typeface="+mn-lt"/>
          <a:ea typeface="+mn-ea"/>
          <a:cs typeface="+mn-cs"/>
        </a:defRPr>
      </a:lvl5pPr>
      <a:lvl6pPr marL="2919676" algn="l" defTabSz="1167872" rtl="0" eaLnBrk="1" latinLnBrk="0" hangingPunct="1">
        <a:defRPr sz="2300" kern="1200">
          <a:solidFill>
            <a:schemeClr val="tx1"/>
          </a:solidFill>
          <a:latin typeface="+mn-lt"/>
          <a:ea typeface="+mn-ea"/>
          <a:cs typeface="+mn-cs"/>
        </a:defRPr>
      </a:lvl6pPr>
      <a:lvl7pPr marL="3503613" algn="l" defTabSz="1167872" rtl="0" eaLnBrk="1" latinLnBrk="0" hangingPunct="1">
        <a:defRPr sz="2300" kern="1200">
          <a:solidFill>
            <a:schemeClr val="tx1"/>
          </a:solidFill>
          <a:latin typeface="+mn-lt"/>
          <a:ea typeface="+mn-ea"/>
          <a:cs typeface="+mn-cs"/>
        </a:defRPr>
      </a:lvl7pPr>
      <a:lvl8pPr marL="4087551" algn="l" defTabSz="1167872" rtl="0" eaLnBrk="1" latinLnBrk="0" hangingPunct="1">
        <a:defRPr sz="2300" kern="1200">
          <a:solidFill>
            <a:schemeClr val="tx1"/>
          </a:solidFill>
          <a:latin typeface="+mn-lt"/>
          <a:ea typeface="+mn-ea"/>
          <a:cs typeface="+mn-cs"/>
        </a:defRPr>
      </a:lvl8pPr>
      <a:lvl9pPr marL="4671484" algn="l" defTabSz="1167872"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7376"/>
            <a:ext cx="12187238" cy="6859588"/>
          </a:xfrm>
          <a:prstGeom prst="rect">
            <a:avLst/>
          </a:prstGeom>
          <a:noFill/>
          <a:ln>
            <a:noFill/>
          </a:ln>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76"/>
            <a:ext cx="12187238" cy="4991821"/>
          </a:xfrm>
          <a:prstGeom prst="rect">
            <a:avLst/>
          </a:prstGeom>
          <a:solidFill>
            <a:schemeClr val="accent5">
              <a:lumMod val="60000"/>
              <a:lumOff val="40000"/>
            </a:schemeClr>
          </a:solidFill>
          <a:ln>
            <a:noFill/>
          </a:ln>
        </p:spPr>
      </p:pic>
      <p:sp>
        <p:nvSpPr>
          <p:cNvPr id="3" name="Rectangle 2"/>
          <p:cNvSpPr/>
          <p:nvPr/>
        </p:nvSpPr>
        <p:spPr>
          <a:xfrm>
            <a:off x="0" y="4964445"/>
            <a:ext cx="12187238" cy="1867767"/>
          </a:xfrm>
          <a:prstGeom prst="rect">
            <a:avLst/>
          </a:prstGeom>
          <a:grp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4" name="Rectangle 3"/>
          <p:cNvSpPr/>
          <p:nvPr/>
        </p:nvSpPr>
        <p:spPr>
          <a:xfrm>
            <a:off x="0" y="4964445"/>
            <a:ext cx="12187238" cy="185930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5" name="Rectangle 4"/>
          <p:cNvSpPr/>
          <p:nvPr/>
        </p:nvSpPr>
        <p:spPr>
          <a:xfrm>
            <a:off x="1209146" y="5137091"/>
            <a:ext cx="9916054" cy="1508105"/>
          </a:xfrm>
          <a:prstGeom prst="rect">
            <a:avLst/>
          </a:prstGeom>
        </p:spPr>
        <p:txBody>
          <a:bodyPr wrap="square">
            <a:spAutoFit/>
          </a:bodyPr>
          <a:lstStyle/>
          <a:p>
            <a:pPr algn="ctr"/>
            <a:r>
              <a:rPr lang="en-US" sz="3600" b="1" dirty="0" smtClean="0">
                <a:solidFill>
                  <a:schemeClr val="bg1"/>
                </a:solidFill>
                <a:effectLst>
                  <a:innerShdw blurRad="63500" dist="50800">
                    <a:prstClr val="black">
                      <a:alpha val="50000"/>
                    </a:prstClr>
                  </a:innerShdw>
                </a:effectLst>
              </a:rPr>
              <a:t>A Study on </a:t>
            </a:r>
            <a:r>
              <a:rPr lang="en-US" sz="3600" b="1" dirty="0">
                <a:solidFill>
                  <a:schemeClr val="bg1"/>
                </a:solidFill>
                <a:effectLst>
                  <a:innerShdw blurRad="63500" dist="50800">
                    <a:prstClr val="black">
                      <a:alpha val="50000"/>
                    </a:prstClr>
                  </a:innerShdw>
                </a:effectLst>
              </a:rPr>
              <a:t>Automobile Engine test results of various </a:t>
            </a:r>
            <a:r>
              <a:rPr lang="en-US" sz="3600" b="1" dirty="0" smtClean="0">
                <a:solidFill>
                  <a:schemeClr val="bg1"/>
                </a:solidFill>
                <a:effectLst>
                  <a:innerShdw blurRad="63500" dist="50800">
                    <a:prstClr val="black">
                      <a:alpha val="50000"/>
                    </a:prstClr>
                  </a:innerShdw>
                </a:effectLst>
              </a:rPr>
              <a:t>configurations</a:t>
            </a:r>
          </a:p>
          <a:p>
            <a:pPr algn="ctr"/>
            <a:r>
              <a:rPr lang="en-US" sz="2000" b="1" dirty="0" smtClean="0">
                <a:solidFill>
                  <a:schemeClr val="bg1"/>
                </a:solidFill>
                <a:effectLst>
                  <a:innerShdw blurRad="63500" dist="50800">
                    <a:prstClr val="black">
                      <a:alpha val="50000"/>
                    </a:prstClr>
                  </a:innerShdw>
                </a:effectLst>
              </a:rPr>
              <a:t>By : Ravi Krishna Kyram </a:t>
            </a:r>
            <a:endParaRPr lang="en-IN" sz="2000" b="1" dirty="0">
              <a:solidFill>
                <a:schemeClr val="bg1"/>
              </a:solidFill>
            </a:endParaRPr>
          </a:p>
        </p:txBody>
      </p:sp>
    </p:spTree>
    <p:extLst>
      <p:ext uri="{BB962C8B-B14F-4D97-AF65-F5344CB8AC3E}">
        <p14:creationId xmlns:p14="http://schemas.microsoft.com/office/powerpoint/2010/main" val="3040885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118" y="727260"/>
            <a:ext cx="10964283" cy="384721"/>
          </a:xfrm>
        </p:spPr>
        <p:txBody>
          <a:bodyPr/>
          <a:lstStyle/>
          <a:p>
            <a:r>
              <a:rPr lang="en-IN" dirty="0" smtClean="0"/>
              <a:t>Decision Tree:</a:t>
            </a:r>
            <a:endParaRPr lang="en-IN" dirty="0"/>
          </a:p>
        </p:txBody>
      </p:sp>
      <p:sp>
        <p:nvSpPr>
          <p:cNvPr id="6" name="Rectangle 5"/>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7" name="Rectangle 6"/>
          <p:cNvSpPr/>
          <p:nvPr/>
        </p:nvSpPr>
        <p:spPr>
          <a:xfrm>
            <a:off x="1" y="-18908"/>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Decision Tree:</a:t>
            </a:r>
            <a:endParaRPr lang="en-IN" sz="3200" b="1" dirty="0">
              <a:solidFill>
                <a:schemeClr val="bg1"/>
              </a:solidFill>
            </a:endParaRPr>
          </a:p>
        </p:txBody>
      </p:sp>
      <p:pic>
        <p:nvPicPr>
          <p:cNvPr id="1126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73" y="1141413"/>
            <a:ext cx="4691327" cy="229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3590923"/>
            <a:ext cx="4008437"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763" y="3879320"/>
            <a:ext cx="105251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725670" y="3599389"/>
            <a:ext cx="551498"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1800" b="1" dirty="0" smtClean="0">
                <a:latin typeface="+mj-lt"/>
              </a:rPr>
              <a:t>Train</a:t>
            </a:r>
            <a:endParaRPr lang="en-IN" sz="1800" b="1" dirty="0" smtClean="0">
              <a:latin typeface="+mj-lt"/>
            </a:endParaRPr>
          </a:p>
        </p:txBody>
      </p:sp>
      <p:sp>
        <p:nvSpPr>
          <p:cNvPr id="9" name="TextBox 8"/>
          <p:cNvSpPr txBox="1"/>
          <p:nvPr/>
        </p:nvSpPr>
        <p:spPr>
          <a:xfrm>
            <a:off x="1676400" y="5690400"/>
            <a:ext cx="1009892" cy="18466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1200" b="1" dirty="0" err="1" smtClean="0">
                <a:latin typeface="+mj-lt"/>
              </a:rPr>
              <a:t>Cp</a:t>
            </a:r>
            <a:r>
              <a:rPr lang="en-IN" sz="1200" b="1" dirty="0" smtClean="0">
                <a:latin typeface="+mj-lt"/>
              </a:rPr>
              <a:t> = 0.032710</a:t>
            </a:r>
            <a:endParaRPr lang="en-IN" sz="1200" b="1" dirty="0" smtClean="0">
              <a:latin typeface="+mj-lt"/>
            </a:endParaRPr>
          </a:p>
        </p:txBody>
      </p:sp>
      <p:sp>
        <p:nvSpPr>
          <p:cNvPr id="10" name="TextBox 9"/>
          <p:cNvSpPr txBox="1"/>
          <p:nvPr/>
        </p:nvSpPr>
        <p:spPr>
          <a:xfrm>
            <a:off x="4576763" y="4503963"/>
            <a:ext cx="1195840" cy="21544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1400" dirty="0" smtClean="0">
                <a:latin typeface="+mj-lt"/>
              </a:rPr>
              <a:t>Accuracy 86 %</a:t>
            </a:r>
            <a:endParaRPr lang="en-IN" sz="1400" dirty="0" smtClean="0">
              <a:latin typeface="+mj-lt"/>
            </a:endParaRPr>
          </a:p>
        </p:txBody>
      </p:sp>
      <p:sp>
        <p:nvSpPr>
          <p:cNvPr id="14" name="TextBox 13"/>
          <p:cNvSpPr txBox="1"/>
          <p:nvPr/>
        </p:nvSpPr>
        <p:spPr>
          <a:xfrm>
            <a:off x="4827270" y="4733922"/>
            <a:ext cx="457369"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1800" b="1" dirty="0" smtClean="0">
                <a:latin typeface="+mj-lt"/>
              </a:rPr>
              <a:t>Test</a:t>
            </a:r>
            <a:endParaRPr lang="en-IN" sz="1800" b="1" dirty="0" smtClean="0">
              <a:latin typeface="+mj-lt"/>
            </a:endParaRPr>
          </a:p>
        </p:txBody>
      </p:sp>
      <p:pic>
        <p:nvPicPr>
          <p:cNvPr id="11269"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764" y="4966352"/>
            <a:ext cx="1052512" cy="6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4576764" y="5632448"/>
            <a:ext cx="1195840" cy="21544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1400" dirty="0" smtClean="0">
                <a:latin typeface="+mj-lt"/>
              </a:rPr>
              <a:t>Accuracy 87 %</a:t>
            </a:r>
            <a:endParaRPr lang="en-IN" sz="1400" dirty="0" smtClean="0">
              <a:latin typeface="+mj-lt"/>
            </a:endParaRPr>
          </a:p>
        </p:txBody>
      </p:sp>
      <p:sp>
        <p:nvSpPr>
          <p:cNvPr id="18" name="Rectangle 17"/>
          <p:cNvSpPr/>
          <p:nvPr/>
        </p:nvSpPr>
        <p:spPr>
          <a:xfrm>
            <a:off x="6268038" y="0"/>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Random Forest:</a:t>
            </a:r>
            <a:endParaRPr lang="en-IN" sz="3200" b="1" dirty="0">
              <a:solidFill>
                <a:schemeClr val="bg1"/>
              </a:solidFill>
            </a:endParaRPr>
          </a:p>
        </p:txBody>
      </p:sp>
      <p:cxnSp>
        <p:nvCxnSpPr>
          <p:cNvPr id="12" name="Straight Connector 11"/>
          <p:cNvCxnSpPr>
            <a:endCxn id="6" idx="0"/>
          </p:cNvCxnSpPr>
          <p:nvPr/>
        </p:nvCxnSpPr>
        <p:spPr>
          <a:xfrm>
            <a:off x="6093619" y="0"/>
            <a:ext cx="0" cy="5894095"/>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pic>
        <p:nvPicPr>
          <p:cNvPr id="11271"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038" y="1236661"/>
            <a:ext cx="3957637" cy="146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8038" y="3055121"/>
            <a:ext cx="2670062" cy="23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9606128" y="3055121"/>
            <a:ext cx="1678408" cy="307777"/>
          </a:xfrm>
          <a:prstGeom prst="rect">
            <a:avLst/>
          </a:prstGeom>
        </p:spPr>
        <p:txBody>
          <a:bodyPr wrap="none">
            <a:spAutoFit/>
          </a:bodyPr>
          <a:lstStyle/>
          <a:p>
            <a:pPr hangingPunct="0"/>
            <a:r>
              <a:rPr lang="en-US" sz="1400" dirty="0"/>
              <a:t>Tuning to get </a:t>
            </a:r>
            <a:r>
              <a:rPr lang="en-US" sz="1400" dirty="0" err="1"/>
              <a:t>ntree</a:t>
            </a:r>
            <a:endParaRPr lang="en-IN" sz="1400" dirty="0"/>
          </a:p>
        </p:txBody>
      </p:sp>
      <p:pic>
        <p:nvPicPr>
          <p:cNvPr id="11273" name="Picture 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55630" y="3448896"/>
            <a:ext cx="2958570" cy="15669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814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7" name="Rectangle 6"/>
          <p:cNvSpPr/>
          <p:nvPr/>
        </p:nvSpPr>
        <p:spPr>
          <a:xfrm>
            <a:off x="0" y="-10444"/>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Random Forest:</a:t>
            </a:r>
            <a:endParaRPr lang="en-IN" sz="3200" b="1" dirty="0">
              <a:solidFill>
                <a:schemeClr val="bg1"/>
              </a:solidFill>
            </a:endParaRPr>
          </a:p>
        </p:txBody>
      </p:sp>
      <p:sp>
        <p:nvSpPr>
          <p:cNvPr id="8" name="TextBox 7"/>
          <p:cNvSpPr txBox="1"/>
          <p:nvPr/>
        </p:nvSpPr>
        <p:spPr>
          <a:xfrm>
            <a:off x="4333880" y="1340709"/>
            <a:ext cx="551498"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1800" b="1" dirty="0" smtClean="0">
                <a:latin typeface="+mj-lt"/>
              </a:rPr>
              <a:t>Train</a:t>
            </a:r>
            <a:endParaRPr lang="en-IN" sz="1800" b="1" dirty="0" smtClean="0">
              <a:latin typeface="+mj-lt"/>
            </a:endParaRPr>
          </a:p>
        </p:txBody>
      </p:sp>
      <p:sp>
        <p:nvSpPr>
          <p:cNvPr id="10" name="TextBox 9"/>
          <p:cNvSpPr txBox="1"/>
          <p:nvPr/>
        </p:nvSpPr>
        <p:spPr>
          <a:xfrm>
            <a:off x="4178567" y="2830907"/>
            <a:ext cx="1195840" cy="21544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1400" dirty="0" smtClean="0">
                <a:latin typeface="+mj-lt"/>
              </a:rPr>
              <a:t>Accuracy 94 %</a:t>
            </a:r>
            <a:endParaRPr lang="en-IN" sz="1400" dirty="0" smtClean="0">
              <a:latin typeface="+mj-lt"/>
            </a:endParaRPr>
          </a:p>
        </p:txBody>
      </p:sp>
      <p:sp>
        <p:nvSpPr>
          <p:cNvPr id="14" name="TextBox 13"/>
          <p:cNvSpPr txBox="1"/>
          <p:nvPr/>
        </p:nvSpPr>
        <p:spPr>
          <a:xfrm>
            <a:off x="4901115" y="3235737"/>
            <a:ext cx="457369"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1800" b="1" dirty="0" smtClean="0">
                <a:latin typeface="+mj-lt"/>
              </a:rPr>
              <a:t>Test</a:t>
            </a:r>
            <a:endParaRPr lang="en-IN" sz="1800" b="1" dirty="0" smtClean="0">
              <a:latin typeface="+mj-lt"/>
            </a:endParaRPr>
          </a:p>
        </p:txBody>
      </p:sp>
      <p:sp>
        <p:nvSpPr>
          <p:cNvPr id="16" name="TextBox 15"/>
          <p:cNvSpPr txBox="1"/>
          <p:nvPr/>
        </p:nvSpPr>
        <p:spPr>
          <a:xfrm>
            <a:off x="4668601" y="4540672"/>
            <a:ext cx="1195840" cy="21544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1400" dirty="0" smtClean="0">
                <a:latin typeface="+mj-lt"/>
              </a:rPr>
              <a:t>Accuracy 87 %</a:t>
            </a:r>
            <a:endParaRPr lang="en-IN" sz="1400" dirty="0" smtClean="0">
              <a:latin typeface="+mj-lt"/>
            </a:endParaRPr>
          </a:p>
        </p:txBody>
      </p:sp>
      <p:sp>
        <p:nvSpPr>
          <p:cNvPr id="18" name="Rectangle 17"/>
          <p:cNvSpPr/>
          <p:nvPr/>
        </p:nvSpPr>
        <p:spPr>
          <a:xfrm>
            <a:off x="6216762" y="0"/>
            <a:ext cx="2850325"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SVM:</a:t>
            </a:r>
            <a:endParaRPr lang="en-IN" sz="3200" b="1" dirty="0">
              <a:solidFill>
                <a:schemeClr val="bg1"/>
              </a:solidFill>
            </a:endParaRPr>
          </a:p>
        </p:txBody>
      </p:sp>
      <p:cxnSp>
        <p:nvCxnSpPr>
          <p:cNvPr id="12" name="Straight Connector 11"/>
          <p:cNvCxnSpPr>
            <a:endCxn id="6" idx="0"/>
          </p:cNvCxnSpPr>
          <p:nvPr/>
        </p:nvCxnSpPr>
        <p:spPr>
          <a:xfrm>
            <a:off x="6093619" y="0"/>
            <a:ext cx="0" cy="5894095"/>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pic>
        <p:nvPicPr>
          <p:cNvPr id="12290"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415903"/>
            <a:ext cx="2971800" cy="1531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Rectangle 21"/>
          <p:cNvSpPr/>
          <p:nvPr/>
        </p:nvSpPr>
        <p:spPr>
          <a:xfrm>
            <a:off x="931684" y="1032932"/>
            <a:ext cx="1668790" cy="307777"/>
          </a:xfrm>
          <a:prstGeom prst="rect">
            <a:avLst/>
          </a:prstGeom>
        </p:spPr>
        <p:txBody>
          <a:bodyPr wrap="none">
            <a:spAutoFit/>
          </a:bodyPr>
          <a:lstStyle/>
          <a:p>
            <a:pPr hangingPunct="0"/>
            <a:r>
              <a:rPr lang="en-US" sz="1400" dirty="0"/>
              <a:t>Tuning to get </a:t>
            </a:r>
            <a:r>
              <a:rPr lang="en-US" sz="1400" dirty="0" err="1" smtClean="0"/>
              <a:t>mget</a:t>
            </a:r>
            <a:endParaRPr lang="en-IN" sz="1400" dirty="0"/>
          </a:p>
        </p:txBody>
      </p:sp>
      <p:pic>
        <p:nvPicPr>
          <p:cNvPr id="1229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873" y="3448896"/>
            <a:ext cx="3912946" cy="218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232755" y="3081849"/>
            <a:ext cx="3038973" cy="307777"/>
          </a:xfrm>
          <a:prstGeom prst="rect">
            <a:avLst/>
          </a:prstGeom>
        </p:spPr>
        <p:txBody>
          <a:bodyPr wrap="none">
            <a:spAutoFit/>
          </a:bodyPr>
          <a:lstStyle/>
          <a:p>
            <a:pPr hangingPunct="0"/>
            <a:r>
              <a:rPr lang="en-US" sz="1400" dirty="0" smtClean="0"/>
              <a:t>To know the importance of variables</a:t>
            </a:r>
            <a:endParaRPr lang="en-IN" sz="1400" dirty="0"/>
          </a:p>
        </p:txBody>
      </p:sp>
      <p:pic>
        <p:nvPicPr>
          <p:cNvPr id="1229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9469" y="1761581"/>
            <a:ext cx="2414587"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0336" y="3692115"/>
            <a:ext cx="1738927" cy="62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0767" y="1086858"/>
            <a:ext cx="2636784" cy="134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0767" y="2632441"/>
            <a:ext cx="2501655" cy="215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29"/>
          <p:cNvSpPr/>
          <p:nvPr/>
        </p:nvSpPr>
        <p:spPr>
          <a:xfrm>
            <a:off x="6423294" y="4883971"/>
            <a:ext cx="1483098" cy="246221"/>
          </a:xfrm>
          <a:prstGeom prst="rect">
            <a:avLst/>
          </a:prstGeom>
        </p:spPr>
        <p:txBody>
          <a:bodyPr wrap="none">
            <a:spAutoFit/>
          </a:bodyPr>
          <a:lstStyle/>
          <a:p>
            <a:pPr hangingPunct="0"/>
            <a:r>
              <a:rPr lang="en-US" sz="1000" dirty="0" smtClean="0"/>
              <a:t>Gamma =0.01,cost=10</a:t>
            </a:r>
            <a:endParaRPr lang="en-IN" sz="1000" dirty="0"/>
          </a:p>
        </p:txBody>
      </p:sp>
      <p:sp>
        <p:nvSpPr>
          <p:cNvPr id="4" name="Rectangle 3"/>
          <p:cNvSpPr/>
          <p:nvPr/>
        </p:nvSpPr>
        <p:spPr>
          <a:xfrm>
            <a:off x="6310768" y="5156099"/>
            <a:ext cx="2124345" cy="584775"/>
          </a:xfrm>
          <a:prstGeom prst="rect">
            <a:avLst/>
          </a:prstGeom>
        </p:spPr>
        <p:txBody>
          <a:bodyPr wrap="square">
            <a:spAutoFit/>
          </a:bodyPr>
          <a:lstStyle/>
          <a:p>
            <a:pPr hangingPunct="0"/>
            <a:r>
              <a:rPr lang="en-US" sz="1600" dirty="0" smtClean="0"/>
              <a:t>Train Accuracy </a:t>
            </a:r>
            <a:r>
              <a:rPr lang="en-US" sz="1600" dirty="0"/>
              <a:t>87 %                                                                                    </a:t>
            </a:r>
            <a:r>
              <a:rPr lang="en-US" sz="1600" dirty="0" smtClean="0"/>
              <a:t>Test Accuracy  </a:t>
            </a:r>
            <a:r>
              <a:rPr lang="en-US" sz="1600" dirty="0"/>
              <a:t>89%</a:t>
            </a:r>
            <a:endParaRPr lang="en-IN" sz="1600" dirty="0"/>
          </a:p>
        </p:txBody>
      </p:sp>
      <p:cxnSp>
        <p:nvCxnSpPr>
          <p:cNvPr id="32" name="Straight Connector 31"/>
          <p:cNvCxnSpPr/>
          <p:nvPr/>
        </p:nvCxnSpPr>
        <p:spPr>
          <a:xfrm>
            <a:off x="9134497" y="-10444"/>
            <a:ext cx="0" cy="5894095"/>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228447" y="0"/>
            <a:ext cx="2850325"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XG Boost:</a:t>
            </a:r>
            <a:endParaRPr lang="en-IN" sz="3200" b="1" dirty="0">
              <a:solidFill>
                <a:schemeClr val="bg1"/>
              </a:solidFill>
            </a:endParaRPr>
          </a:p>
        </p:txBody>
      </p:sp>
      <p:pic>
        <p:nvPicPr>
          <p:cNvPr id="12296"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12952" y="1186820"/>
            <a:ext cx="28813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28447" y="2436304"/>
            <a:ext cx="2755748" cy="1789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tangle 35"/>
          <p:cNvSpPr/>
          <p:nvPr/>
        </p:nvSpPr>
        <p:spPr>
          <a:xfrm>
            <a:off x="9368738" y="4789955"/>
            <a:ext cx="2124345" cy="584775"/>
          </a:xfrm>
          <a:prstGeom prst="rect">
            <a:avLst/>
          </a:prstGeom>
        </p:spPr>
        <p:txBody>
          <a:bodyPr wrap="square">
            <a:spAutoFit/>
          </a:bodyPr>
          <a:lstStyle/>
          <a:p>
            <a:pPr hangingPunct="0"/>
            <a:r>
              <a:rPr lang="en-US" sz="1600" dirty="0" smtClean="0"/>
              <a:t>Train Accuracy 89 </a:t>
            </a:r>
            <a:r>
              <a:rPr lang="en-US" sz="1600" dirty="0"/>
              <a:t>%                                                                                    </a:t>
            </a:r>
            <a:r>
              <a:rPr lang="en-US" sz="1600" dirty="0" smtClean="0"/>
              <a:t>Test Accuracy  86%</a:t>
            </a:r>
            <a:endParaRPr lang="en-IN" sz="1600" dirty="0"/>
          </a:p>
        </p:txBody>
      </p:sp>
    </p:spTree>
    <p:extLst>
      <p:ext uri="{BB962C8B-B14F-4D97-AF65-F5344CB8AC3E}">
        <p14:creationId xmlns:p14="http://schemas.microsoft.com/office/powerpoint/2010/main" val="713145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133" y="708223"/>
            <a:ext cx="5325533"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IN" sz="2000" dirty="0" smtClean="0">
                <a:solidFill>
                  <a:srgbClr val="FF0000"/>
                </a:solidFill>
                <a:latin typeface="+mj-lt"/>
              </a:rPr>
              <a:t>Problem Statement:</a:t>
            </a:r>
          </a:p>
        </p:txBody>
      </p:sp>
      <p:sp>
        <p:nvSpPr>
          <p:cNvPr id="11" name="Rectangle 10"/>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12" name="Rectangle 11"/>
          <p:cNvSpPr/>
          <p:nvPr/>
        </p:nvSpPr>
        <p:spPr>
          <a:xfrm>
            <a:off x="1" y="-18908"/>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Evaluations/Results:</a:t>
            </a:r>
            <a:endParaRPr lang="en-IN" sz="3200" b="1" dirty="0">
              <a:solidFill>
                <a:schemeClr val="bg1"/>
              </a:solidFill>
            </a:endParaRPr>
          </a:p>
        </p:txBody>
      </p:sp>
      <p:sp>
        <p:nvSpPr>
          <p:cNvPr id="3" name="Oval 2"/>
          <p:cNvSpPr/>
          <p:nvPr/>
        </p:nvSpPr>
        <p:spPr>
          <a:xfrm>
            <a:off x="4165600" y="1701800"/>
            <a:ext cx="1752601" cy="711200"/>
          </a:xfrm>
          <a:prstGeom prst="ellipse">
            <a:avLst/>
          </a:prstGeom>
          <a:grpFill/>
          <a:ln w="25400" cap="flat" cmpd="sng" algn="ctr">
            <a:solidFill>
              <a:sysClr val="window" lastClr="FFFFFF">
                <a:hueOff val="0"/>
                <a:satOff val="0"/>
                <a:lumOff val="0"/>
                <a:alphaOff val="0"/>
              </a:sysClr>
            </a:solidFill>
            <a:prstDash val="solid"/>
          </a:ln>
          <a:effectLst/>
        </p:spPr>
        <p:txBody>
          <a:bodyPr rtlCol="0" anchor="ctr"/>
          <a:lstStyle/>
          <a:p>
            <a:pPr algn="ctr"/>
            <a:endParaRPr lang="en-IN"/>
          </a:p>
        </p:txBody>
      </p:sp>
      <p:sp>
        <p:nvSpPr>
          <p:cNvPr id="6" name="Oval 5"/>
          <p:cNvSpPr/>
          <p:nvPr/>
        </p:nvSpPr>
        <p:spPr>
          <a:xfrm>
            <a:off x="5105401" y="1687378"/>
            <a:ext cx="2336800" cy="1532468"/>
          </a:xfrm>
          <a:prstGeom prst="ellipse">
            <a:avLst/>
          </a:prstGeom>
          <a:grpFill/>
          <a:ln w="60325" cap="flat" cmpd="sng" algn="ctr">
            <a:solidFill>
              <a:srgbClr val="005696"/>
            </a:solidFill>
            <a:prstDash val="solid"/>
          </a:ln>
          <a:effectLst/>
        </p:spPr>
        <p:txBody>
          <a:bodyPr rtlCol="0" anchor="ctr"/>
          <a:lstStyle/>
          <a:p>
            <a:pPr algn="ctr"/>
            <a:endParaRPr lang="en-IN"/>
          </a:p>
        </p:txBody>
      </p:sp>
      <p:sp>
        <p:nvSpPr>
          <p:cNvPr id="7" name="TextBox 6"/>
          <p:cNvSpPr txBox="1"/>
          <p:nvPr/>
        </p:nvSpPr>
        <p:spPr>
          <a:xfrm>
            <a:off x="5760038" y="2151325"/>
            <a:ext cx="1027525" cy="61555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4000" b="1" dirty="0" smtClean="0">
                <a:solidFill>
                  <a:srgbClr val="005696"/>
                </a:solidFill>
                <a:latin typeface="+mj-lt"/>
              </a:rPr>
              <a:t>13%</a:t>
            </a:r>
            <a:endParaRPr lang="en-IN" sz="4000" b="1" dirty="0" smtClean="0">
              <a:solidFill>
                <a:srgbClr val="005696"/>
              </a:solidFill>
              <a:latin typeface="+mj-lt"/>
            </a:endParaRPr>
          </a:p>
        </p:txBody>
      </p:sp>
      <p:sp>
        <p:nvSpPr>
          <p:cNvPr id="8" name="TextBox 7"/>
          <p:cNvSpPr txBox="1"/>
          <p:nvPr/>
        </p:nvSpPr>
        <p:spPr>
          <a:xfrm>
            <a:off x="3055295" y="3759200"/>
            <a:ext cx="7421904" cy="70788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algn="ctr" fontAlgn="base">
              <a:buFont typeface="Arial" pitchFamily="34" charset="0"/>
            </a:pPr>
            <a:r>
              <a:rPr lang="en-IN" b="1" dirty="0" smtClean="0">
                <a:solidFill>
                  <a:srgbClr val="005696"/>
                </a:solidFill>
                <a:latin typeface="+mj-lt"/>
              </a:rPr>
              <a:t>13 % of automotive engine test results Failing across</a:t>
            </a:r>
          </a:p>
          <a:p>
            <a:pPr algn="ctr" fontAlgn="base">
              <a:buFont typeface="Arial" pitchFamily="34" charset="0"/>
            </a:pPr>
            <a:r>
              <a:rPr lang="en-IN" b="1" dirty="0" smtClean="0">
                <a:solidFill>
                  <a:srgbClr val="005696"/>
                </a:solidFill>
                <a:latin typeface="+mj-lt"/>
              </a:rPr>
              <a:t> the given </a:t>
            </a:r>
            <a:r>
              <a:rPr lang="en-IN" b="1" dirty="0" smtClean="0">
                <a:solidFill>
                  <a:srgbClr val="005696"/>
                </a:solidFill>
                <a:latin typeface="+mj-lt"/>
              </a:rPr>
              <a:t>configurations</a:t>
            </a:r>
            <a:r>
              <a:rPr lang="en-IN" b="1" dirty="0" smtClean="0">
                <a:solidFill>
                  <a:srgbClr val="005696"/>
                </a:solidFill>
                <a:latin typeface="+mj-lt"/>
              </a:rPr>
              <a:t> </a:t>
            </a:r>
            <a:endParaRPr lang="en-IN" b="1" dirty="0" smtClean="0">
              <a:solidFill>
                <a:srgbClr val="005696"/>
              </a:solidFill>
              <a:latin typeface="+mj-lt"/>
            </a:endParaRPr>
          </a:p>
        </p:txBody>
      </p:sp>
    </p:spTree>
    <p:extLst>
      <p:ext uri="{BB962C8B-B14F-4D97-AF65-F5344CB8AC3E}">
        <p14:creationId xmlns:p14="http://schemas.microsoft.com/office/powerpoint/2010/main" val="2546621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133" y="708223"/>
            <a:ext cx="5325533"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IN" sz="2000" dirty="0" smtClean="0">
                <a:solidFill>
                  <a:srgbClr val="FF0000"/>
                </a:solidFill>
                <a:latin typeface="+mj-lt"/>
              </a:rPr>
              <a:t>Problem Statement:</a:t>
            </a:r>
          </a:p>
        </p:txBody>
      </p:sp>
      <p:sp>
        <p:nvSpPr>
          <p:cNvPr id="11" name="Rectangle 10"/>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12" name="Rectangle 11"/>
          <p:cNvSpPr/>
          <p:nvPr/>
        </p:nvSpPr>
        <p:spPr>
          <a:xfrm>
            <a:off x="1" y="-18908"/>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Accuracy Percentage:</a:t>
            </a:r>
            <a:endParaRPr lang="en-IN" sz="3200" b="1" dirty="0">
              <a:solidFill>
                <a:schemeClr val="bg1"/>
              </a:solidFill>
            </a:endParaRPr>
          </a:p>
        </p:txBody>
      </p:sp>
      <p:sp>
        <p:nvSpPr>
          <p:cNvPr id="3" name="Oval 2"/>
          <p:cNvSpPr/>
          <p:nvPr/>
        </p:nvSpPr>
        <p:spPr>
          <a:xfrm>
            <a:off x="4165600" y="1701800"/>
            <a:ext cx="1752601" cy="711200"/>
          </a:xfrm>
          <a:prstGeom prst="ellipse">
            <a:avLst/>
          </a:prstGeom>
          <a:grpFill/>
          <a:ln w="25400" cap="flat" cmpd="sng" algn="ctr">
            <a:solidFill>
              <a:sysClr val="window" lastClr="FFFFFF">
                <a:hueOff val="0"/>
                <a:satOff val="0"/>
                <a:lumOff val="0"/>
                <a:alphaOff val="0"/>
              </a:sysClr>
            </a:solidFill>
            <a:prstDash val="solid"/>
          </a:ln>
          <a:effectLst/>
        </p:spPr>
        <p:txBody>
          <a:bodyPr rtlCol="0" anchor="ctr"/>
          <a:lstStyle/>
          <a:p>
            <a:pPr algn="ctr"/>
            <a:endParaRPr lang="en-IN"/>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33" y="1306512"/>
            <a:ext cx="61436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4037857657"/>
              </p:ext>
            </p:extLst>
          </p:nvPr>
        </p:nvGraphicFramePr>
        <p:xfrm>
          <a:off x="6404502" y="1875365"/>
          <a:ext cx="5740401" cy="2548468"/>
        </p:xfrm>
        <a:graphic>
          <a:graphicData uri="http://schemas.openxmlformats.org/drawingml/2006/table">
            <a:tbl>
              <a:tblPr firstRow="1" bandRow="1">
                <a:tableStyleId>{5C22544A-7EE6-4342-B048-85BDC9FD1C3A}</a:tableStyleId>
              </a:tblPr>
              <a:tblGrid>
                <a:gridCol w="1913467"/>
                <a:gridCol w="1913467"/>
                <a:gridCol w="1913467"/>
              </a:tblGrid>
              <a:tr h="694268">
                <a:tc>
                  <a:txBody>
                    <a:bodyPr/>
                    <a:lstStyle/>
                    <a:p>
                      <a:pPr algn="ctr"/>
                      <a:r>
                        <a:rPr lang="en-IN" sz="1600" dirty="0" smtClean="0">
                          <a:solidFill>
                            <a:srgbClr val="005696"/>
                          </a:solidFill>
                        </a:rPr>
                        <a:t>Machine Learning</a:t>
                      </a:r>
                    </a:p>
                    <a:p>
                      <a:pPr algn="ctr"/>
                      <a:r>
                        <a:rPr lang="en-IN" sz="1600" dirty="0" smtClean="0">
                          <a:solidFill>
                            <a:srgbClr val="005696"/>
                          </a:solidFill>
                        </a:rPr>
                        <a:t>Algorithm</a:t>
                      </a:r>
                      <a:endParaRPr lang="en-IN" sz="1600" dirty="0">
                        <a:solidFill>
                          <a:srgbClr val="005696"/>
                        </a:solidFill>
                      </a:endParaRPr>
                    </a:p>
                  </a:txBody>
                  <a:tcPr/>
                </a:tc>
                <a:tc>
                  <a:txBody>
                    <a:bodyPr/>
                    <a:lstStyle/>
                    <a:p>
                      <a:pPr algn="ctr"/>
                      <a:r>
                        <a:rPr lang="en-IN" sz="1600" dirty="0" smtClean="0">
                          <a:solidFill>
                            <a:srgbClr val="005696"/>
                          </a:solidFill>
                        </a:rPr>
                        <a:t>Accuracy Percentage Score</a:t>
                      </a:r>
                      <a:endParaRPr lang="en-IN" sz="1600" dirty="0">
                        <a:solidFill>
                          <a:srgbClr val="005696"/>
                        </a:solidFill>
                      </a:endParaRPr>
                    </a:p>
                  </a:txBody>
                  <a:tcPr/>
                </a:tc>
                <a:tc>
                  <a:txBody>
                    <a:bodyPr/>
                    <a:lstStyle/>
                    <a:p>
                      <a:r>
                        <a:rPr lang="en-IN" sz="1600" dirty="0" smtClean="0">
                          <a:solidFill>
                            <a:srgbClr val="005696"/>
                          </a:solidFill>
                        </a:rPr>
                        <a:t>Error Percentage</a:t>
                      </a:r>
                      <a:endParaRPr lang="en-IN" sz="1600" dirty="0">
                        <a:solidFill>
                          <a:srgbClr val="005696"/>
                        </a:solidFill>
                      </a:endParaRPr>
                    </a:p>
                  </a:txBody>
                  <a:tcPr/>
                </a:tc>
              </a:tr>
              <a:tr h="370840">
                <a:tc>
                  <a:txBody>
                    <a:bodyPr/>
                    <a:lstStyle/>
                    <a:p>
                      <a:r>
                        <a:rPr lang="en-IN" sz="1600" dirty="0" smtClean="0"/>
                        <a:t>Decision tree</a:t>
                      </a:r>
                      <a:endParaRPr lang="en-IN" sz="1600" dirty="0"/>
                    </a:p>
                  </a:txBody>
                  <a:tcPr/>
                </a:tc>
                <a:tc>
                  <a:txBody>
                    <a:bodyPr/>
                    <a:lstStyle/>
                    <a:p>
                      <a:r>
                        <a:rPr lang="en-IN" sz="1600" dirty="0" smtClean="0"/>
                        <a:t>85</a:t>
                      </a:r>
                      <a:endParaRPr lang="en-IN" sz="1600" dirty="0"/>
                    </a:p>
                  </a:txBody>
                  <a:tcPr/>
                </a:tc>
                <a:tc>
                  <a:txBody>
                    <a:bodyPr/>
                    <a:lstStyle/>
                    <a:p>
                      <a:r>
                        <a:rPr lang="en-IN" sz="1600" dirty="0" smtClean="0"/>
                        <a:t>15</a:t>
                      </a:r>
                      <a:endParaRPr lang="en-IN" sz="1600" dirty="0"/>
                    </a:p>
                  </a:txBody>
                  <a:tcPr/>
                </a:tc>
              </a:tr>
              <a:tr h="370840">
                <a:tc>
                  <a:txBody>
                    <a:bodyPr/>
                    <a:lstStyle/>
                    <a:p>
                      <a:r>
                        <a:rPr lang="en-IN" sz="1600" dirty="0" smtClean="0"/>
                        <a:t>Random forest</a:t>
                      </a:r>
                      <a:endParaRPr lang="en-IN" sz="1600" dirty="0"/>
                    </a:p>
                  </a:txBody>
                  <a:tcPr/>
                </a:tc>
                <a:tc>
                  <a:txBody>
                    <a:bodyPr/>
                    <a:lstStyle/>
                    <a:p>
                      <a:r>
                        <a:rPr lang="en-IN" sz="1600" dirty="0" smtClean="0"/>
                        <a:t>86</a:t>
                      </a:r>
                      <a:endParaRPr lang="en-IN" sz="1600" dirty="0"/>
                    </a:p>
                  </a:txBody>
                  <a:tcPr/>
                </a:tc>
                <a:tc>
                  <a:txBody>
                    <a:bodyPr/>
                    <a:lstStyle/>
                    <a:p>
                      <a:r>
                        <a:rPr lang="en-IN" sz="1600" dirty="0" smtClean="0"/>
                        <a:t>14</a:t>
                      </a:r>
                      <a:endParaRPr lang="en-IN" sz="1600" dirty="0"/>
                    </a:p>
                  </a:txBody>
                  <a:tcPr/>
                </a:tc>
              </a:tr>
              <a:tr h="370840">
                <a:tc>
                  <a:txBody>
                    <a:bodyPr/>
                    <a:lstStyle/>
                    <a:p>
                      <a:r>
                        <a:rPr lang="en-IN" sz="1600" dirty="0" smtClean="0"/>
                        <a:t>Naïve Bayes</a:t>
                      </a:r>
                      <a:endParaRPr lang="en-IN" sz="1600" dirty="0"/>
                    </a:p>
                  </a:txBody>
                  <a:tcPr/>
                </a:tc>
                <a:tc>
                  <a:txBody>
                    <a:bodyPr/>
                    <a:lstStyle/>
                    <a:p>
                      <a:r>
                        <a:rPr lang="en-IN" sz="1600" dirty="0" smtClean="0"/>
                        <a:t>81</a:t>
                      </a:r>
                      <a:endParaRPr lang="en-IN" sz="1600" dirty="0"/>
                    </a:p>
                  </a:txBody>
                  <a:tcPr/>
                </a:tc>
                <a:tc>
                  <a:txBody>
                    <a:bodyPr/>
                    <a:lstStyle/>
                    <a:p>
                      <a:r>
                        <a:rPr lang="en-IN" sz="1600" dirty="0" smtClean="0"/>
                        <a:t>19</a:t>
                      </a:r>
                      <a:endParaRPr lang="en-IN" sz="1600" dirty="0"/>
                    </a:p>
                  </a:txBody>
                  <a:tcPr/>
                </a:tc>
              </a:tr>
              <a:tr h="370840">
                <a:tc>
                  <a:txBody>
                    <a:bodyPr/>
                    <a:lstStyle/>
                    <a:p>
                      <a:r>
                        <a:rPr lang="en-IN" sz="1600" dirty="0" smtClean="0"/>
                        <a:t>SVM</a:t>
                      </a:r>
                      <a:endParaRPr lang="en-IN" sz="1600" dirty="0"/>
                    </a:p>
                  </a:txBody>
                  <a:tcPr/>
                </a:tc>
                <a:tc>
                  <a:txBody>
                    <a:bodyPr/>
                    <a:lstStyle/>
                    <a:p>
                      <a:r>
                        <a:rPr lang="en-IN" sz="1600" dirty="0" smtClean="0"/>
                        <a:t>87</a:t>
                      </a:r>
                      <a:endParaRPr lang="en-IN" sz="1600" dirty="0"/>
                    </a:p>
                  </a:txBody>
                  <a:tcPr/>
                </a:tc>
                <a:tc>
                  <a:txBody>
                    <a:bodyPr/>
                    <a:lstStyle/>
                    <a:p>
                      <a:r>
                        <a:rPr lang="en-IN" sz="1600" dirty="0" smtClean="0"/>
                        <a:t>13</a:t>
                      </a:r>
                      <a:endParaRPr lang="en-IN" sz="1600" dirty="0"/>
                    </a:p>
                  </a:txBody>
                  <a:tcPr/>
                </a:tc>
              </a:tr>
              <a:tr h="370840">
                <a:tc>
                  <a:txBody>
                    <a:bodyPr/>
                    <a:lstStyle/>
                    <a:p>
                      <a:r>
                        <a:rPr lang="en-IN" sz="1600" dirty="0" smtClean="0"/>
                        <a:t>Gradient boost</a:t>
                      </a:r>
                      <a:endParaRPr lang="en-IN" sz="1600" dirty="0"/>
                    </a:p>
                  </a:txBody>
                  <a:tcPr/>
                </a:tc>
                <a:tc>
                  <a:txBody>
                    <a:bodyPr/>
                    <a:lstStyle/>
                    <a:p>
                      <a:r>
                        <a:rPr lang="en-IN" sz="1600" dirty="0" smtClean="0"/>
                        <a:t>85</a:t>
                      </a:r>
                      <a:endParaRPr lang="en-IN" sz="1600" dirty="0"/>
                    </a:p>
                  </a:txBody>
                  <a:tcPr/>
                </a:tc>
                <a:tc>
                  <a:txBody>
                    <a:bodyPr/>
                    <a:lstStyle/>
                    <a:p>
                      <a:r>
                        <a:rPr lang="en-IN" sz="1600" dirty="0" smtClean="0"/>
                        <a:t>15</a:t>
                      </a:r>
                      <a:endParaRPr lang="en-IN" sz="1600" dirty="0"/>
                    </a:p>
                  </a:txBody>
                  <a:tcPr/>
                </a:tc>
              </a:tr>
            </a:tbl>
          </a:graphicData>
        </a:graphic>
      </p:graphicFrame>
    </p:spTree>
    <p:extLst>
      <p:ext uri="{BB962C8B-B14F-4D97-AF65-F5344CB8AC3E}">
        <p14:creationId xmlns:p14="http://schemas.microsoft.com/office/powerpoint/2010/main" val="3976811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21" name="Rectangle 20"/>
          <p:cNvSpPr/>
          <p:nvPr/>
        </p:nvSpPr>
        <p:spPr>
          <a:xfrm>
            <a:off x="1" y="-18908"/>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Conclusion:</a:t>
            </a:r>
            <a:endParaRPr lang="en-IN" sz="3200" b="1" dirty="0">
              <a:solidFill>
                <a:schemeClr val="bg1"/>
              </a:solidFill>
            </a:endParaRPr>
          </a:p>
        </p:txBody>
      </p:sp>
      <p:sp>
        <p:nvSpPr>
          <p:cNvPr id="2" name="TextBox 1"/>
          <p:cNvSpPr txBox="1"/>
          <p:nvPr/>
        </p:nvSpPr>
        <p:spPr>
          <a:xfrm>
            <a:off x="541867" y="1542591"/>
            <a:ext cx="9621224" cy="70788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dirty="0" smtClean="0">
                <a:latin typeface="+mj-lt"/>
              </a:rPr>
              <a:t>SVM Model is giving the better accuracy (87%) to identify the test failures </a:t>
            </a:r>
          </a:p>
          <a:p>
            <a:pPr fontAlgn="base">
              <a:buFont typeface="Arial" pitchFamily="34" charset="0"/>
            </a:pPr>
            <a:r>
              <a:rPr lang="en-IN" dirty="0" smtClean="0">
                <a:latin typeface="+mj-lt"/>
              </a:rPr>
              <a:t>of Automobile </a:t>
            </a:r>
            <a:r>
              <a:rPr lang="en-IN" dirty="0" smtClean="0">
                <a:latin typeface="+mj-lt"/>
              </a:rPr>
              <a:t>Engines of various configurations</a:t>
            </a:r>
            <a:r>
              <a:rPr lang="en-IN" dirty="0" smtClean="0">
                <a:latin typeface="+mj-lt"/>
              </a:rPr>
              <a:t> .</a:t>
            </a:r>
            <a:endParaRPr lang="en-IN" dirty="0" smtClean="0">
              <a:latin typeface="+mj-lt"/>
            </a:endParaRPr>
          </a:p>
        </p:txBody>
      </p:sp>
    </p:spTree>
    <p:extLst>
      <p:ext uri="{BB962C8B-B14F-4D97-AF65-F5344CB8AC3E}">
        <p14:creationId xmlns:p14="http://schemas.microsoft.com/office/powerpoint/2010/main" val="998397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7376"/>
            <a:ext cx="12187238" cy="6859588"/>
          </a:xfrm>
          <a:prstGeom prst="rect">
            <a:avLst/>
          </a:prstGeom>
          <a:solidFill>
            <a:schemeClr val="tx2">
              <a:lumMod val="20000"/>
              <a:lumOff val="80000"/>
            </a:schemeClr>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 y="-27375"/>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Presentation Outline :</a:t>
            </a:r>
            <a:endParaRPr lang="en-IN" sz="3200" b="1" dirty="0">
              <a:solidFill>
                <a:schemeClr val="bg1"/>
              </a:solidFill>
            </a:endParaRPr>
          </a:p>
        </p:txBody>
      </p:sp>
      <p:sp>
        <p:nvSpPr>
          <p:cNvPr id="4" name="TextBox 3"/>
          <p:cNvSpPr txBox="1"/>
          <p:nvPr/>
        </p:nvSpPr>
        <p:spPr>
          <a:xfrm>
            <a:off x="1117600" y="1463425"/>
            <a:ext cx="4898777" cy="3877985"/>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sz="3600" b="1" dirty="0" smtClean="0">
                <a:solidFill>
                  <a:schemeClr val="bg1"/>
                </a:solidFill>
                <a:latin typeface="+mj-lt"/>
              </a:rPr>
              <a:t>1. Business Objective</a:t>
            </a:r>
          </a:p>
          <a:p>
            <a:pPr fontAlgn="base">
              <a:buFont typeface="Arial" pitchFamily="34" charset="0"/>
            </a:pPr>
            <a:r>
              <a:rPr lang="en-IN" sz="3600" b="1" dirty="0" smtClean="0">
                <a:solidFill>
                  <a:schemeClr val="bg1"/>
                </a:solidFill>
                <a:latin typeface="+mj-lt"/>
              </a:rPr>
              <a:t>2. Data Source</a:t>
            </a:r>
          </a:p>
          <a:p>
            <a:pPr fontAlgn="base">
              <a:buFont typeface="Arial" pitchFamily="34" charset="0"/>
            </a:pPr>
            <a:r>
              <a:rPr lang="en-IN" sz="3600" b="1" dirty="0" smtClean="0">
                <a:solidFill>
                  <a:schemeClr val="bg1"/>
                </a:solidFill>
                <a:latin typeface="+mj-lt"/>
              </a:rPr>
              <a:t>3. Approach</a:t>
            </a:r>
          </a:p>
          <a:p>
            <a:pPr fontAlgn="base">
              <a:buFont typeface="Arial" pitchFamily="34" charset="0"/>
            </a:pPr>
            <a:r>
              <a:rPr lang="en-IN" sz="3600" b="1" dirty="0">
                <a:solidFill>
                  <a:schemeClr val="bg1"/>
                </a:solidFill>
                <a:latin typeface="+mj-lt"/>
              </a:rPr>
              <a:t>4</a:t>
            </a:r>
            <a:r>
              <a:rPr lang="en-IN" sz="3600" b="1" dirty="0" smtClean="0">
                <a:solidFill>
                  <a:schemeClr val="bg1"/>
                </a:solidFill>
                <a:latin typeface="+mj-lt"/>
              </a:rPr>
              <a:t>. Methodology</a:t>
            </a:r>
          </a:p>
          <a:p>
            <a:r>
              <a:rPr lang="en-IN" sz="3600" b="1" dirty="0" smtClean="0">
                <a:solidFill>
                  <a:schemeClr val="bg1"/>
                </a:solidFill>
                <a:latin typeface="+mj-lt"/>
              </a:rPr>
              <a:t>5. </a:t>
            </a:r>
            <a:r>
              <a:rPr lang="en-IN" sz="3600" b="1" dirty="0" smtClean="0">
                <a:solidFill>
                  <a:schemeClr val="bg1"/>
                </a:solidFill>
              </a:rPr>
              <a:t>Visualizations</a:t>
            </a:r>
            <a:endParaRPr lang="en-IN" sz="3600" b="1" dirty="0">
              <a:solidFill>
                <a:schemeClr val="bg1"/>
              </a:solidFill>
            </a:endParaRPr>
          </a:p>
          <a:p>
            <a:pPr fontAlgn="base">
              <a:buFont typeface="Arial" pitchFamily="34" charset="0"/>
            </a:pPr>
            <a:r>
              <a:rPr lang="en-IN" sz="3600" b="1" dirty="0" smtClean="0">
                <a:solidFill>
                  <a:schemeClr val="bg1"/>
                </a:solidFill>
                <a:latin typeface="+mj-lt"/>
              </a:rPr>
              <a:t>6. Evaluation / Results</a:t>
            </a:r>
          </a:p>
          <a:p>
            <a:pPr fontAlgn="base">
              <a:buFont typeface="Arial" pitchFamily="34" charset="0"/>
            </a:pPr>
            <a:r>
              <a:rPr lang="en-IN" sz="3600" b="1" dirty="0" smtClean="0">
                <a:solidFill>
                  <a:schemeClr val="bg1"/>
                </a:solidFill>
                <a:latin typeface="+mj-lt"/>
              </a:rPr>
              <a:t>7</a:t>
            </a:r>
            <a:r>
              <a:rPr lang="en-IN" sz="3600" b="1" dirty="0" smtClean="0">
                <a:solidFill>
                  <a:schemeClr val="bg1"/>
                </a:solidFill>
                <a:latin typeface="+mj-lt"/>
              </a:rPr>
              <a:t>. Summary</a:t>
            </a:r>
            <a:endParaRPr lang="en-IN" sz="3600" b="1" dirty="0" smtClean="0">
              <a:solidFill>
                <a:schemeClr val="bg1"/>
              </a:solidFill>
              <a:latin typeface="+mj-lt"/>
            </a:endParaRPr>
          </a:p>
        </p:txBody>
      </p:sp>
      <p:sp>
        <p:nvSpPr>
          <p:cNvPr id="6" name="Rectangle 5"/>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Tree>
    <p:extLst>
      <p:ext uri="{BB962C8B-B14F-4D97-AF65-F5344CB8AC3E}">
        <p14:creationId xmlns:p14="http://schemas.microsoft.com/office/powerpoint/2010/main" val="4145936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7376"/>
            <a:ext cx="12187238" cy="6859588"/>
          </a:xfrm>
          <a:prstGeom prst="rect">
            <a:avLst/>
          </a:prstGeom>
          <a:solidFill>
            <a:schemeClr val="tx2">
              <a:lumMod val="20000"/>
              <a:lumOff val="80000"/>
            </a:schemeClr>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 y="-27375"/>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Business Objective:</a:t>
            </a:r>
            <a:endParaRPr lang="en-IN" sz="3200" b="1" dirty="0">
              <a:solidFill>
                <a:schemeClr val="bg1"/>
              </a:solidFill>
            </a:endParaRPr>
          </a:p>
        </p:txBody>
      </p:sp>
      <p:sp>
        <p:nvSpPr>
          <p:cNvPr id="2" name="Pentagon 1"/>
          <p:cNvSpPr/>
          <p:nvPr/>
        </p:nvSpPr>
        <p:spPr>
          <a:xfrm flipH="1">
            <a:off x="2693985" y="1719705"/>
            <a:ext cx="6831012" cy="793135"/>
          </a:xfrm>
          <a:prstGeom prst="homePlate">
            <a:avLst/>
          </a:prstGeom>
          <a:solidFill>
            <a:srgbClr val="AF6409"/>
          </a:solidFill>
          <a:ln w="25400" cap="flat" cmpd="sng" algn="ctr">
            <a:solidFill>
              <a:sysClr val="window" lastClr="FFFFFF">
                <a:hueOff val="0"/>
                <a:satOff val="0"/>
                <a:lumOff val="0"/>
                <a:alphaOff val="0"/>
              </a:sysClr>
            </a:solidFill>
            <a:prstDash val="solid"/>
          </a:ln>
          <a:effectLst/>
        </p:spPr>
        <p:txBody>
          <a:bodyPr rtlCol="0" anchor="ctr"/>
          <a:lstStyle/>
          <a:p>
            <a:pPr algn="ctr"/>
            <a:r>
              <a:rPr lang="en-IN" sz="2000" b="1" dirty="0" smtClean="0">
                <a:solidFill>
                  <a:schemeClr val="bg1"/>
                </a:solidFill>
              </a:rPr>
              <a:t>Determine factors used for Predicting test results of various configurations</a:t>
            </a:r>
            <a:endParaRPr lang="en-IN" sz="2000"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1630317"/>
            <a:ext cx="850901" cy="921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entagon 9"/>
          <p:cNvSpPr/>
          <p:nvPr/>
        </p:nvSpPr>
        <p:spPr>
          <a:xfrm flipH="1">
            <a:off x="2693985" y="3167505"/>
            <a:ext cx="6831013" cy="793135"/>
          </a:xfrm>
          <a:prstGeom prst="homePlate">
            <a:avLst/>
          </a:prstGeom>
          <a:solidFill>
            <a:srgbClr val="AF6409"/>
          </a:solidFill>
          <a:ln w="25400" cap="flat" cmpd="sng" algn="ctr">
            <a:solidFill>
              <a:sysClr val="window" lastClr="FFFFFF">
                <a:hueOff val="0"/>
                <a:satOff val="0"/>
                <a:lumOff val="0"/>
                <a:alphaOff val="0"/>
              </a:sysClr>
            </a:solidFill>
            <a:prstDash val="solid"/>
          </a:ln>
          <a:effectLst/>
        </p:spPr>
        <p:txBody>
          <a:bodyPr rtlCol="0" anchor="ctr"/>
          <a:lstStyle/>
          <a:p>
            <a:pPr algn="ctr"/>
            <a:r>
              <a:rPr lang="en-IN" sz="2000" b="1" dirty="0" smtClean="0">
                <a:solidFill>
                  <a:schemeClr val="bg1"/>
                </a:solidFill>
              </a:rPr>
              <a:t>Predict the likeliness of Test</a:t>
            </a:r>
          </a:p>
          <a:p>
            <a:pPr algn="ctr"/>
            <a:r>
              <a:rPr lang="en-IN" sz="2000" b="1" dirty="0" smtClean="0">
                <a:solidFill>
                  <a:schemeClr val="bg1"/>
                </a:solidFill>
              </a:rPr>
              <a:t>Results of various configurations</a:t>
            </a:r>
            <a:endParaRPr lang="en-IN" sz="2000" b="1" dirty="0">
              <a:solidFill>
                <a:schemeClr val="bg1"/>
              </a:solidFill>
            </a:endParaRPr>
          </a:p>
        </p:txBody>
      </p:sp>
      <p:sp>
        <p:nvSpPr>
          <p:cNvPr id="12" name="Pentagon 11"/>
          <p:cNvSpPr/>
          <p:nvPr/>
        </p:nvSpPr>
        <p:spPr>
          <a:xfrm flipH="1">
            <a:off x="2693984" y="4547572"/>
            <a:ext cx="6831015" cy="793135"/>
          </a:xfrm>
          <a:prstGeom prst="homePlate">
            <a:avLst/>
          </a:prstGeom>
          <a:solidFill>
            <a:srgbClr val="AF6409"/>
          </a:solidFill>
          <a:ln w="25400" cap="flat" cmpd="sng" algn="ctr">
            <a:solidFill>
              <a:sysClr val="window" lastClr="FFFFFF">
                <a:hueOff val="0"/>
                <a:satOff val="0"/>
                <a:lumOff val="0"/>
                <a:alphaOff val="0"/>
              </a:sysClr>
            </a:solidFill>
            <a:prstDash val="solid"/>
          </a:ln>
          <a:effectLst/>
        </p:spPr>
        <p:txBody>
          <a:bodyPr rtlCol="0" anchor="ctr"/>
          <a:lstStyle/>
          <a:p>
            <a:pPr algn="ctr"/>
            <a:r>
              <a:rPr lang="en-US" sz="2000" b="1" dirty="0" smtClean="0">
                <a:solidFill>
                  <a:schemeClr val="bg1"/>
                </a:solidFill>
              </a:rPr>
              <a:t>Reduce </a:t>
            </a:r>
            <a:r>
              <a:rPr lang="en-US" sz="2000" b="1" dirty="0">
                <a:solidFill>
                  <a:schemeClr val="bg1"/>
                </a:solidFill>
              </a:rPr>
              <a:t>bench </a:t>
            </a:r>
            <a:r>
              <a:rPr lang="en-US" sz="2000" b="1" dirty="0" smtClean="0">
                <a:solidFill>
                  <a:schemeClr val="bg1"/>
                </a:solidFill>
              </a:rPr>
              <a:t>tests </a:t>
            </a:r>
            <a:r>
              <a:rPr lang="en-US" sz="2000" b="1" dirty="0">
                <a:solidFill>
                  <a:schemeClr val="bg1"/>
                </a:solidFill>
              </a:rPr>
              <a:t>of an automotive engine is an expensive, noisy and time consuming process</a:t>
            </a:r>
            <a:endParaRPr lang="en-IN" sz="2000" b="1" dirty="0">
              <a:solidFill>
                <a:schemeClr val="bg1"/>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200" y="3107266"/>
            <a:ext cx="850900" cy="982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8200" y="4484578"/>
            <a:ext cx="850901" cy="91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Tree>
    <p:extLst>
      <p:ext uri="{BB962C8B-B14F-4D97-AF65-F5344CB8AC3E}">
        <p14:creationId xmlns:p14="http://schemas.microsoft.com/office/powerpoint/2010/main" val="302519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7376"/>
            <a:ext cx="12187238" cy="6859588"/>
          </a:xfrm>
          <a:prstGeom prst="rect">
            <a:avLst/>
          </a:prstGeom>
          <a:solidFill>
            <a:schemeClr val="tx2">
              <a:lumMod val="20000"/>
              <a:lumOff val="80000"/>
            </a:schemeClr>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 y="-27375"/>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Data Source:</a:t>
            </a:r>
            <a:endParaRPr lang="en-IN" sz="3200" b="1"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222" y="2229010"/>
            <a:ext cx="2187046" cy="2126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4133" y="1583267"/>
            <a:ext cx="10761134" cy="35394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IN" b="1" dirty="0" smtClean="0">
                <a:solidFill>
                  <a:schemeClr val="bg1"/>
                </a:solidFill>
                <a:latin typeface="+mj-lt"/>
              </a:rPr>
              <a:t>Source : </a:t>
            </a:r>
            <a:r>
              <a:rPr lang="en-IN" b="1" u="sng" dirty="0" smtClean="0">
                <a:solidFill>
                  <a:schemeClr val="accent6">
                    <a:lumMod val="60000"/>
                    <a:lumOff val="40000"/>
                  </a:schemeClr>
                </a:solidFill>
                <a:latin typeface="+mj-lt"/>
              </a:rPr>
              <a:t>Sample Data : Train, Test, </a:t>
            </a:r>
            <a:r>
              <a:rPr lang="en-IN" b="1" u="sng" dirty="0" smtClean="0">
                <a:solidFill>
                  <a:schemeClr val="accent6">
                    <a:lumMod val="60000"/>
                    <a:lumOff val="40000"/>
                  </a:schemeClr>
                </a:solidFill>
                <a:latin typeface="+mj-lt"/>
              </a:rPr>
              <a:t>Train_Additional</a:t>
            </a:r>
            <a:r>
              <a:rPr lang="en-IN" b="1" u="sng" dirty="0" smtClean="0">
                <a:solidFill>
                  <a:schemeClr val="accent6">
                    <a:lumMod val="60000"/>
                    <a:lumOff val="40000"/>
                  </a:schemeClr>
                </a:solidFill>
                <a:latin typeface="+mj-lt"/>
              </a:rPr>
              <a:t>Data,Test_AdditionalData</a:t>
            </a:r>
            <a:endParaRPr lang="en-IN" b="1" u="sng" dirty="0" smtClean="0">
              <a:solidFill>
                <a:schemeClr val="accent6">
                  <a:lumMod val="60000"/>
                  <a:lumOff val="40000"/>
                </a:schemeClr>
              </a:solidFill>
              <a:latin typeface="+mj-lt"/>
            </a:endParaRPr>
          </a:p>
        </p:txBody>
      </p:sp>
      <p:sp>
        <p:nvSpPr>
          <p:cNvPr id="5" name="TextBox 4"/>
          <p:cNvSpPr txBox="1"/>
          <p:nvPr/>
        </p:nvSpPr>
        <p:spPr>
          <a:xfrm>
            <a:off x="499532" y="2229010"/>
            <a:ext cx="4501232" cy="1769715"/>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b="1" dirty="0" smtClean="0">
                <a:solidFill>
                  <a:schemeClr val="bg1"/>
                </a:solidFill>
                <a:latin typeface="+mj-lt"/>
              </a:rPr>
              <a:t>Statistics :</a:t>
            </a:r>
          </a:p>
          <a:p>
            <a:pPr fontAlgn="base">
              <a:buFont typeface="Arial" pitchFamily="34" charset="0"/>
            </a:pPr>
            <a:endParaRPr lang="en-IN" b="1" dirty="0" smtClean="0">
              <a:solidFill>
                <a:schemeClr val="bg1"/>
              </a:solidFill>
              <a:latin typeface="+mj-lt"/>
            </a:endParaRPr>
          </a:p>
          <a:p>
            <a:pPr marL="342900" indent="-342900" fontAlgn="base">
              <a:buFont typeface="Wingdings" panose="05000000000000000000" pitchFamily="2" charset="2"/>
              <a:buChar char="Ø"/>
            </a:pPr>
            <a:r>
              <a:rPr lang="en-IN" dirty="0">
                <a:solidFill>
                  <a:schemeClr val="bg1"/>
                </a:solidFill>
                <a:latin typeface="+mj-lt"/>
              </a:rPr>
              <a:t> </a:t>
            </a:r>
            <a:r>
              <a:rPr lang="en-IN" dirty="0" smtClean="0">
                <a:solidFill>
                  <a:schemeClr val="bg1"/>
                </a:solidFill>
                <a:latin typeface="+mj-lt"/>
              </a:rPr>
              <a:t>Train Rows : 3156</a:t>
            </a:r>
          </a:p>
          <a:p>
            <a:pPr marL="342900" indent="-342900" fontAlgn="base">
              <a:buFont typeface="Wingdings" panose="05000000000000000000" pitchFamily="2" charset="2"/>
              <a:buChar char="Ø"/>
            </a:pPr>
            <a:r>
              <a:rPr lang="en-IN" dirty="0">
                <a:solidFill>
                  <a:schemeClr val="bg1"/>
                </a:solidFill>
                <a:latin typeface="+mj-lt"/>
              </a:rPr>
              <a:t> </a:t>
            </a:r>
            <a:r>
              <a:rPr lang="en-IN" dirty="0" smtClean="0">
                <a:solidFill>
                  <a:schemeClr val="bg1"/>
                </a:solidFill>
                <a:latin typeface="+mj-lt"/>
              </a:rPr>
              <a:t> Features : 22</a:t>
            </a:r>
          </a:p>
          <a:p>
            <a:pPr marL="342900" indent="-342900" fontAlgn="base">
              <a:buFont typeface="Wingdings" panose="05000000000000000000" pitchFamily="2" charset="2"/>
              <a:buChar char="Ø"/>
            </a:pPr>
            <a:r>
              <a:rPr lang="en-IN" dirty="0">
                <a:solidFill>
                  <a:schemeClr val="bg1"/>
                </a:solidFill>
                <a:latin typeface="+mj-lt"/>
              </a:rPr>
              <a:t> </a:t>
            </a:r>
            <a:r>
              <a:rPr lang="en-IN" dirty="0" smtClean="0">
                <a:solidFill>
                  <a:schemeClr val="bg1"/>
                </a:solidFill>
                <a:latin typeface="+mj-lt"/>
              </a:rPr>
              <a:t>Primary Feature : y (Pass/Fail) </a:t>
            </a:r>
            <a:endParaRPr lang="en-IN" dirty="0" smtClean="0">
              <a:solidFill>
                <a:schemeClr val="bg1"/>
              </a:solidFill>
              <a:latin typeface="+mj-lt"/>
            </a:endParaRPr>
          </a:p>
        </p:txBody>
      </p:sp>
      <p:sp>
        <p:nvSpPr>
          <p:cNvPr id="13" name="Rectangle 12"/>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Tree>
    <p:extLst>
      <p:ext uri="{BB962C8B-B14F-4D97-AF65-F5344CB8AC3E}">
        <p14:creationId xmlns:p14="http://schemas.microsoft.com/office/powerpoint/2010/main" val="215533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7376"/>
            <a:ext cx="12187238" cy="6859588"/>
          </a:xfrm>
          <a:prstGeom prst="rect">
            <a:avLst/>
          </a:prstGeom>
          <a:solidFill>
            <a:schemeClr val="tx2">
              <a:lumMod val="20000"/>
              <a:lumOff val="80000"/>
            </a:schemeClr>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 y="-27375"/>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Data Source:</a:t>
            </a:r>
            <a:endParaRPr lang="en-IN" sz="3200" b="1"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222" y="2229010"/>
            <a:ext cx="2187046" cy="2126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4133" y="1583267"/>
            <a:ext cx="10761134" cy="35394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IN" b="1" dirty="0" smtClean="0">
                <a:solidFill>
                  <a:schemeClr val="bg1"/>
                </a:solidFill>
                <a:latin typeface="+mj-lt"/>
              </a:rPr>
              <a:t>Source : </a:t>
            </a:r>
            <a:r>
              <a:rPr lang="en-IN" b="1" u="sng" dirty="0" smtClean="0">
                <a:solidFill>
                  <a:schemeClr val="accent6">
                    <a:lumMod val="60000"/>
                    <a:lumOff val="40000"/>
                  </a:schemeClr>
                </a:solidFill>
                <a:latin typeface="+mj-lt"/>
              </a:rPr>
              <a:t>Sample Data : Train, Test, </a:t>
            </a:r>
            <a:r>
              <a:rPr lang="en-IN" b="1" u="sng" dirty="0" smtClean="0">
                <a:solidFill>
                  <a:schemeClr val="accent6">
                    <a:lumMod val="60000"/>
                    <a:lumOff val="40000"/>
                  </a:schemeClr>
                </a:solidFill>
                <a:latin typeface="+mj-lt"/>
              </a:rPr>
              <a:t>Train_Additional</a:t>
            </a:r>
            <a:r>
              <a:rPr lang="en-IN" b="1" u="sng" dirty="0" smtClean="0">
                <a:solidFill>
                  <a:schemeClr val="accent6">
                    <a:lumMod val="60000"/>
                    <a:lumOff val="40000"/>
                  </a:schemeClr>
                </a:solidFill>
                <a:latin typeface="+mj-lt"/>
              </a:rPr>
              <a:t>Data,Test_AdditionalData</a:t>
            </a:r>
            <a:endParaRPr lang="en-IN" b="1" u="sng" dirty="0" smtClean="0">
              <a:solidFill>
                <a:schemeClr val="accent6">
                  <a:lumMod val="60000"/>
                  <a:lumOff val="40000"/>
                </a:schemeClr>
              </a:solidFill>
              <a:latin typeface="+mj-lt"/>
            </a:endParaRPr>
          </a:p>
        </p:txBody>
      </p:sp>
      <p:sp>
        <p:nvSpPr>
          <p:cNvPr id="5" name="TextBox 4"/>
          <p:cNvSpPr txBox="1"/>
          <p:nvPr/>
        </p:nvSpPr>
        <p:spPr>
          <a:xfrm>
            <a:off x="499532" y="2229010"/>
            <a:ext cx="4501232" cy="1769715"/>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IN" b="1" dirty="0" smtClean="0">
                <a:solidFill>
                  <a:schemeClr val="bg1"/>
                </a:solidFill>
                <a:latin typeface="+mj-lt"/>
              </a:rPr>
              <a:t>Statistics :</a:t>
            </a:r>
          </a:p>
          <a:p>
            <a:pPr fontAlgn="base">
              <a:buFont typeface="Arial" pitchFamily="34" charset="0"/>
            </a:pPr>
            <a:endParaRPr lang="en-IN" b="1" dirty="0" smtClean="0">
              <a:solidFill>
                <a:schemeClr val="bg1"/>
              </a:solidFill>
              <a:latin typeface="+mj-lt"/>
            </a:endParaRPr>
          </a:p>
          <a:p>
            <a:pPr marL="342900" indent="-342900" fontAlgn="base">
              <a:buFont typeface="Wingdings" panose="05000000000000000000" pitchFamily="2" charset="2"/>
              <a:buChar char="Ø"/>
            </a:pPr>
            <a:r>
              <a:rPr lang="en-IN" dirty="0">
                <a:solidFill>
                  <a:schemeClr val="bg1"/>
                </a:solidFill>
                <a:latin typeface="+mj-lt"/>
              </a:rPr>
              <a:t> </a:t>
            </a:r>
            <a:r>
              <a:rPr lang="en-IN" dirty="0" smtClean="0">
                <a:solidFill>
                  <a:schemeClr val="bg1"/>
                </a:solidFill>
                <a:latin typeface="+mj-lt"/>
              </a:rPr>
              <a:t>Train Rows : 3156</a:t>
            </a:r>
          </a:p>
          <a:p>
            <a:pPr marL="342900" indent="-342900" fontAlgn="base">
              <a:buFont typeface="Wingdings" panose="05000000000000000000" pitchFamily="2" charset="2"/>
              <a:buChar char="Ø"/>
            </a:pPr>
            <a:r>
              <a:rPr lang="en-IN" dirty="0">
                <a:solidFill>
                  <a:schemeClr val="bg1"/>
                </a:solidFill>
                <a:latin typeface="+mj-lt"/>
              </a:rPr>
              <a:t> </a:t>
            </a:r>
            <a:r>
              <a:rPr lang="en-IN" dirty="0" smtClean="0">
                <a:solidFill>
                  <a:schemeClr val="bg1"/>
                </a:solidFill>
                <a:latin typeface="+mj-lt"/>
              </a:rPr>
              <a:t> Features : 22</a:t>
            </a:r>
          </a:p>
          <a:p>
            <a:pPr marL="342900" indent="-342900" fontAlgn="base">
              <a:buFont typeface="Wingdings" panose="05000000000000000000" pitchFamily="2" charset="2"/>
              <a:buChar char="Ø"/>
            </a:pPr>
            <a:r>
              <a:rPr lang="en-IN" dirty="0">
                <a:solidFill>
                  <a:schemeClr val="bg1"/>
                </a:solidFill>
                <a:latin typeface="+mj-lt"/>
              </a:rPr>
              <a:t> </a:t>
            </a:r>
            <a:r>
              <a:rPr lang="en-IN" dirty="0" smtClean="0">
                <a:solidFill>
                  <a:schemeClr val="bg1"/>
                </a:solidFill>
                <a:latin typeface="+mj-lt"/>
              </a:rPr>
              <a:t>Primary Feature : y (Pass/Fail) </a:t>
            </a:r>
            <a:endParaRPr lang="en-IN" dirty="0" smtClean="0">
              <a:solidFill>
                <a:schemeClr val="bg1"/>
              </a:solidFill>
              <a:latin typeface="+mj-lt"/>
            </a:endParaRPr>
          </a:p>
        </p:txBody>
      </p:sp>
      <p:sp>
        <p:nvSpPr>
          <p:cNvPr id="13" name="Rectangle 12"/>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Tree>
    <p:extLst>
      <p:ext uri="{BB962C8B-B14F-4D97-AF65-F5344CB8AC3E}">
        <p14:creationId xmlns:p14="http://schemas.microsoft.com/office/powerpoint/2010/main" val="122274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133" y="708223"/>
            <a:ext cx="5325533"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IN" sz="2000" dirty="0" smtClean="0">
                <a:solidFill>
                  <a:srgbClr val="FF0000"/>
                </a:solidFill>
                <a:latin typeface="+mj-lt"/>
              </a:rPr>
              <a:t>Problem Statement:</a:t>
            </a:r>
          </a:p>
        </p:txBody>
      </p:sp>
      <p:sp>
        <p:nvSpPr>
          <p:cNvPr id="11" name="Rectangle 10"/>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12" name="Rectangle 11"/>
          <p:cNvSpPr/>
          <p:nvPr/>
        </p:nvSpPr>
        <p:spPr>
          <a:xfrm>
            <a:off x="1" y="-18908"/>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Approach:</a:t>
            </a:r>
            <a:endParaRPr lang="en-IN" sz="3200" b="1" dirty="0">
              <a:solidFill>
                <a:schemeClr val="bg1"/>
              </a:solidFill>
            </a:endParaRPr>
          </a:p>
        </p:txBody>
      </p:sp>
      <p:graphicFrame>
        <p:nvGraphicFramePr>
          <p:cNvPr id="2" name="Diagram 1"/>
          <p:cNvGraphicFramePr/>
          <p:nvPr>
            <p:extLst>
              <p:ext uri="{D42A27DB-BD31-4B8C-83A1-F6EECF244321}">
                <p14:modId xmlns:p14="http://schemas.microsoft.com/office/powerpoint/2010/main" val="134980592"/>
              </p:ext>
            </p:extLst>
          </p:nvPr>
        </p:nvGraphicFramePr>
        <p:xfrm>
          <a:off x="1845335" y="732134"/>
          <a:ext cx="7349861" cy="264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354199911"/>
              </p:ext>
            </p:extLst>
          </p:nvPr>
        </p:nvGraphicFramePr>
        <p:xfrm>
          <a:off x="2186985" y="2837381"/>
          <a:ext cx="1453682" cy="2759085"/>
        </p:xfrm>
        <a:graphic>
          <a:graphicData uri="http://schemas.openxmlformats.org/drawingml/2006/table">
            <a:tbl>
              <a:tblPr firstRow="1" firstCol="1" bandRow="1">
                <a:tableStyleId>{5C22544A-7EE6-4342-B048-85BDC9FD1C3A}</a:tableStyleId>
              </a:tblPr>
              <a:tblGrid>
                <a:gridCol w="357829"/>
                <a:gridCol w="1095853"/>
              </a:tblGrid>
              <a:tr h="131385">
                <a:tc>
                  <a:txBody>
                    <a:bodyPr/>
                    <a:lstStyle/>
                    <a:p>
                      <a:pPr>
                        <a:lnSpc>
                          <a:spcPct val="115000"/>
                        </a:lnSpc>
                        <a:spcAft>
                          <a:spcPts val="0"/>
                        </a:spcAft>
                      </a:pPr>
                      <a:r>
                        <a:rPr lang="en-US" sz="600" b="1" dirty="0" err="1">
                          <a:solidFill>
                            <a:schemeClr val="tx1"/>
                          </a:solidFill>
                          <a:effectLst/>
                        </a:rPr>
                        <a:t>S.No</a:t>
                      </a:r>
                      <a:endParaRPr lang="en-IN" sz="600" b="1" dirty="0">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a:solidFill>
                            <a:schemeClr val="tx1"/>
                          </a:solidFill>
                          <a:effectLst/>
                        </a:rPr>
                        <a:t>Attributes</a:t>
                      </a:r>
                      <a:endParaRPr lang="en-IN" sz="600" b="1">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dirty="0">
                          <a:solidFill>
                            <a:schemeClr val="tx1"/>
                          </a:solidFill>
                          <a:effectLst/>
                        </a:rPr>
                        <a:t>1</a:t>
                      </a:r>
                      <a:endParaRPr lang="en-IN" sz="600" b="1" dirty="0">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Number of Cylinders</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2</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material grade</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3</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Lubrication</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4</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Valve Type</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5</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Bearing Vendor</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6</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Fuel Type</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7</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Compression ratio</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8</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cam arrangement</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9</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Cylinder </a:t>
                      </a:r>
                      <a:r>
                        <a:rPr lang="en-US" sz="600" b="1" dirty="0" smtClean="0">
                          <a:solidFill>
                            <a:schemeClr val="tx1"/>
                          </a:solidFill>
                          <a:effectLst/>
                        </a:rPr>
                        <a:t>arrangement</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10</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a:solidFill>
                            <a:schemeClr val="tx1"/>
                          </a:solidFill>
                          <a:effectLst/>
                        </a:rPr>
                        <a:t>Turbocharger</a:t>
                      </a:r>
                      <a:endParaRPr lang="en-IN" sz="600" b="1">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11</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smtClean="0">
                          <a:solidFill>
                            <a:schemeClr val="tx1"/>
                          </a:solidFill>
                          <a:effectLst/>
                        </a:rPr>
                        <a:t>Variable </a:t>
                      </a:r>
                      <a:r>
                        <a:rPr lang="en-US" sz="600" b="1" dirty="0">
                          <a:solidFill>
                            <a:schemeClr val="tx1"/>
                          </a:solidFill>
                          <a:effectLst/>
                        </a:rPr>
                        <a:t>Valve Timing (VVT)</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12</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Cylinder deactivation</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13</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Direct injection</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14</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main bearing type</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15</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displacement</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16</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piston type</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17</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Max. Torque</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18</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Peak Power</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19</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Crankshaft Design</a:t>
                      </a:r>
                      <a:endParaRPr lang="en-IN" sz="600" b="1" dirty="0">
                        <a:solidFill>
                          <a:schemeClr val="tx1"/>
                        </a:solidFill>
                        <a:effectLst/>
                        <a:latin typeface="Calibri"/>
                        <a:ea typeface="Times New Roman"/>
                        <a:cs typeface="Times New Roman"/>
                      </a:endParaRPr>
                    </a:p>
                  </a:txBody>
                  <a:tcPr marL="26058" marR="26058" marT="0" marB="0" anchor="ctr"/>
                </a:tc>
              </a:tr>
              <a:tr h="131385">
                <a:tc>
                  <a:txBody>
                    <a:bodyPr/>
                    <a:lstStyle/>
                    <a:p>
                      <a:pPr>
                        <a:lnSpc>
                          <a:spcPct val="115000"/>
                        </a:lnSpc>
                        <a:spcAft>
                          <a:spcPts val="0"/>
                        </a:spcAft>
                      </a:pPr>
                      <a:r>
                        <a:rPr lang="en-US" sz="600" b="1">
                          <a:solidFill>
                            <a:schemeClr val="tx1"/>
                          </a:solidFill>
                          <a:effectLst/>
                        </a:rPr>
                        <a:t>20</a:t>
                      </a:r>
                      <a:endParaRPr lang="en-IN" sz="600" b="1">
                        <a:solidFill>
                          <a:schemeClr val="tx1"/>
                        </a:solidFill>
                        <a:effectLst/>
                        <a:latin typeface="Calibri"/>
                        <a:ea typeface="Times New Roman"/>
                        <a:cs typeface="Times New Roman"/>
                      </a:endParaRPr>
                    </a:p>
                  </a:txBody>
                  <a:tcPr marL="26058" marR="26058" marT="0" marB="0" anchor="ctr"/>
                </a:tc>
                <a:tc>
                  <a:txBody>
                    <a:bodyPr/>
                    <a:lstStyle/>
                    <a:p>
                      <a:pPr>
                        <a:lnSpc>
                          <a:spcPct val="115000"/>
                        </a:lnSpc>
                        <a:spcAft>
                          <a:spcPts val="0"/>
                        </a:spcAft>
                      </a:pPr>
                      <a:r>
                        <a:rPr lang="en-US" sz="600" b="1" dirty="0">
                          <a:solidFill>
                            <a:schemeClr val="tx1"/>
                          </a:solidFill>
                          <a:effectLst/>
                        </a:rPr>
                        <a:t>Liner Design </a:t>
                      </a:r>
                      <a:endParaRPr lang="en-IN" sz="600" b="1" dirty="0">
                        <a:solidFill>
                          <a:schemeClr val="tx1"/>
                        </a:solidFill>
                        <a:effectLst/>
                        <a:latin typeface="Calibri"/>
                        <a:ea typeface="Times New Roman"/>
                        <a:cs typeface="Times New Roman"/>
                      </a:endParaRPr>
                    </a:p>
                  </a:txBody>
                  <a:tcPr marL="26058" marR="26058" marT="0" marB="0" anchor="ctr"/>
                </a:tc>
              </a:tr>
            </a:tbl>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5575" y="3318933"/>
            <a:ext cx="2808916" cy="1553105"/>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7224" y="3194049"/>
            <a:ext cx="2481371" cy="1802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0166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133" y="708223"/>
            <a:ext cx="5325533"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IN" sz="2000" dirty="0" smtClean="0">
                <a:solidFill>
                  <a:srgbClr val="FF0000"/>
                </a:solidFill>
                <a:latin typeface="+mj-lt"/>
              </a:rPr>
              <a:t>Problem Statement:</a:t>
            </a:r>
          </a:p>
        </p:txBody>
      </p:sp>
      <p:sp>
        <p:nvSpPr>
          <p:cNvPr id="11" name="Rectangle 10"/>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12" name="Rectangle 11"/>
          <p:cNvSpPr/>
          <p:nvPr/>
        </p:nvSpPr>
        <p:spPr>
          <a:xfrm>
            <a:off x="1" y="-18908"/>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Methodology:</a:t>
            </a:r>
            <a:endParaRPr lang="en-IN" sz="3200" b="1" dirty="0">
              <a:solidFill>
                <a:schemeClr val="bg1"/>
              </a:solidFill>
            </a:endParaRPr>
          </a:p>
        </p:txBody>
      </p:sp>
      <p:sp>
        <p:nvSpPr>
          <p:cNvPr id="5" name="TextBox 4"/>
          <p:cNvSpPr txBox="1"/>
          <p:nvPr/>
        </p:nvSpPr>
        <p:spPr>
          <a:xfrm>
            <a:off x="1024466" y="1667933"/>
            <a:ext cx="3496733" cy="3185487"/>
          </a:xfrm>
          <a:prstGeom prst="rect">
            <a:avLst/>
          </a:prstGeom>
          <a:noFill/>
          <a:ln w="9525">
            <a:solidFill>
              <a:schemeClr val="tx1"/>
            </a:solidFill>
            <a:miter lim="800000"/>
            <a:headEnd/>
            <a:tailEnd/>
          </a:ln>
        </p:spPr>
        <p:txBody>
          <a:bodyPr vert="horz" wrap="square" lIns="0" tIns="0" rIns="0" bIns="0" numCol="1" rtlCol="0" anchor="t" anchorCtr="0" compatLnSpc="1">
            <a:prstTxWarp prst="textNoShape">
              <a:avLst/>
            </a:prstTxWarp>
            <a:spAutoFit/>
          </a:bodyPr>
          <a:lstStyle/>
          <a:p>
            <a:pPr algn="ctr" fontAlgn="base">
              <a:buFont typeface="Arial" pitchFamily="34" charset="0"/>
            </a:pPr>
            <a:r>
              <a:rPr lang="en-IN" b="1" dirty="0" smtClean="0">
                <a:latin typeface="+mj-lt"/>
              </a:rPr>
              <a:t>Machine Learning</a:t>
            </a:r>
          </a:p>
          <a:p>
            <a:pPr algn="ctr" fontAlgn="base">
              <a:buFont typeface="Arial" pitchFamily="34" charset="0"/>
            </a:pPr>
            <a:r>
              <a:rPr lang="en-IN" b="1" dirty="0" smtClean="0">
                <a:latin typeface="+mj-lt"/>
              </a:rPr>
              <a:t>Algorithm</a:t>
            </a:r>
          </a:p>
          <a:p>
            <a:pPr fontAlgn="base">
              <a:buFont typeface="Arial" pitchFamily="34" charset="0"/>
            </a:pPr>
            <a:endParaRPr lang="en-IN" b="1" dirty="0" smtClean="0">
              <a:latin typeface="+mj-lt"/>
            </a:endParaRPr>
          </a:p>
          <a:p>
            <a:pPr marL="342900" indent="-342900" fontAlgn="base">
              <a:buFont typeface="Wingdings" panose="05000000000000000000" pitchFamily="2" charset="2"/>
              <a:buChar char="Ø"/>
            </a:pPr>
            <a:r>
              <a:rPr lang="en-IN" b="1" dirty="0" smtClean="0">
                <a:latin typeface="+mj-lt"/>
              </a:rPr>
              <a:t>Naïve Bayes</a:t>
            </a:r>
          </a:p>
          <a:p>
            <a:pPr marL="342900" indent="-342900" fontAlgn="base">
              <a:buFont typeface="Wingdings" panose="05000000000000000000" pitchFamily="2" charset="2"/>
              <a:buChar char="Ø"/>
            </a:pPr>
            <a:r>
              <a:rPr lang="en-IN" b="1" dirty="0" smtClean="0">
                <a:latin typeface="+mj-lt"/>
              </a:rPr>
              <a:t>Decision Tree</a:t>
            </a:r>
          </a:p>
          <a:p>
            <a:pPr marL="342900" indent="-342900" fontAlgn="base">
              <a:buFont typeface="Wingdings" panose="05000000000000000000" pitchFamily="2" charset="2"/>
              <a:buChar char="Ø"/>
            </a:pPr>
            <a:r>
              <a:rPr lang="en-IN" b="1" dirty="0" smtClean="0">
                <a:latin typeface="+mj-lt"/>
              </a:rPr>
              <a:t>Random Forest</a:t>
            </a:r>
          </a:p>
          <a:p>
            <a:pPr marL="342900" indent="-342900" fontAlgn="base">
              <a:buFont typeface="Wingdings" panose="05000000000000000000" pitchFamily="2" charset="2"/>
              <a:buChar char="Ø"/>
            </a:pPr>
            <a:r>
              <a:rPr lang="en-IN" b="1" dirty="0" smtClean="0">
                <a:latin typeface="+mj-lt"/>
              </a:rPr>
              <a:t>SVM</a:t>
            </a:r>
          </a:p>
          <a:p>
            <a:pPr marL="342900" indent="-342900" fontAlgn="base">
              <a:buFont typeface="Wingdings" panose="05000000000000000000" pitchFamily="2" charset="2"/>
              <a:buChar char="Ø"/>
            </a:pPr>
            <a:r>
              <a:rPr lang="en-IN" b="1" dirty="0" smtClean="0">
                <a:latin typeface="+mj-lt"/>
              </a:rPr>
              <a:t>Gradient Boost</a:t>
            </a:r>
          </a:p>
          <a:p>
            <a:pPr fontAlgn="base"/>
            <a:endParaRPr lang="en-IN" b="1" dirty="0" smtClean="0">
              <a:latin typeface="+mj-lt"/>
            </a:endParaRPr>
          </a:p>
        </p:txBody>
      </p:sp>
      <p:sp>
        <p:nvSpPr>
          <p:cNvPr id="10" name="TextBox 9"/>
          <p:cNvSpPr txBox="1"/>
          <p:nvPr/>
        </p:nvSpPr>
        <p:spPr>
          <a:xfrm>
            <a:off x="5918201" y="2198847"/>
            <a:ext cx="3496733" cy="2477601"/>
          </a:xfrm>
          <a:prstGeom prst="rect">
            <a:avLst/>
          </a:prstGeom>
          <a:noFill/>
          <a:ln w="9525">
            <a:solidFill>
              <a:schemeClr val="tx1"/>
            </a:solidFill>
            <a:miter lim="800000"/>
            <a:headEnd/>
            <a:tailEnd/>
          </a:ln>
        </p:spPr>
        <p:txBody>
          <a:bodyPr vert="horz" wrap="square" lIns="0" tIns="0" rIns="0" bIns="0" numCol="1" rtlCol="0" anchor="t" anchorCtr="0" compatLnSpc="1">
            <a:prstTxWarp prst="textNoShape">
              <a:avLst/>
            </a:prstTxWarp>
            <a:spAutoFit/>
          </a:bodyPr>
          <a:lstStyle/>
          <a:p>
            <a:pPr algn="ctr" fontAlgn="base">
              <a:buFont typeface="Arial" pitchFamily="34" charset="0"/>
            </a:pPr>
            <a:r>
              <a:rPr lang="en-IN" b="1" dirty="0" smtClean="0">
                <a:latin typeface="+mj-lt"/>
              </a:rPr>
              <a:t>Tools of Disposal</a:t>
            </a:r>
            <a:endParaRPr lang="en-IN" b="1" dirty="0" smtClean="0">
              <a:latin typeface="+mj-lt"/>
            </a:endParaRPr>
          </a:p>
          <a:p>
            <a:pPr fontAlgn="base">
              <a:buFont typeface="Arial" pitchFamily="34" charset="0"/>
            </a:pPr>
            <a:endParaRPr lang="en-IN" b="1" dirty="0" smtClean="0">
              <a:latin typeface="+mj-lt"/>
            </a:endParaRPr>
          </a:p>
          <a:p>
            <a:pPr marL="342900" indent="-342900" fontAlgn="base">
              <a:buFont typeface="Wingdings" panose="05000000000000000000" pitchFamily="2" charset="2"/>
              <a:buChar char="Ø"/>
            </a:pPr>
            <a:r>
              <a:rPr lang="en-IN" b="1" dirty="0" smtClean="0">
                <a:latin typeface="+mj-lt"/>
              </a:rPr>
              <a:t>R Studio</a:t>
            </a:r>
          </a:p>
          <a:p>
            <a:pPr marL="342900" indent="-342900" fontAlgn="base">
              <a:buFont typeface="Wingdings" panose="05000000000000000000" pitchFamily="2" charset="2"/>
              <a:buChar char="Ø"/>
            </a:pPr>
            <a:r>
              <a:rPr lang="en-IN" b="1" dirty="0" err="1" smtClean="0">
                <a:latin typeface="+mj-lt"/>
              </a:rPr>
              <a:t>Jupyter</a:t>
            </a:r>
            <a:r>
              <a:rPr lang="en-IN" b="1" dirty="0" smtClean="0">
                <a:latin typeface="+mj-lt"/>
              </a:rPr>
              <a:t> Notebook</a:t>
            </a:r>
          </a:p>
          <a:p>
            <a:pPr fontAlgn="base"/>
            <a:r>
              <a:rPr lang="en-IN" b="1" dirty="0">
                <a:latin typeface="+mj-lt"/>
              </a:rPr>
              <a:t> </a:t>
            </a:r>
            <a:r>
              <a:rPr lang="en-IN" b="1" dirty="0" smtClean="0">
                <a:latin typeface="+mj-lt"/>
              </a:rPr>
              <a:t>    (Python)</a:t>
            </a:r>
          </a:p>
          <a:p>
            <a:pPr marL="342900" indent="-342900" fontAlgn="base">
              <a:buFont typeface="Wingdings" panose="05000000000000000000" pitchFamily="2" charset="2"/>
              <a:buChar char="Ø"/>
            </a:pPr>
            <a:r>
              <a:rPr lang="en-IN" b="1" dirty="0" smtClean="0">
                <a:latin typeface="+mj-lt"/>
              </a:rPr>
              <a:t>MS office</a:t>
            </a:r>
          </a:p>
          <a:p>
            <a:pPr fontAlgn="base"/>
            <a:endParaRPr lang="en-IN" b="1" dirty="0" smtClean="0">
              <a:latin typeface="+mj-lt"/>
            </a:endParaRPr>
          </a:p>
        </p:txBody>
      </p:sp>
    </p:spTree>
    <p:extLst>
      <p:ext uri="{BB962C8B-B14F-4D97-AF65-F5344CB8AC3E}">
        <p14:creationId xmlns:p14="http://schemas.microsoft.com/office/powerpoint/2010/main" val="560688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133" y="708223"/>
            <a:ext cx="5325533"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IN" sz="2000" dirty="0" smtClean="0">
                <a:solidFill>
                  <a:srgbClr val="FF0000"/>
                </a:solidFill>
                <a:latin typeface="+mj-lt"/>
              </a:rPr>
              <a:t>Problem Statement:</a:t>
            </a:r>
          </a:p>
        </p:txBody>
      </p:sp>
      <p:sp>
        <p:nvSpPr>
          <p:cNvPr id="11" name="Rectangle 10"/>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12" name="Rectangle 11"/>
          <p:cNvSpPr/>
          <p:nvPr/>
        </p:nvSpPr>
        <p:spPr>
          <a:xfrm>
            <a:off x="1" y="-18908"/>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Visualizations:</a:t>
            </a:r>
            <a:endParaRPr lang="en-IN" sz="3200" b="1" dirty="0">
              <a:solidFill>
                <a:schemeClr val="bg1"/>
              </a:solidFill>
            </a:endParaRPr>
          </a:p>
        </p:txBody>
      </p:sp>
      <p:pic>
        <p:nvPicPr>
          <p:cNvPr id="92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71" y="1288229"/>
            <a:ext cx="6895320" cy="42303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4978400"/>
            <a:ext cx="65" cy="35394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endParaRPr lang="en-IN" dirty="0" smtClean="0">
              <a:latin typeface="+mj-lt"/>
            </a:endParaRPr>
          </a:p>
        </p:txBody>
      </p:sp>
      <p:pic>
        <p:nvPicPr>
          <p:cNvPr id="921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3097" y="188850"/>
            <a:ext cx="3932237" cy="21987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7413097" y="2532152"/>
            <a:ext cx="4774141" cy="584775"/>
          </a:xfrm>
          <a:prstGeom prst="rect">
            <a:avLst/>
          </a:prstGeom>
        </p:spPr>
        <p:txBody>
          <a:bodyPr wrap="square">
            <a:spAutoFit/>
          </a:bodyPr>
          <a:lstStyle/>
          <a:p>
            <a:pPr hangingPunct="0"/>
            <a:r>
              <a:rPr lang="en-US" sz="1000" dirty="0"/>
              <a:t>It has been observed that gasoline </a:t>
            </a:r>
            <a:r>
              <a:rPr lang="en-US" sz="1000" dirty="0" smtClean="0"/>
              <a:t>engine, </a:t>
            </a:r>
            <a:r>
              <a:rPr lang="en-US" sz="1000" dirty="0"/>
              <a:t>compression ratio low </a:t>
            </a:r>
            <a:r>
              <a:rPr lang="en-US" sz="1000" dirty="0" smtClean="0"/>
              <a:t>for  </a:t>
            </a:r>
            <a:r>
              <a:rPr lang="en-US" sz="1000" dirty="0"/>
              <a:t>about 60% engines and high for 40% engines where as  for </a:t>
            </a:r>
            <a:r>
              <a:rPr lang="en-US" sz="1000" dirty="0" smtClean="0"/>
              <a:t>petrol  </a:t>
            </a:r>
            <a:r>
              <a:rPr lang="en-US" sz="1000" dirty="0"/>
              <a:t>engines almost 80% engines have low compression ratio </a:t>
            </a:r>
            <a:r>
              <a:rPr lang="en-US" sz="1200" dirty="0"/>
              <a:t>.</a:t>
            </a:r>
            <a:endParaRPr lang="en-IN" sz="1200" dirty="0"/>
          </a:p>
        </p:txBody>
      </p:sp>
      <p:pic>
        <p:nvPicPr>
          <p:cNvPr id="922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8429" y="3180749"/>
            <a:ext cx="4296304" cy="21515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7533748" y="5412434"/>
            <a:ext cx="3362854" cy="246221"/>
          </a:xfrm>
          <a:prstGeom prst="rect">
            <a:avLst/>
          </a:prstGeom>
        </p:spPr>
        <p:txBody>
          <a:bodyPr wrap="square">
            <a:spAutoFit/>
          </a:bodyPr>
          <a:lstStyle/>
          <a:p>
            <a:pPr hangingPunct="0"/>
            <a:r>
              <a:rPr lang="en-US" sz="1000" dirty="0"/>
              <a:t>As no. of cylinders increases the petrol engines are less.</a:t>
            </a:r>
            <a:endParaRPr lang="en-IN" sz="1000" dirty="0"/>
          </a:p>
        </p:txBody>
      </p:sp>
    </p:spTree>
    <p:extLst>
      <p:ext uri="{BB962C8B-B14F-4D97-AF65-F5344CB8AC3E}">
        <p14:creationId xmlns:p14="http://schemas.microsoft.com/office/powerpoint/2010/main" val="2012314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133" y="708223"/>
            <a:ext cx="5325533"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IN" sz="2000" dirty="0" smtClean="0">
                <a:solidFill>
                  <a:srgbClr val="FF0000"/>
                </a:solidFill>
                <a:latin typeface="+mj-lt"/>
              </a:rPr>
              <a:t>Problem Statement:</a:t>
            </a:r>
          </a:p>
        </p:txBody>
      </p:sp>
      <p:sp>
        <p:nvSpPr>
          <p:cNvPr id="11" name="Rectangle 10"/>
          <p:cNvSpPr/>
          <p:nvPr/>
        </p:nvSpPr>
        <p:spPr>
          <a:xfrm>
            <a:off x="0" y="5894095"/>
            <a:ext cx="12187238" cy="929651"/>
          </a:xfrm>
          <a:prstGeom prst="rect">
            <a:avLst/>
          </a:prstGeom>
          <a:solidFill>
            <a:srgbClr val="0070C0">
              <a:alpha val="96000"/>
            </a:srgbClr>
          </a:solidFill>
          <a:ln w="25400" cap="flat" cmpd="sng" algn="ctr">
            <a:solidFill>
              <a:sysClr val="window" lastClr="FFFFFF">
                <a:hueOff val="0"/>
                <a:satOff val="0"/>
                <a:lumOff val="0"/>
                <a:alphaOff val="0"/>
              </a:sysClr>
            </a:solidFill>
            <a:prstDash val="solid"/>
          </a:ln>
          <a:effectLst/>
        </p:spPr>
        <p:txBody>
          <a:bodyPr rtlCol="0" anchor="ctr"/>
          <a:lstStyle/>
          <a:p>
            <a:pPr algn="ctr"/>
            <a:endParaRPr lang="en-IN" dirty="0"/>
          </a:p>
        </p:txBody>
      </p:sp>
      <p:sp>
        <p:nvSpPr>
          <p:cNvPr id="12" name="Rectangle 11"/>
          <p:cNvSpPr/>
          <p:nvPr/>
        </p:nvSpPr>
        <p:spPr>
          <a:xfrm>
            <a:off x="1" y="-18908"/>
            <a:ext cx="5918200" cy="1043376"/>
          </a:xfrm>
          <a:prstGeom prst="rect">
            <a:avLst/>
          </a:prstGeom>
          <a:solidFill>
            <a:srgbClr val="0070C0"/>
          </a:solidFill>
          <a:ln w="25400" cap="flat" cmpd="sng" algn="ctr">
            <a:solidFill>
              <a:sysClr val="window" lastClr="FFFFFF">
                <a:hueOff val="0"/>
                <a:satOff val="0"/>
                <a:lumOff val="0"/>
                <a:alphaOff val="0"/>
              </a:sysClr>
            </a:solidFill>
            <a:prstDash val="solid"/>
          </a:ln>
          <a:effectLst/>
        </p:spPr>
        <p:txBody>
          <a:bodyPr rtlCol="0" anchor="ctr"/>
          <a:lstStyle/>
          <a:p>
            <a:r>
              <a:rPr lang="en-IN" sz="3200" b="1" dirty="0" smtClean="0">
                <a:solidFill>
                  <a:schemeClr val="bg1"/>
                </a:solidFill>
              </a:rPr>
              <a:t>Visualizations:</a:t>
            </a:r>
            <a:endParaRPr lang="en-IN" sz="3200" b="1" dirty="0">
              <a:solidFill>
                <a:schemeClr val="bg1"/>
              </a:solidFill>
            </a:endParaRPr>
          </a:p>
        </p:txBody>
      </p:sp>
      <p:sp>
        <p:nvSpPr>
          <p:cNvPr id="2" name="TextBox 1"/>
          <p:cNvSpPr txBox="1"/>
          <p:nvPr/>
        </p:nvSpPr>
        <p:spPr>
          <a:xfrm>
            <a:off x="304800" y="4978400"/>
            <a:ext cx="65" cy="35394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endParaRPr lang="en-IN" dirty="0" smtClean="0">
              <a:latin typeface="+mj-lt"/>
            </a:endParaRPr>
          </a:p>
        </p:txBody>
      </p:sp>
      <p:pic>
        <p:nvPicPr>
          <p:cNvPr id="1024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714" y="1172429"/>
            <a:ext cx="3716866" cy="1875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1261577" y="3154044"/>
            <a:ext cx="4292600" cy="446276"/>
          </a:xfrm>
          <a:prstGeom prst="rect">
            <a:avLst/>
          </a:prstGeom>
        </p:spPr>
        <p:txBody>
          <a:bodyPr wrap="square">
            <a:spAutoFit/>
          </a:bodyPr>
          <a:lstStyle/>
          <a:p>
            <a:pPr hangingPunct="0"/>
            <a:r>
              <a:rPr lang="en-US" sz="1000" dirty="0"/>
              <a:t>Rotary pistons are used more v cylinder compared to inline cylinders</a:t>
            </a:r>
            <a:r>
              <a:rPr lang="en-US" dirty="0"/>
              <a:t>.</a:t>
            </a:r>
            <a:endParaRPr lang="en-IN" dirty="0"/>
          </a:p>
        </p:txBody>
      </p:sp>
      <p:pic>
        <p:nvPicPr>
          <p:cNvPr id="1024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715" y="3718853"/>
            <a:ext cx="3716865" cy="17082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1286980" y="5535544"/>
            <a:ext cx="6092825" cy="400110"/>
          </a:xfrm>
          <a:prstGeom prst="rect">
            <a:avLst/>
          </a:prstGeom>
        </p:spPr>
        <p:txBody>
          <a:bodyPr>
            <a:spAutoFit/>
          </a:bodyPr>
          <a:lstStyle/>
          <a:p>
            <a:pPr hangingPunct="0"/>
            <a:r>
              <a:rPr lang="en-US" sz="1000" dirty="0"/>
              <a:t>In 6 cylinders low compression ratio is used more compared to </a:t>
            </a:r>
            <a:r>
              <a:rPr lang="en-US" sz="1000" dirty="0" smtClean="0"/>
              <a:t>other</a:t>
            </a:r>
          </a:p>
          <a:p>
            <a:pPr hangingPunct="0"/>
            <a:r>
              <a:rPr lang="en-US" sz="1000" dirty="0" smtClean="0"/>
              <a:t> </a:t>
            </a:r>
            <a:r>
              <a:rPr lang="en-US" sz="1000" dirty="0"/>
              <a:t>type of cylinders</a:t>
            </a:r>
            <a:endParaRPr lang="en-IN" sz="1000" dirty="0"/>
          </a:p>
        </p:txBody>
      </p:sp>
      <p:pic>
        <p:nvPicPr>
          <p:cNvPr id="1024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6941" y="1871023"/>
            <a:ext cx="4855104" cy="24405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6536306" y="4442848"/>
            <a:ext cx="4385740" cy="246221"/>
          </a:xfrm>
          <a:prstGeom prst="rect">
            <a:avLst/>
          </a:prstGeom>
        </p:spPr>
        <p:txBody>
          <a:bodyPr wrap="square">
            <a:spAutoFit/>
          </a:bodyPr>
          <a:lstStyle/>
          <a:p>
            <a:pPr hangingPunct="0"/>
            <a:r>
              <a:rPr lang="en-US" sz="1000" dirty="0"/>
              <a:t>If peak power is used in engines then torque should be low</a:t>
            </a:r>
            <a:endParaRPr lang="en-IN" sz="1000" dirty="0"/>
          </a:p>
        </p:txBody>
      </p:sp>
    </p:spTree>
    <p:extLst>
      <p:ext uri="{BB962C8B-B14F-4D97-AF65-F5344CB8AC3E}">
        <p14:creationId xmlns:p14="http://schemas.microsoft.com/office/powerpoint/2010/main" val="3897882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3_TechM_Template">
  <a:themeElements>
    <a:clrScheme name="Custom 1">
      <a:dk1>
        <a:sysClr val="windowText" lastClr="000000"/>
      </a:dk1>
      <a:lt1>
        <a:sysClr val="window" lastClr="FFFFFF"/>
      </a:lt1>
      <a:dk2>
        <a:srgbClr val="DC4128"/>
      </a:dk2>
      <a:lt2>
        <a:srgbClr val="625756"/>
      </a:lt2>
      <a:accent1>
        <a:srgbClr val="E6E3E2"/>
      </a:accent1>
      <a:accent2>
        <a:srgbClr val="A092B4"/>
      </a:accent2>
      <a:accent3>
        <a:srgbClr val="625753"/>
      </a:accent3>
      <a:accent4>
        <a:srgbClr val="DC4128"/>
      </a:accent4>
      <a:accent5>
        <a:srgbClr val="FFC000"/>
      </a:accent5>
      <a:accent6>
        <a:srgbClr val="00B050"/>
      </a:accent6>
      <a:hlink>
        <a:srgbClr val="625753"/>
      </a:hlink>
      <a:folHlink>
        <a:srgbClr val="DC41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pFill/>
        <a:ln w="25400" cap="flat" cmpd="sng" algn="ctr">
          <a:solidFill>
            <a:sysClr val="window" lastClr="FFFFFF">
              <a:hueOff val="0"/>
              <a:satOff val="0"/>
              <a:lumOff val="0"/>
              <a:alphaOff val="0"/>
            </a:sysClr>
          </a:solidFill>
          <a:prstDash val="solid"/>
        </a:ln>
        <a:effectLst/>
      </a:spPr>
      <a:bodyPr/>
      <a:lstStyle/>
    </a:spDef>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6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F7366BB1BCA24ABBE2516EFBB17CD1" ma:contentTypeVersion="2" ma:contentTypeDescription="Create a new document." ma:contentTypeScope="" ma:versionID="fe3de107118ebc4d87230ace84fa3900">
  <xsd:schema xmlns:xsd="http://www.w3.org/2001/XMLSchema" xmlns:xs="http://www.w3.org/2001/XMLSchema" xmlns:p="http://schemas.microsoft.com/office/2006/metadata/properties" xmlns:ns2="7e5d8b93-c15a-4fd4-9c64-a01e093cbb11" targetNamespace="http://schemas.microsoft.com/office/2006/metadata/properties" ma:root="true" ma:fieldsID="ab40b6c91630baff90f71b5ea4a72adb" ns2:_="">
    <xsd:import namespace="7e5d8b93-c15a-4fd4-9c64-a01e093cbb11"/>
    <xsd:element name="properties">
      <xsd:complexType>
        <xsd:sequence>
          <xsd:element name="documentManagement">
            <xsd:complexType>
              <xsd:all>
                <xsd:element ref="ns2:Document_x0020_Classification" minOccurs="0"/>
                <xsd:element ref="ns2:Content_x0020_Classifi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5d8b93-c15a-4fd4-9c64-a01e093cbb11" elementFormDefault="qualified">
    <xsd:import namespace="http://schemas.microsoft.com/office/2006/documentManagement/types"/>
    <xsd:import namespace="http://schemas.microsoft.com/office/infopath/2007/PartnerControls"/>
    <xsd:element name="Document_x0020_Classification" ma:index="8" nillable="true" ma:displayName="Document Classification" ma:format="Dropdown" ma:internalName="Document_x0020_Classification">
      <xsd:simpleType>
        <xsd:restriction base="dms:Choice">
          <xsd:enumeration value="Presentation"/>
        </xsd:restriction>
      </xsd:simpleType>
    </xsd:element>
    <xsd:element name="Content_x0020_Classification" ma:index="9" nillable="true" ma:displayName="Content Classification" ma:format="Dropdown" ma:internalName="Content_x0020_Classification">
      <xsd:simpleType>
        <xsd:restriction base="dms:Choice">
          <xsd:enumeration value="Analyst Day"/>
          <xsd:enumeration value="MSat Presentation"/>
          <xsd:enumeration value="Mahindra Group Presentation"/>
          <xsd:enumeration value="TechM Present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Classification xmlns="7e5d8b93-c15a-4fd4-9c64-a01e093cbb11" xsi:nil="true"/>
    <Content_x0020_Classification xmlns="7e5d8b93-c15a-4fd4-9c64-a01e093cbb11" xsi:nil="true"/>
  </documentManagement>
</p:properties>
</file>

<file path=customXml/itemProps1.xml><?xml version="1.0" encoding="utf-8"?>
<ds:datastoreItem xmlns:ds="http://schemas.openxmlformats.org/officeDocument/2006/customXml" ds:itemID="{DFE832C1-ED37-4CB7-AABB-EFA2FD7661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5d8b93-c15a-4fd4-9c64-a01e093cbb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68591AB9-0DBE-40EE-987B-76364F6DF869}">
  <ds:schemaRefs>
    <ds:schemaRef ds:uri="http://purl.org/dc/dcmitype/"/>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http://purl.org/dc/terms/"/>
    <ds:schemaRef ds:uri="http://schemas.openxmlformats.org/package/2006/metadata/core-properties"/>
    <ds:schemaRef ds:uri="7e5d8b93-c15a-4fd4-9c64-a01e093cbb11"/>
  </ds:schemaRefs>
</ds:datastoreItem>
</file>

<file path=docProps/app.xml><?xml version="1.0" encoding="utf-8"?>
<Properties xmlns="http://schemas.openxmlformats.org/officeDocument/2006/extended-properties" xmlns:vt="http://schemas.openxmlformats.org/officeDocument/2006/docPropsVTypes">
  <Template/>
  <TotalTime>36145</TotalTime>
  <Words>509</Words>
  <Application>Microsoft Office PowerPoint</Application>
  <PresentationFormat>Custom</PresentationFormat>
  <Paragraphs>152</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3_TechM_Template</vt:lpstr>
      <vt:lpstr>6_Tech Mahindra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Heading</dc:title>
  <dc:creator>Manish Chandra1</dc:creator>
  <cp:lastModifiedBy>Ravi Kyram</cp:lastModifiedBy>
  <cp:revision>1873</cp:revision>
  <cp:lastPrinted>2016-02-26T10:52:44Z</cp:lastPrinted>
  <dcterms:created xsi:type="dcterms:W3CDTF">2015-01-29T09:26:56Z</dcterms:created>
  <dcterms:modified xsi:type="dcterms:W3CDTF">2018-03-16T07:28:12Z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0x01010051F7366BB1BCA24ABBE2516EFBB17CD1</vt:lpwstr>
  </property>
  <property fmtid="{D5CDD505-2E9C-101B-9397-08002B2CF9AE}" pid="3" name="Document Classification">
    <vt:lpwstr/>
  </property>
  <property fmtid="{D5CDD505-2E9C-101B-9397-08002B2CF9AE}" pid="4" name="Content Classification">
    <vt:lpwstr/>
  </property>
  <property fmtid="{D5CDD505-2E9C-101B-9397-08002B2CF9AE}" pid="5" name="DLPManualFileClassification">
    <vt:lpwstr>{1A067545-A4E2-4FA1-8094-0D7902669705}</vt:lpwstr>
  </property>
  <property fmtid="{D5CDD505-2E9C-101B-9397-08002B2CF9AE}" pid="6" name="DLPManualFileClassificationLastModifiedBy">
    <vt:lpwstr>TECHMAHINDRA\rk113490</vt:lpwstr>
  </property>
  <property fmtid="{D5CDD505-2E9C-101B-9397-08002B2CF9AE}" pid="7" name="DLPManualFileClassificationLastModificationDate">
    <vt:lpwstr>1519802647</vt:lpwstr>
  </property>
  <property fmtid="{D5CDD505-2E9C-101B-9397-08002B2CF9AE}" pid="8" name="DLPManualFileClassificationVersion">
    <vt:lpwstr>10.0.100.37</vt:lpwstr>
  </property>
</Properties>
</file>