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D2CBE4-6AE8-C348-9EFE-069D54A1499A}" type="doc">
      <dgm:prSet loTypeId="urn:microsoft.com/office/officeart/2005/8/layout/pyramid1" loCatId="" qsTypeId="urn:microsoft.com/office/officeart/2005/8/quickstyle/simple4" qsCatId="simple" csTypeId="urn:microsoft.com/office/officeart/2005/8/colors/accent1_2" csCatId="accent1" phldr="1"/>
      <dgm:spPr/>
    </dgm:pt>
    <dgm:pt modelId="{E9FE1804-A8A3-9E45-B47A-FE3E729FC673}">
      <dgm:prSet phldrT="[Text]" custT="1"/>
      <dgm:spPr/>
      <dgm:t>
        <a:bodyPr/>
        <a:lstStyle/>
        <a:p>
          <a:r>
            <a:rPr lang="en-US" sz="1400" dirty="0" smtClean="0"/>
            <a:t>UI Testing</a:t>
          </a:r>
          <a:endParaRPr lang="en-US" sz="1400" dirty="0"/>
        </a:p>
      </dgm:t>
    </dgm:pt>
    <dgm:pt modelId="{7D581549-C6DA-2344-B997-714A3694423F}" type="parTrans" cxnId="{95F74990-3045-DB4C-9101-B70794112E26}">
      <dgm:prSet/>
      <dgm:spPr/>
      <dgm:t>
        <a:bodyPr/>
        <a:lstStyle/>
        <a:p>
          <a:endParaRPr lang="en-US" sz="1400"/>
        </a:p>
      </dgm:t>
    </dgm:pt>
    <dgm:pt modelId="{30C26336-4647-B540-A183-1AD44F173E5F}" type="sibTrans" cxnId="{95F74990-3045-DB4C-9101-B70794112E26}">
      <dgm:prSet/>
      <dgm:spPr/>
      <dgm:t>
        <a:bodyPr/>
        <a:lstStyle/>
        <a:p>
          <a:endParaRPr lang="en-US" sz="1400"/>
        </a:p>
      </dgm:t>
    </dgm:pt>
    <dgm:pt modelId="{B633AB15-6B7C-504D-B6A1-A28F25B8BFBC}">
      <dgm:prSet phldrT="[Text]" custT="1"/>
      <dgm:spPr/>
      <dgm:t>
        <a:bodyPr/>
        <a:lstStyle/>
        <a:p>
          <a:r>
            <a:rPr lang="en-US" sz="1400" dirty="0" smtClean="0"/>
            <a:t>API Testing</a:t>
          </a:r>
          <a:endParaRPr lang="en-US" sz="1400" dirty="0"/>
        </a:p>
      </dgm:t>
    </dgm:pt>
    <dgm:pt modelId="{A5E2C343-5FD9-0741-B3B4-71AEABC38B8D}" type="parTrans" cxnId="{2C4BDB5B-AA50-FF41-8995-1847CF1D555D}">
      <dgm:prSet/>
      <dgm:spPr/>
      <dgm:t>
        <a:bodyPr/>
        <a:lstStyle/>
        <a:p>
          <a:endParaRPr lang="en-US" sz="1400"/>
        </a:p>
      </dgm:t>
    </dgm:pt>
    <dgm:pt modelId="{7B68C616-2C67-E947-9C9E-09664D9A04B6}" type="sibTrans" cxnId="{2C4BDB5B-AA50-FF41-8995-1847CF1D555D}">
      <dgm:prSet/>
      <dgm:spPr/>
      <dgm:t>
        <a:bodyPr/>
        <a:lstStyle/>
        <a:p>
          <a:endParaRPr lang="en-US" sz="1400"/>
        </a:p>
      </dgm:t>
    </dgm:pt>
    <dgm:pt modelId="{180299DF-DE4C-DA4B-9387-0234A25CB7FB}">
      <dgm:prSet phldrT="[Text]" custT="1"/>
      <dgm:spPr/>
      <dgm:t>
        <a:bodyPr/>
        <a:lstStyle/>
        <a:p>
          <a:r>
            <a:rPr lang="en-US" sz="1400" dirty="0" smtClean="0"/>
            <a:t>JUnit level Testing</a:t>
          </a:r>
          <a:endParaRPr lang="en-US" sz="1400" dirty="0"/>
        </a:p>
      </dgm:t>
    </dgm:pt>
    <dgm:pt modelId="{998A1E23-7524-074D-B238-1BD7885547CD}" type="parTrans" cxnId="{0BAEF99D-A867-0241-8F89-4614FD3BFD62}">
      <dgm:prSet/>
      <dgm:spPr/>
      <dgm:t>
        <a:bodyPr/>
        <a:lstStyle/>
        <a:p>
          <a:endParaRPr lang="en-US" sz="1400"/>
        </a:p>
      </dgm:t>
    </dgm:pt>
    <dgm:pt modelId="{E9A07414-8A6D-ED45-B4B3-2AA3F36E6BF9}" type="sibTrans" cxnId="{0BAEF99D-A867-0241-8F89-4614FD3BFD62}">
      <dgm:prSet/>
      <dgm:spPr/>
      <dgm:t>
        <a:bodyPr/>
        <a:lstStyle/>
        <a:p>
          <a:endParaRPr lang="en-US" sz="1400"/>
        </a:p>
      </dgm:t>
    </dgm:pt>
    <dgm:pt modelId="{ABDAFF67-24FB-A747-B9C6-6CEF513C8620}" type="pres">
      <dgm:prSet presAssocID="{F5D2CBE4-6AE8-C348-9EFE-069D54A1499A}" presName="Name0" presStyleCnt="0">
        <dgm:presLayoutVars>
          <dgm:dir/>
          <dgm:animLvl val="lvl"/>
          <dgm:resizeHandles val="exact"/>
        </dgm:presLayoutVars>
      </dgm:prSet>
      <dgm:spPr/>
    </dgm:pt>
    <dgm:pt modelId="{6E657B68-74C8-514A-8546-B7CDB656EAB6}" type="pres">
      <dgm:prSet presAssocID="{E9FE1804-A8A3-9E45-B47A-FE3E729FC673}" presName="Name8" presStyleCnt="0"/>
      <dgm:spPr/>
    </dgm:pt>
    <dgm:pt modelId="{E29633EA-4781-774F-B5AF-5A8A2B928544}" type="pres">
      <dgm:prSet presAssocID="{E9FE1804-A8A3-9E45-B47A-FE3E729FC673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153525-B470-7949-93FA-CE95B5AFC0F8}" type="pres">
      <dgm:prSet presAssocID="{E9FE1804-A8A3-9E45-B47A-FE3E729FC673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30AAD6-7FFF-4D43-87C1-9947F598E8A8}" type="pres">
      <dgm:prSet presAssocID="{B633AB15-6B7C-504D-B6A1-A28F25B8BFBC}" presName="Name8" presStyleCnt="0"/>
      <dgm:spPr/>
    </dgm:pt>
    <dgm:pt modelId="{15FC06EF-30E3-F745-878C-75CE4DEF85C8}" type="pres">
      <dgm:prSet presAssocID="{B633AB15-6B7C-504D-B6A1-A28F25B8BFBC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55EB61-2340-DC46-A0D1-64C43299E8D3}" type="pres">
      <dgm:prSet presAssocID="{B633AB15-6B7C-504D-B6A1-A28F25B8BFBC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13E9F2-016E-954D-A39B-455E300B5424}" type="pres">
      <dgm:prSet presAssocID="{180299DF-DE4C-DA4B-9387-0234A25CB7FB}" presName="Name8" presStyleCnt="0"/>
      <dgm:spPr/>
    </dgm:pt>
    <dgm:pt modelId="{8CB13DC9-73B0-3644-BF27-24E52D5014E8}" type="pres">
      <dgm:prSet presAssocID="{180299DF-DE4C-DA4B-9387-0234A25CB7FB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C0336-9D1F-5042-AEB0-219102ACFA61}" type="pres">
      <dgm:prSet presAssocID="{180299DF-DE4C-DA4B-9387-0234A25CB7FB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FCFA94-0562-524C-9FCB-5296DB447561}" type="presOf" srcId="{E9FE1804-A8A3-9E45-B47A-FE3E729FC673}" destId="{E29633EA-4781-774F-B5AF-5A8A2B928544}" srcOrd="0" destOrd="0" presId="urn:microsoft.com/office/officeart/2005/8/layout/pyramid1"/>
    <dgm:cxn modelId="{7841D9ED-DDD9-7543-AB31-D6A613461797}" type="presOf" srcId="{B633AB15-6B7C-504D-B6A1-A28F25B8BFBC}" destId="{15FC06EF-30E3-F745-878C-75CE4DEF85C8}" srcOrd="0" destOrd="0" presId="urn:microsoft.com/office/officeart/2005/8/layout/pyramid1"/>
    <dgm:cxn modelId="{0BAEF99D-A867-0241-8F89-4614FD3BFD62}" srcId="{F5D2CBE4-6AE8-C348-9EFE-069D54A1499A}" destId="{180299DF-DE4C-DA4B-9387-0234A25CB7FB}" srcOrd="2" destOrd="0" parTransId="{998A1E23-7524-074D-B238-1BD7885547CD}" sibTransId="{E9A07414-8A6D-ED45-B4B3-2AA3F36E6BF9}"/>
    <dgm:cxn modelId="{95F74990-3045-DB4C-9101-B70794112E26}" srcId="{F5D2CBE4-6AE8-C348-9EFE-069D54A1499A}" destId="{E9FE1804-A8A3-9E45-B47A-FE3E729FC673}" srcOrd="0" destOrd="0" parTransId="{7D581549-C6DA-2344-B997-714A3694423F}" sibTransId="{30C26336-4647-B540-A183-1AD44F173E5F}"/>
    <dgm:cxn modelId="{59377736-E274-8E49-8FF9-C04758E6F4DB}" type="presOf" srcId="{180299DF-DE4C-DA4B-9387-0234A25CB7FB}" destId="{D31C0336-9D1F-5042-AEB0-219102ACFA61}" srcOrd="1" destOrd="0" presId="urn:microsoft.com/office/officeart/2005/8/layout/pyramid1"/>
    <dgm:cxn modelId="{BEBAC46D-9B28-7C43-B37C-D164B4026D0F}" type="presOf" srcId="{F5D2CBE4-6AE8-C348-9EFE-069D54A1499A}" destId="{ABDAFF67-24FB-A747-B9C6-6CEF513C8620}" srcOrd="0" destOrd="0" presId="urn:microsoft.com/office/officeart/2005/8/layout/pyramid1"/>
    <dgm:cxn modelId="{D39EB3BA-8814-0340-A896-093B8D39B609}" type="presOf" srcId="{E9FE1804-A8A3-9E45-B47A-FE3E729FC673}" destId="{AB153525-B470-7949-93FA-CE95B5AFC0F8}" srcOrd="1" destOrd="0" presId="urn:microsoft.com/office/officeart/2005/8/layout/pyramid1"/>
    <dgm:cxn modelId="{102EFC83-75E3-C041-87FC-2ADDEFD37FBE}" type="presOf" srcId="{B633AB15-6B7C-504D-B6A1-A28F25B8BFBC}" destId="{CA55EB61-2340-DC46-A0D1-64C43299E8D3}" srcOrd="1" destOrd="0" presId="urn:microsoft.com/office/officeart/2005/8/layout/pyramid1"/>
    <dgm:cxn modelId="{8246B575-01B9-2C40-B346-A7F810427A7A}" type="presOf" srcId="{180299DF-DE4C-DA4B-9387-0234A25CB7FB}" destId="{8CB13DC9-73B0-3644-BF27-24E52D5014E8}" srcOrd="0" destOrd="0" presId="urn:microsoft.com/office/officeart/2005/8/layout/pyramid1"/>
    <dgm:cxn modelId="{2C4BDB5B-AA50-FF41-8995-1847CF1D555D}" srcId="{F5D2CBE4-6AE8-C348-9EFE-069D54A1499A}" destId="{B633AB15-6B7C-504D-B6A1-A28F25B8BFBC}" srcOrd="1" destOrd="0" parTransId="{A5E2C343-5FD9-0741-B3B4-71AEABC38B8D}" sibTransId="{7B68C616-2C67-E947-9C9E-09664D9A04B6}"/>
    <dgm:cxn modelId="{4561DA25-C741-E64C-AA1A-B4D66A0120CF}" type="presParOf" srcId="{ABDAFF67-24FB-A747-B9C6-6CEF513C8620}" destId="{6E657B68-74C8-514A-8546-B7CDB656EAB6}" srcOrd="0" destOrd="0" presId="urn:microsoft.com/office/officeart/2005/8/layout/pyramid1"/>
    <dgm:cxn modelId="{79B999A4-3112-BB43-99B5-7A71577543BC}" type="presParOf" srcId="{6E657B68-74C8-514A-8546-B7CDB656EAB6}" destId="{E29633EA-4781-774F-B5AF-5A8A2B928544}" srcOrd="0" destOrd="0" presId="urn:microsoft.com/office/officeart/2005/8/layout/pyramid1"/>
    <dgm:cxn modelId="{DCFBEA36-C86F-1C4F-AC13-29A4D61DA9A7}" type="presParOf" srcId="{6E657B68-74C8-514A-8546-B7CDB656EAB6}" destId="{AB153525-B470-7949-93FA-CE95B5AFC0F8}" srcOrd="1" destOrd="0" presId="urn:microsoft.com/office/officeart/2005/8/layout/pyramid1"/>
    <dgm:cxn modelId="{21727E1F-1535-E441-BBBD-93BCD75043BD}" type="presParOf" srcId="{ABDAFF67-24FB-A747-B9C6-6CEF513C8620}" destId="{2A30AAD6-7FFF-4D43-87C1-9947F598E8A8}" srcOrd="1" destOrd="0" presId="urn:microsoft.com/office/officeart/2005/8/layout/pyramid1"/>
    <dgm:cxn modelId="{7511505F-7653-554F-B39D-90A56FC01866}" type="presParOf" srcId="{2A30AAD6-7FFF-4D43-87C1-9947F598E8A8}" destId="{15FC06EF-30E3-F745-878C-75CE4DEF85C8}" srcOrd="0" destOrd="0" presId="urn:microsoft.com/office/officeart/2005/8/layout/pyramid1"/>
    <dgm:cxn modelId="{56372C30-3D66-C044-B87D-D6D94A9809B3}" type="presParOf" srcId="{2A30AAD6-7FFF-4D43-87C1-9947F598E8A8}" destId="{CA55EB61-2340-DC46-A0D1-64C43299E8D3}" srcOrd="1" destOrd="0" presId="urn:microsoft.com/office/officeart/2005/8/layout/pyramid1"/>
    <dgm:cxn modelId="{963C8FA3-991D-1245-B889-F5CF405D6E16}" type="presParOf" srcId="{ABDAFF67-24FB-A747-B9C6-6CEF513C8620}" destId="{4213E9F2-016E-954D-A39B-455E300B5424}" srcOrd="2" destOrd="0" presId="urn:microsoft.com/office/officeart/2005/8/layout/pyramid1"/>
    <dgm:cxn modelId="{379163F6-2500-6B42-9A86-F7ECA3EF5744}" type="presParOf" srcId="{4213E9F2-016E-954D-A39B-455E300B5424}" destId="{8CB13DC9-73B0-3644-BF27-24E52D5014E8}" srcOrd="0" destOrd="0" presId="urn:microsoft.com/office/officeart/2005/8/layout/pyramid1"/>
    <dgm:cxn modelId="{0C758529-C109-5B47-8571-58B3F13DBE25}" type="presParOf" srcId="{4213E9F2-016E-954D-A39B-455E300B5424}" destId="{D31C0336-9D1F-5042-AEB0-219102ACFA61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70F4AA-DB94-BB44-9595-04C1B4C65CEE}" type="doc">
      <dgm:prSet loTypeId="urn:microsoft.com/office/officeart/2005/8/layout/pyramid3" loCatId="" qsTypeId="urn:microsoft.com/office/officeart/2005/8/quickstyle/simple4" qsCatId="simple" csTypeId="urn:microsoft.com/office/officeart/2005/8/colors/accent1_2" csCatId="accent1" phldr="1"/>
      <dgm:spPr/>
    </dgm:pt>
    <dgm:pt modelId="{7931819E-1D4E-1D4F-B09C-7436E2FD9A41}">
      <dgm:prSet phldrT="[Text]" custT="1"/>
      <dgm:spPr/>
      <dgm:t>
        <a:bodyPr/>
        <a:lstStyle/>
        <a:p>
          <a:r>
            <a:rPr lang="en-US" sz="1400" dirty="0" smtClean="0"/>
            <a:t>UI Testing</a:t>
          </a:r>
          <a:endParaRPr lang="en-US" sz="1400" dirty="0"/>
        </a:p>
      </dgm:t>
    </dgm:pt>
    <dgm:pt modelId="{2346FB4A-70FF-9142-8F05-AD26DBAAC317}" type="parTrans" cxnId="{F4C865BC-A34C-3F49-9D52-D92C804D242D}">
      <dgm:prSet/>
      <dgm:spPr/>
      <dgm:t>
        <a:bodyPr/>
        <a:lstStyle/>
        <a:p>
          <a:endParaRPr lang="en-US" sz="1400"/>
        </a:p>
      </dgm:t>
    </dgm:pt>
    <dgm:pt modelId="{B292150A-3378-D843-AAE4-C7BFB6A4D0AB}" type="sibTrans" cxnId="{F4C865BC-A34C-3F49-9D52-D92C804D242D}">
      <dgm:prSet/>
      <dgm:spPr/>
      <dgm:t>
        <a:bodyPr/>
        <a:lstStyle/>
        <a:p>
          <a:endParaRPr lang="en-US" sz="1400"/>
        </a:p>
      </dgm:t>
    </dgm:pt>
    <dgm:pt modelId="{9D37B549-FC8D-524C-BBB4-576771895797}">
      <dgm:prSet phldrT="[Text]" custT="1"/>
      <dgm:spPr/>
      <dgm:t>
        <a:bodyPr/>
        <a:lstStyle/>
        <a:p>
          <a:r>
            <a:rPr lang="en-US" sz="1400" dirty="0" smtClean="0"/>
            <a:t>API Testing</a:t>
          </a:r>
          <a:endParaRPr lang="en-US" sz="1400" dirty="0"/>
        </a:p>
      </dgm:t>
    </dgm:pt>
    <dgm:pt modelId="{EB697CE8-57F9-7F4F-8CAB-34E56F36BEF1}" type="parTrans" cxnId="{50412F01-016A-DB45-998D-28D5A19FBA51}">
      <dgm:prSet/>
      <dgm:spPr/>
      <dgm:t>
        <a:bodyPr/>
        <a:lstStyle/>
        <a:p>
          <a:endParaRPr lang="en-US" sz="1400"/>
        </a:p>
      </dgm:t>
    </dgm:pt>
    <dgm:pt modelId="{A6523C7E-F512-0F4A-A137-5DE15598285B}" type="sibTrans" cxnId="{50412F01-016A-DB45-998D-28D5A19FBA51}">
      <dgm:prSet/>
      <dgm:spPr/>
      <dgm:t>
        <a:bodyPr/>
        <a:lstStyle/>
        <a:p>
          <a:endParaRPr lang="en-US" sz="1400"/>
        </a:p>
      </dgm:t>
    </dgm:pt>
    <dgm:pt modelId="{CF09D515-2CD2-BB4B-9520-5F052CDA8AB2}">
      <dgm:prSet phldrT="[Text]" custT="1"/>
      <dgm:spPr/>
      <dgm:t>
        <a:bodyPr/>
        <a:lstStyle/>
        <a:p>
          <a:r>
            <a:rPr lang="en-US" sz="1400" dirty="0" smtClean="0"/>
            <a:t>JUnit level Testing</a:t>
          </a:r>
          <a:endParaRPr lang="en-US" sz="1400" dirty="0"/>
        </a:p>
      </dgm:t>
    </dgm:pt>
    <dgm:pt modelId="{496EE5D4-0481-104B-ABF2-E47B65BA26DF}" type="parTrans" cxnId="{458D381D-289E-4D48-B304-5776697251F8}">
      <dgm:prSet/>
      <dgm:spPr/>
      <dgm:t>
        <a:bodyPr/>
        <a:lstStyle/>
        <a:p>
          <a:endParaRPr lang="en-US" sz="1400"/>
        </a:p>
      </dgm:t>
    </dgm:pt>
    <dgm:pt modelId="{3D8BB366-B2EA-5241-827F-A8EEAA7BE7DE}" type="sibTrans" cxnId="{458D381D-289E-4D48-B304-5776697251F8}">
      <dgm:prSet/>
      <dgm:spPr/>
      <dgm:t>
        <a:bodyPr/>
        <a:lstStyle/>
        <a:p>
          <a:endParaRPr lang="en-US" sz="1400"/>
        </a:p>
      </dgm:t>
    </dgm:pt>
    <dgm:pt modelId="{38721BFB-F8BE-1B4D-9C12-0456A2C13C8D}" type="pres">
      <dgm:prSet presAssocID="{7870F4AA-DB94-BB44-9595-04C1B4C65CEE}" presName="Name0" presStyleCnt="0">
        <dgm:presLayoutVars>
          <dgm:dir/>
          <dgm:animLvl val="lvl"/>
          <dgm:resizeHandles val="exact"/>
        </dgm:presLayoutVars>
      </dgm:prSet>
      <dgm:spPr/>
    </dgm:pt>
    <dgm:pt modelId="{CA5DA840-5C27-CE42-92C6-F3B5130E3B33}" type="pres">
      <dgm:prSet presAssocID="{7931819E-1D4E-1D4F-B09C-7436E2FD9A41}" presName="Name8" presStyleCnt="0"/>
      <dgm:spPr/>
    </dgm:pt>
    <dgm:pt modelId="{E4DD49B2-F768-AD49-8544-F6F7BB1B12EE}" type="pres">
      <dgm:prSet presAssocID="{7931819E-1D4E-1D4F-B09C-7436E2FD9A41}" presName="level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953B74-29B8-AD47-91DC-57DD76B26F2F}" type="pres">
      <dgm:prSet presAssocID="{7931819E-1D4E-1D4F-B09C-7436E2FD9A41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BA8331-C463-8541-825C-C950EA2DA111}" type="pres">
      <dgm:prSet presAssocID="{9D37B549-FC8D-524C-BBB4-576771895797}" presName="Name8" presStyleCnt="0"/>
      <dgm:spPr/>
    </dgm:pt>
    <dgm:pt modelId="{7E051CD8-76B3-C447-8DD0-E9CFAE14B602}" type="pres">
      <dgm:prSet presAssocID="{9D37B549-FC8D-524C-BBB4-576771895797}" presName="level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7EE936-E2D1-6644-9F23-C5DD74996DFE}" type="pres">
      <dgm:prSet presAssocID="{9D37B549-FC8D-524C-BBB4-57677189579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B42C8B-4B10-0749-ABC2-DDE67B6515EE}" type="pres">
      <dgm:prSet presAssocID="{CF09D515-2CD2-BB4B-9520-5F052CDA8AB2}" presName="Name8" presStyleCnt="0"/>
      <dgm:spPr/>
    </dgm:pt>
    <dgm:pt modelId="{AB384F15-3C66-B445-82D0-02EA3708D66C}" type="pres">
      <dgm:prSet presAssocID="{CF09D515-2CD2-BB4B-9520-5F052CDA8AB2}" presName="level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24EAFC-3CC2-3040-B2DA-E11DDEF8A750}" type="pres">
      <dgm:prSet presAssocID="{CF09D515-2CD2-BB4B-9520-5F052CDA8AB2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0412F01-016A-DB45-998D-28D5A19FBA51}" srcId="{7870F4AA-DB94-BB44-9595-04C1B4C65CEE}" destId="{9D37B549-FC8D-524C-BBB4-576771895797}" srcOrd="1" destOrd="0" parTransId="{EB697CE8-57F9-7F4F-8CAB-34E56F36BEF1}" sibTransId="{A6523C7E-F512-0F4A-A137-5DE15598285B}"/>
    <dgm:cxn modelId="{5DB2BB6B-EC8F-1D4E-A1B8-104DCFD7BB72}" type="presOf" srcId="{9D37B549-FC8D-524C-BBB4-576771895797}" destId="{717EE936-E2D1-6644-9F23-C5DD74996DFE}" srcOrd="1" destOrd="0" presId="urn:microsoft.com/office/officeart/2005/8/layout/pyramid3"/>
    <dgm:cxn modelId="{4B967DD8-AD40-AD40-BE13-A6EBECC4DEE3}" type="presOf" srcId="{CF09D515-2CD2-BB4B-9520-5F052CDA8AB2}" destId="{6324EAFC-3CC2-3040-B2DA-E11DDEF8A750}" srcOrd="1" destOrd="0" presId="urn:microsoft.com/office/officeart/2005/8/layout/pyramid3"/>
    <dgm:cxn modelId="{458D381D-289E-4D48-B304-5776697251F8}" srcId="{7870F4AA-DB94-BB44-9595-04C1B4C65CEE}" destId="{CF09D515-2CD2-BB4B-9520-5F052CDA8AB2}" srcOrd="2" destOrd="0" parTransId="{496EE5D4-0481-104B-ABF2-E47B65BA26DF}" sibTransId="{3D8BB366-B2EA-5241-827F-A8EEAA7BE7DE}"/>
    <dgm:cxn modelId="{C5534343-2063-1C40-AE5F-28DED6BCDB58}" type="presOf" srcId="{CF09D515-2CD2-BB4B-9520-5F052CDA8AB2}" destId="{AB384F15-3C66-B445-82D0-02EA3708D66C}" srcOrd="0" destOrd="0" presId="urn:microsoft.com/office/officeart/2005/8/layout/pyramid3"/>
    <dgm:cxn modelId="{3CE4230B-811E-D649-96E4-9787B7F8AD20}" type="presOf" srcId="{9D37B549-FC8D-524C-BBB4-576771895797}" destId="{7E051CD8-76B3-C447-8DD0-E9CFAE14B602}" srcOrd="0" destOrd="0" presId="urn:microsoft.com/office/officeart/2005/8/layout/pyramid3"/>
    <dgm:cxn modelId="{5F01C540-D8C6-9845-B6FA-5DB3BB86ADDC}" type="presOf" srcId="{7870F4AA-DB94-BB44-9595-04C1B4C65CEE}" destId="{38721BFB-F8BE-1B4D-9C12-0456A2C13C8D}" srcOrd="0" destOrd="0" presId="urn:microsoft.com/office/officeart/2005/8/layout/pyramid3"/>
    <dgm:cxn modelId="{2C2D8933-9EEC-C041-9E7E-C12970772624}" type="presOf" srcId="{7931819E-1D4E-1D4F-B09C-7436E2FD9A41}" destId="{8E953B74-29B8-AD47-91DC-57DD76B26F2F}" srcOrd="1" destOrd="0" presId="urn:microsoft.com/office/officeart/2005/8/layout/pyramid3"/>
    <dgm:cxn modelId="{5AA92BD0-205F-3143-B06D-9E1E2F4D4BC0}" type="presOf" srcId="{7931819E-1D4E-1D4F-B09C-7436E2FD9A41}" destId="{E4DD49B2-F768-AD49-8544-F6F7BB1B12EE}" srcOrd="0" destOrd="0" presId="urn:microsoft.com/office/officeart/2005/8/layout/pyramid3"/>
    <dgm:cxn modelId="{F4C865BC-A34C-3F49-9D52-D92C804D242D}" srcId="{7870F4AA-DB94-BB44-9595-04C1B4C65CEE}" destId="{7931819E-1D4E-1D4F-B09C-7436E2FD9A41}" srcOrd="0" destOrd="0" parTransId="{2346FB4A-70FF-9142-8F05-AD26DBAAC317}" sibTransId="{B292150A-3378-D843-AAE4-C7BFB6A4D0AB}"/>
    <dgm:cxn modelId="{63209DCF-F214-1E45-9165-54C893140864}" type="presParOf" srcId="{38721BFB-F8BE-1B4D-9C12-0456A2C13C8D}" destId="{CA5DA840-5C27-CE42-92C6-F3B5130E3B33}" srcOrd="0" destOrd="0" presId="urn:microsoft.com/office/officeart/2005/8/layout/pyramid3"/>
    <dgm:cxn modelId="{FE84241A-234A-574F-A2CC-F60080B96D6A}" type="presParOf" srcId="{CA5DA840-5C27-CE42-92C6-F3B5130E3B33}" destId="{E4DD49B2-F768-AD49-8544-F6F7BB1B12EE}" srcOrd="0" destOrd="0" presId="urn:microsoft.com/office/officeart/2005/8/layout/pyramid3"/>
    <dgm:cxn modelId="{1CB33530-9810-3B43-B423-6F5A3867978F}" type="presParOf" srcId="{CA5DA840-5C27-CE42-92C6-F3B5130E3B33}" destId="{8E953B74-29B8-AD47-91DC-57DD76B26F2F}" srcOrd="1" destOrd="0" presId="urn:microsoft.com/office/officeart/2005/8/layout/pyramid3"/>
    <dgm:cxn modelId="{98BC19CF-9644-5F4E-9DC4-CC9D05114C17}" type="presParOf" srcId="{38721BFB-F8BE-1B4D-9C12-0456A2C13C8D}" destId="{C7BA8331-C463-8541-825C-C950EA2DA111}" srcOrd="1" destOrd="0" presId="urn:microsoft.com/office/officeart/2005/8/layout/pyramid3"/>
    <dgm:cxn modelId="{DE63FFD9-A082-0B4D-BE3E-8E7D656EE162}" type="presParOf" srcId="{C7BA8331-C463-8541-825C-C950EA2DA111}" destId="{7E051CD8-76B3-C447-8DD0-E9CFAE14B602}" srcOrd="0" destOrd="0" presId="urn:microsoft.com/office/officeart/2005/8/layout/pyramid3"/>
    <dgm:cxn modelId="{AA418833-421F-8D49-8275-F7B5AEE56B6A}" type="presParOf" srcId="{C7BA8331-C463-8541-825C-C950EA2DA111}" destId="{717EE936-E2D1-6644-9F23-C5DD74996DFE}" srcOrd="1" destOrd="0" presId="urn:microsoft.com/office/officeart/2005/8/layout/pyramid3"/>
    <dgm:cxn modelId="{E5A67A12-5169-904C-B822-FE4167707952}" type="presParOf" srcId="{38721BFB-F8BE-1B4D-9C12-0456A2C13C8D}" destId="{FEB42C8B-4B10-0749-ABC2-DDE67B6515EE}" srcOrd="2" destOrd="0" presId="urn:microsoft.com/office/officeart/2005/8/layout/pyramid3"/>
    <dgm:cxn modelId="{2503B695-8F92-794D-98FD-BED8D4C62A7D}" type="presParOf" srcId="{FEB42C8B-4B10-0749-ABC2-DDE67B6515EE}" destId="{AB384F15-3C66-B445-82D0-02EA3708D66C}" srcOrd="0" destOrd="0" presId="urn:microsoft.com/office/officeart/2005/8/layout/pyramid3"/>
    <dgm:cxn modelId="{F572669C-7E98-3446-9161-D644659D983D}" type="presParOf" srcId="{FEB42C8B-4B10-0749-ABC2-DDE67B6515EE}" destId="{6324EAFC-3CC2-3040-B2DA-E11DDEF8A750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6DBB0-04F2-8646-B94D-8467DF69975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</dgm:pt>
    <dgm:pt modelId="{01A44005-D9D0-5E42-B4B4-6BAC90463B3C}">
      <dgm:prSet phldrT="[Text]"/>
      <dgm:spPr/>
      <dgm:t>
        <a:bodyPr/>
        <a:lstStyle/>
        <a:p>
          <a:r>
            <a:rPr lang="en-US" dirty="0" smtClean="0"/>
            <a:t>Pull from GIT</a:t>
          </a:r>
          <a:endParaRPr lang="en-US" dirty="0"/>
        </a:p>
      </dgm:t>
    </dgm:pt>
    <dgm:pt modelId="{455311C5-56C8-734C-8B1E-171609B5B4AD}" type="parTrans" cxnId="{D607F2A8-26A8-5B47-B566-7AB7F61112A0}">
      <dgm:prSet/>
      <dgm:spPr/>
      <dgm:t>
        <a:bodyPr/>
        <a:lstStyle/>
        <a:p>
          <a:endParaRPr lang="en-US"/>
        </a:p>
      </dgm:t>
    </dgm:pt>
    <dgm:pt modelId="{9847525B-69AC-4F42-8B84-01DD57428AF0}" type="sibTrans" cxnId="{D607F2A8-26A8-5B47-B566-7AB7F61112A0}">
      <dgm:prSet/>
      <dgm:spPr/>
      <dgm:t>
        <a:bodyPr/>
        <a:lstStyle/>
        <a:p>
          <a:endParaRPr lang="en-US"/>
        </a:p>
      </dgm:t>
    </dgm:pt>
    <dgm:pt modelId="{BB370A22-2C41-F841-9537-B913FB7A7228}">
      <dgm:prSet phldrT="[Text]"/>
      <dgm:spPr/>
      <dgm:t>
        <a:bodyPr/>
        <a:lstStyle/>
        <a:p>
          <a:r>
            <a:rPr lang="en-US" dirty="0" smtClean="0"/>
            <a:t>Unit + </a:t>
          </a:r>
          <a:r>
            <a:rPr lang="en-US" dirty="0" err="1" smtClean="0"/>
            <a:t>DevQA</a:t>
          </a:r>
          <a:r>
            <a:rPr lang="en-US" dirty="0" smtClean="0"/>
            <a:t> Tests</a:t>
          </a:r>
          <a:endParaRPr lang="en-US" dirty="0"/>
        </a:p>
      </dgm:t>
    </dgm:pt>
    <dgm:pt modelId="{BF4C18A2-AAF7-CC44-8800-A1D4770351AC}" type="parTrans" cxnId="{D5EB71F4-BBE1-CD4D-B340-9110F4A7A27A}">
      <dgm:prSet/>
      <dgm:spPr/>
      <dgm:t>
        <a:bodyPr/>
        <a:lstStyle/>
        <a:p>
          <a:endParaRPr lang="en-US"/>
        </a:p>
      </dgm:t>
    </dgm:pt>
    <dgm:pt modelId="{45637B6A-7F51-1E40-A72C-F2C4FB583265}" type="sibTrans" cxnId="{D5EB71F4-BBE1-CD4D-B340-9110F4A7A27A}">
      <dgm:prSet/>
      <dgm:spPr/>
      <dgm:t>
        <a:bodyPr/>
        <a:lstStyle/>
        <a:p>
          <a:endParaRPr lang="en-US"/>
        </a:p>
      </dgm:t>
    </dgm:pt>
    <dgm:pt modelId="{0FA447E2-0119-B24A-BF68-4269D74607F4}">
      <dgm:prSet phldrT="[Text]"/>
      <dgm:spPr/>
      <dgm:t>
        <a:bodyPr/>
        <a:lstStyle/>
        <a:p>
          <a:r>
            <a:rPr lang="en-US" dirty="0" smtClean="0"/>
            <a:t>Code Quality Check (Sonar)</a:t>
          </a:r>
          <a:endParaRPr lang="en-US" dirty="0"/>
        </a:p>
      </dgm:t>
    </dgm:pt>
    <dgm:pt modelId="{1F3873D5-0641-9A44-9802-BE97D90F476F}" type="parTrans" cxnId="{EB08C410-A561-134B-B382-BC85F8FE3F47}">
      <dgm:prSet/>
      <dgm:spPr/>
      <dgm:t>
        <a:bodyPr/>
        <a:lstStyle/>
        <a:p>
          <a:endParaRPr lang="en-US"/>
        </a:p>
      </dgm:t>
    </dgm:pt>
    <dgm:pt modelId="{1455525E-62BA-5B4E-B35F-6394AA00B341}" type="sibTrans" cxnId="{EB08C410-A561-134B-B382-BC85F8FE3F47}">
      <dgm:prSet/>
      <dgm:spPr/>
      <dgm:t>
        <a:bodyPr/>
        <a:lstStyle/>
        <a:p>
          <a:endParaRPr lang="en-US"/>
        </a:p>
      </dgm:t>
    </dgm:pt>
    <dgm:pt modelId="{DE615F68-0712-D944-A82D-136AA4395060}">
      <dgm:prSet phldrT="[Text]"/>
      <dgm:spPr/>
      <dgm:t>
        <a:bodyPr/>
        <a:lstStyle/>
        <a:p>
          <a:r>
            <a:rPr lang="en-US" dirty="0" smtClean="0"/>
            <a:t>Build (Maven, </a:t>
          </a:r>
          <a:r>
            <a:rPr lang="en-US" dirty="0" err="1" smtClean="0"/>
            <a:t>Gradle</a:t>
          </a:r>
          <a:r>
            <a:rPr lang="en-US" dirty="0" smtClean="0"/>
            <a:t>)</a:t>
          </a:r>
          <a:endParaRPr lang="en-US" dirty="0"/>
        </a:p>
      </dgm:t>
    </dgm:pt>
    <dgm:pt modelId="{D2D44A9A-A588-8748-8CFB-3B626DD9E085}" type="parTrans" cxnId="{23987E65-85AB-AF49-ABF4-055AE59533B2}">
      <dgm:prSet/>
      <dgm:spPr/>
      <dgm:t>
        <a:bodyPr/>
        <a:lstStyle/>
        <a:p>
          <a:endParaRPr lang="en-US"/>
        </a:p>
      </dgm:t>
    </dgm:pt>
    <dgm:pt modelId="{8DFC2DC9-F893-EB4B-A5CB-D155A5B286B5}" type="sibTrans" cxnId="{23987E65-85AB-AF49-ABF4-055AE59533B2}">
      <dgm:prSet/>
      <dgm:spPr/>
      <dgm:t>
        <a:bodyPr/>
        <a:lstStyle/>
        <a:p>
          <a:endParaRPr lang="en-US"/>
        </a:p>
      </dgm:t>
    </dgm:pt>
    <dgm:pt modelId="{A10ECA30-C2E5-604A-84B7-B02D2AA75654}">
      <dgm:prSet phldrT="[Text]"/>
      <dgm:spPr/>
      <dgm:t>
        <a:bodyPr/>
        <a:lstStyle/>
        <a:p>
          <a:r>
            <a:rPr lang="en-US" dirty="0" smtClean="0"/>
            <a:t>Repository Mgmt. (</a:t>
          </a:r>
          <a:r>
            <a:rPr lang="en-US" dirty="0" err="1" smtClean="0"/>
            <a:t>Artifactory</a:t>
          </a:r>
          <a:r>
            <a:rPr lang="en-US" dirty="0" smtClean="0"/>
            <a:t>)</a:t>
          </a:r>
          <a:endParaRPr lang="en-US" dirty="0"/>
        </a:p>
      </dgm:t>
    </dgm:pt>
    <dgm:pt modelId="{E047CDDC-7A56-1342-8248-8B9A74694CE0}" type="parTrans" cxnId="{1C16A175-07C3-7840-A39D-997CC2A1DD9E}">
      <dgm:prSet/>
      <dgm:spPr/>
      <dgm:t>
        <a:bodyPr/>
        <a:lstStyle/>
        <a:p>
          <a:endParaRPr lang="en-US"/>
        </a:p>
      </dgm:t>
    </dgm:pt>
    <dgm:pt modelId="{AD35D7D2-B239-AB48-8E9E-D5C9B1DE6BE5}" type="sibTrans" cxnId="{1C16A175-07C3-7840-A39D-997CC2A1DD9E}">
      <dgm:prSet/>
      <dgm:spPr/>
      <dgm:t>
        <a:bodyPr/>
        <a:lstStyle/>
        <a:p>
          <a:endParaRPr lang="en-US"/>
        </a:p>
      </dgm:t>
    </dgm:pt>
    <dgm:pt modelId="{3AE40CF1-77EE-3F48-865B-7FBDC7835CA9}">
      <dgm:prSet phldrT="[Text]"/>
      <dgm:spPr/>
      <dgm:t>
        <a:bodyPr/>
        <a:lstStyle/>
        <a:p>
          <a:r>
            <a:rPr lang="en-US" dirty="0" err="1" smtClean="0"/>
            <a:t>Env</a:t>
          </a:r>
          <a:r>
            <a:rPr lang="en-US" dirty="0" smtClean="0"/>
            <a:t> </a:t>
          </a:r>
          <a:r>
            <a:rPr lang="en-US" dirty="0" err="1" smtClean="0"/>
            <a:t>Config</a:t>
          </a:r>
          <a:r>
            <a:rPr lang="en-US" dirty="0" smtClean="0"/>
            <a:t> (Chef, Puppet)</a:t>
          </a:r>
          <a:endParaRPr lang="en-US" dirty="0"/>
        </a:p>
      </dgm:t>
    </dgm:pt>
    <dgm:pt modelId="{CEB039ED-1547-9345-AA17-ADF1B00EAC78}" type="parTrans" cxnId="{99B5F68C-5C55-2745-8BA5-3969406E7A4B}">
      <dgm:prSet/>
      <dgm:spPr/>
      <dgm:t>
        <a:bodyPr/>
        <a:lstStyle/>
        <a:p>
          <a:endParaRPr lang="en-US"/>
        </a:p>
      </dgm:t>
    </dgm:pt>
    <dgm:pt modelId="{2710664B-C5A8-5645-954B-0CFC48AE5FD5}" type="sibTrans" cxnId="{99B5F68C-5C55-2745-8BA5-3969406E7A4B}">
      <dgm:prSet/>
      <dgm:spPr/>
      <dgm:t>
        <a:bodyPr/>
        <a:lstStyle/>
        <a:p>
          <a:endParaRPr lang="en-US"/>
        </a:p>
      </dgm:t>
    </dgm:pt>
    <dgm:pt modelId="{AF71F473-2FA3-A544-BEA8-998CB4705BEB}">
      <dgm:prSet phldrT="[Text]"/>
      <dgm:spPr/>
      <dgm:t>
        <a:bodyPr/>
        <a:lstStyle/>
        <a:p>
          <a:r>
            <a:rPr lang="en-US" dirty="0" smtClean="0"/>
            <a:t>Deploy</a:t>
          </a:r>
          <a:endParaRPr lang="en-US" dirty="0"/>
        </a:p>
      </dgm:t>
    </dgm:pt>
    <dgm:pt modelId="{DE02775D-17BC-B543-99A9-E390A2487D82}" type="parTrans" cxnId="{4394C2D1-135E-6A4E-8978-DF778DD3E1C1}">
      <dgm:prSet/>
      <dgm:spPr/>
      <dgm:t>
        <a:bodyPr/>
        <a:lstStyle/>
        <a:p>
          <a:endParaRPr lang="en-US"/>
        </a:p>
      </dgm:t>
    </dgm:pt>
    <dgm:pt modelId="{37CD3F92-D874-3947-BAC9-7ECEEA83C162}" type="sibTrans" cxnId="{4394C2D1-135E-6A4E-8978-DF778DD3E1C1}">
      <dgm:prSet/>
      <dgm:spPr/>
      <dgm:t>
        <a:bodyPr/>
        <a:lstStyle/>
        <a:p>
          <a:endParaRPr lang="en-US"/>
        </a:p>
      </dgm:t>
    </dgm:pt>
    <dgm:pt modelId="{E45E1C33-AE85-6540-8FE6-11715F30BE14}">
      <dgm:prSet phldrT="[Text]"/>
      <dgm:spPr/>
      <dgm:t>
        <a:bodyPr/>
        <a:lstStyle/>
        <a:p>
          <a:r>
            <a:rPr lang="en-US" dirty="0" smtClean="0"/>
            <a:t>Functional Test (Selenium)</a:t>
          </a:r>
          <a:endParaRPr lang="en-US" dirty="0"/>
        </a:p>
      </dgm:t>
    </dgm:pt>
    <dgm:pt modelId="{D8EB3842-B8FA-BA48-85B0-6DD48632C0C7}" type="parTrans" cxnId="{6E833D56-DC4A-2344-A6BD-8EAC9DBF5F17}">
      <dgm:prSet/>
      <dgm:spPr/>
      <dgm:t>
        <a:bodyPr/>
        <a:lstStyle/>
        <a:p>
          <a:endParaRPr lang="en-US"/>
        </a:p>
      </dgm:t>
    </dgm:pt>
    <dgm:pt modelId="{46A4CE14-D9CC-B74E-A4CE-A70C88B2EE9D}" type="sibTrans" cxnId="{6E833D56-DC4A-2344-A6BD-8EAC9DBF5F17}">
      <dgm:prSet/>
      <dgm:spPr/>
      <dgm:t>
        <a:bodyPr/>
        <a:lstStyle/>
        <a:p>
          <a:endParaRPr lang="en-US"/>
        </a:p>
      </dgm:t>
    </dgm:pt>
    <dgm:pt modelId="{DD98CBB3-6221-C741-9022-8540F0458D95}" type="pres">
      <dgm:prSet presAssocID="{CB96DBB0-04F2-8646-B94D-8467DF69975D}" presName="Name0" presStyleCnt="0">
        <dgm:presLayoutVars>
          <dgm:dir/>
          <dgm:animLvl val="lvl"/>
          <dgm:resizeHandles val="exact"/>
        </dgm:presLayoutVars>
      </dgm:prSet>
      <dgm:spPr/>
    </dgm:pt>
    <dgm:pt modelId="{D51F4711-0154-534B-B20D-D689C4D10D6A}" type="pres">
      <dgm:prSet presAssocID="{01A44005-D9D0-5E42-B4B4-6BAC90463B3C}" presName="parTxOnly" presStyleLbl="node1" presStyleIdx="0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D78D7F7-0523-FB4D-A356-22B1EC390ED7}" type="pres">
      <dgm:prSet presAssocID="{9847525B-69AC-4F42-8B84-01DD57428AF0}" presName="parTxOnlySpace" presStyleCnt="0"/>
      <dgm:spPr/>
    </dgm:pt>
    <dgm:pt modelId="{823B68EA-D3DD-8943-8C14-034870296F68}" type="pres">
      <dgm:prSet presAssocID="{BB370A22-2C41-F841-9537-B913FB7A7228}" presName="parTxOnly" presStyleLbl="node1" presStyleIdx="1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D170A4-AE22-474D-A61A-5776720B676A}" type="pres">
      <dgm:prSet presAssocID="{45637B6A-7F51-1E40-A72C-F2C4FB583265}" presName="parTxOnlySpace" presStyleCnt="0"/>
      <dgm:spPr/>
    </dgm:pt>
    <dgm:pt modelId="{D5F6210C-4D5D-654C-BD43-97D14D394EF0}" type="pres">
      <dgm:prSet presAssocID="{0FA447E2-0119-B24A-BF68-4269D74607F4}" presName="parTxOnly" presStyleLbl="node1" presStyleIdx="2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22376E-C260-204F-BCDC-98FA46E927BA}" type="pres">
      <dgm:prSet presAssocID="{1455525E-62BA-5B4E-B35F-6394AA00B341}" presName="parTxOnlySpace" presStyleCnt="0"/>
      <dgm:spPr/>
    </dgm:pt>
    <dgm:pt modelId="{5CB5A3FF-8FB2-3648-BEEB-1BCF12F00649}" type="pres">
      <dgm:prSet presAssocID="{DE615F68-0712-D944-A82D-136AA4395060}" presName="parTxOnly" presStyleLbl="node1" presStyleIdx="3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0EDF603-D285-5249-B156-2134E1CF8F5D}" type="pres">
      <dgm:prSet presAssocID="{8DFC2DC9-F893-EB4B-A5CB-D155A5B286B5}" presName="parTxOnlySpace" presStyleCnt="0"/>
      <dgm:spPr/>
    </dgm:pt>
    <dgm:pt modelId="{A8F54519-D92C-D048-8644-A4C8CC8E7507}" type="pres">
      <dgm:prSet presAssocID="{A10ECA30-C2E5-604A-84B7-B02D2AA75654}" presName="parTxOnly" presStyleLbl="node1" presStyleIdx="4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1E4E8A-FEF9-8E43-B135-A8700598679F}" type="pres">
      <dgm:prSet presAssocID="{AD35D7D2-B239-AB48-8E9E-D5C9B1DE6BE5}" presName="parTxOnlySpace" presStyleCnt="0"/>
      <dgm:spPr/>
    </dgm:pt>
    <dgm:pt modelId="{B2F48CD2-C384-D44F-86FD-EC4082EFADAF}" type="pres">
      <dgm:prSet presAssocID="{3AE40CF1-77EE-3F48-865B-7FBDC7835CA9}" presName="parTxOnly" presStyleLbl="node1" presStyleIdx="5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28E1A-D3C4-964E-94BD-06D6A63D8BCB}" type="pres">
      <dgm:prSet presAssocID="{2710664B-C5A8-5645-954B-0CFC48AE5FD5}" presName="parTxOnlySpace" presStyleCnt="0"/>
      <dgm:spPr/>
    </dgm:pt>
    <dgm:pt modelId="{65B3494C-9968-8B4F-AA68-C642FBFAE226}" type="pres">
      <dgm:prSet presAssocID="{AF71F473-2FA3-A544-BEA8-998CB4705BEB}" presName="parTxOnly" presStyleLbl="node1" presStyleIdx="6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F934B0-26F9-BC4A-AEBC-7136640C9E76}" type="pres">
      <dgm:prSet presAssocID="{37CD3F92-D874-3947-BAC9-7ECEEA83C162}" presName="parTxOnlySpace" presStyleCnt="0"/>
      <dgm:spPr/>
    </dgm:pt>
    <dgm:pt modelId="{D9A6CC80-C233-B44B-B9A2-C7AEE579D7A3}" type="pres">
      <dgm:prSet presAssocID="{E45E1C33-AE85-6540-8FE6-11715F30BE14}" presName="parTxOnly" presStyleLbl="node1" presStyleIdx="7" presStyleCnt="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353EBCF-C1DD-2A41-9F12-07689D41B482}" type="presOf" srcId="{BB370A22-2C41-F841-9537-B913FB7A7228}" destId="{823B68EA-D3DD-8943-8C14-034870296F68}" srcOrd="0" destOrd="0" presId="urn:microsoft.com/office/officeart/2005/8/layout/chevron1"/>
    <dgm:cxn modelId="{1C16A175-07C3-7840-A39D-997CC2A1DD9E}" srcId="{CB96DBB0-04F2-8646-B94D-8467DF69975D}" destId="{A10ECA30-C2E5-604A-84B7-B02D2AA75654}" srcOrd="4" destOrd="0" parTransId="{E047CDDC-7A56-1342-8248-8B9A74694CE0}" sibTransId="{AD35D7D2-B239-AB48-8E9E-D5C9B1DE6BE5}"/>
    <dgm:cxn modelId="{23987E65-85AB-AF49-ABF4-055AE59533B2}" srcId="{CB96DBB0-04F2-8646-B94D-8467DF69975D}" destId="{DE615F68-0712-D944-A82D-136AA4395060}" srcOrd="3" destOrd="0" parTransId="{D2D44A9A-A588-8748-8CFB-3B626DD9E085}" sibTransId="{8DFC2DC9-F893-EB4B-A5CB-D155A5B286B5}"/>
    <dgm:cxn modelId="{4394C2D1-135E-6A4E-8978-DF778DD3E1C1}" srcId="{CB96DBB0-04F2-8646-B94D-8467DF69975D}" destId="{AF71F473-2FA3-A544-BEA8-998CB4705BEB}" srcOrd="6" destOrd="0" parTransId="{DE02775D-17BC-B543-99A9-E390A2487D82}" sibTransId="{37CD3F92-D874-3947-BAC9-7ECEEA83C162}"/>
    <dgm:cxn modelId="{99B5F68C-5C55-2745-8BA5-3969406E7A4B}" srcId="{CB96DBB0-04F2-8646-B94D-8467DF69975D}" destId="{3AE40CF1-77EE-3F48-865B-7FBDC7835CA9}" srcOrd="5" destOrd="0" parTransId="{CEB039ED-1547-9345-AA17-ADF1B00EAC78}" sibTransId="{2710664B-C5A8-5645-954B-0CFC48AE5FD5}"/>
    <dgm:cxn modelId="{64280794-FE65-8D43-8E4A-17AB560634F2}" type="presOf" srcId="{0FA447E2-0119-B24A-BF68-4269D74607F4}" destId="{D5F6210C-4D5D-654C-BD43-97D14D394EF0}" srcOrd="0" destOrd="0" presId="urn:microsoft.com/office/officeart/2005/8/layout/chevron1"/>
    <dgm:cxn modelId="{EB08C410-A561-134B-B382-BC85F8FE3F47}" srcId="{CB96DBB0-04F2-8646-B94D-8467DF69975D}" destId="{0FA447E2-0119-B24A-BF68-4269D74607F4}" srcOrd="2" destOrd="0" parTransId="{1F3873D5-0641-9A44-9802-BE97D90F476F}" sibTransId="{1455525E-62BA-5B4E-B35F-6394AA00B341}"/>
    <dgm:cxn modelId="{47894400-7857-3346-BE9B-ECFD17D2BF23}" type="presOf" srcId="{A10ECA30-C2E5-604A-84B7-B02D2AA75654}" destId="{A8F54519-D92C-D048-8644-A4C8CC8E7507}" srcOrd="0" destOrd="0" presId="urn:microsoft.com/office/officeart/2005/8/layout/chevron1"/>
    <dgm:cxn modelId="{320880AB-5111-BC46-8118-BEE6BE8DBA7A}" type="presOf" srcId="{CB96DBB0-04F2-8646-B94D-8467DF69975D}" destId="{DD98CBB3-6221-C741-9022-8540F0458D95}" srcOrd="0" destOrd="0" presId="urn:microsoft.com/office/officeart/2005/8/layout/chevron1"/>
    <dgm:cxn modelId="{D607F2A8-26A8-5B47-B566-7AB7F61112A0}" srcId="{CB96DBB0-04F2-8646-B94D-8467DF69975D}" destId="{01A44005-D9D0-5E42-B4B4-6BAC90463B3C}" srcOrd="0" destOrd="0" parTransId="{455311C5-56C8-734C-8B1E-171609B5B4AD}" sibTransId="{9847525B-69AC-4F42-8B84-01DD57428AF0}"/>
    <dgm:cxn modelId="{C2B8034A-1826-804A-ACDD-0B32E807432C}" type="presOf" srcId="{AF71F473-2FA3-A544-BEA8-998CB4705BEB}" destId="{65B3494C-9968-8B4F-AA68-C642FBFAE226}" srcOrd="0" destOrd="0" presId="urn:microsoft.com/office/officeart/2005/8/layout/chevron1"/>
    <dgm:cxn modelId="{D5EB71F4-BBE1-CD4D-B340-9110F4A7A27A}" srcId="{CB96DBB0-04F2-8646-B94D-8467DF69975D}" destId="{BB370A22-2C41-F841-9537-B913FB7A7228}" srcOrd="1" destOrd="0" parTransId="{BF4C18A2-AAF7-CC44-8800-A1D4770351AC}" sibTransId="{45637B6A-7F51-1E40-A72C-F2C4FB583265}"/>
    <dgm:cxn modelId="{F49DBD0B-CFBE-A24D-BC52-C9707D82FDB5}" type="presOf" srcId="{01A44005-D9D0-5E42-B4B4-6BAC90463B3C}" destId="{D51F4711-0154-534B-B20D-D689C4D10D6A}" srcOrd="0" destOrd="0" presId="urn:microsoft.com/office/officeart/2005/8/layout/chevron1"/>
    <dgm:cxn modelId="{08DE2DF6-D3ED-6D45-9EC9-50B863D7B2EB}" type="presOf" srcId="{E45E1C33-AE85-6540-8FE6-11715F30BE14}" destId="{D9A6CC80-C233-B44B-B9A2-C7AEE579D7A3}" srcOrd="0" destOrd="0" presId="urn:microsoft.com/office/officeart/2005/8/layout/chevron1"/>
    <dgm:cxn modelId="{50733AA1-7FD3-154C-82D5-0FB31D37A2CC}" type="presOf" srcId="{DE615F68-0712-D944-A82D-136AA4395060}" destId="{5CB5A3FF-8FB2-3648-BEEB-1BCF12F00649}" srcOrd="0" destOrd="0" presId="urn:microsoft.com/office/officeart/2005/8/layout/chevron1"/>
    <dgm:cxn modelId="{6E833D56-DC4A-2344-A6BD-8EAC9DBF5F17}" srcId="{CB96DBB0-04F2-8646-B94D-8467DF69975D}" destId="{E45E1C33-AE85-6540-8FE6-11715F30BE14}" srcOrd="7" destOrd="0" parTransId="{D8EB3842-B8FA-BA48-85B0-6DD48632C0C7}" sibTransId="{46A4CE14-D9CC-B74E-A4CE-A70C88B2EE9D}"/>
    <dgm:cxn modelId="{9A04CDCC-D1DB-804E-9F5C-1E8EBEA87FF8}" type="presOf" srcId="{3AE40CF1-77EE-3F48-865B-7FBDC7835CA9}" destId="{B2F48CD2-C384-D44F-86FD-EC4082EFADAF}" srcOrd="0" destOrd="0" presId="urn:microsoft.com/office/officeart/2005/8/layout/chevron1"/>
    <dgm:cxn modelId="{9FF7A4B3-4BDB-6749-8BB7-B3AF4A4CCAFC}" type="presParOf" srcId="{DD98CBB3-6221-C741-9022-8540F0458D95}" destId="{D51F4711-0154-534B-B20D-D689C4D10D6A}" srcOrd="0" destOrd="0" presId="urn:microsoft.com/office/officeart/2005/8/layout/chevron1"/>
    <dgm:cxn modelId="{064C47D9-9DE1-B34C-8D71-C462423CB66F}" type="presParOf" srcId="{DD98CBB3-6221-C741-9022-8540F0458D95}" destId="{1D78D7F7-0523-FB4D-A356-22B1EC390ED7}" srcOrd="1" destOrd="0" presId="urn:microsoft.com/office/officeart/2005/8/layout/chevron1"/>
    <dgm:cxn modelId="{4FDB637F-1BBB-AE44-8B21-421113AA6D97}" type="presParOf" srcId="{DD98CBB3-6221-C741-9022-8540F0458D95}" destId="{823B68EA-D3DD-8943-8C14-034870296F68}" srcOrd="2" destOrd="0" presId="urn:microsoft.com/office/officeart/2005/8/layout/chevron1"/>
    <dgm:cxn modelId="{9B29DCE7-A21D-2C4F-B712-E44740B03B7B}" type="presParOf" srcId="{DD98CBB3-6221-C741-9022-8540F0458D95}" destId="{4BD170A4-AE22-474D-A61A-5776720B676A}" srcOrd="3" destOrd="0" presId="urn:microsoft.com/office/officeart/2005/8/layout/chevron1"/>
    <dgm:cxn modelId="{1C38C820-3279-1940-86A0-9F1C4D2F34FF}" type="presParOf" srcId="{DD98CBB3-6221-C741-9022-8540F0458D95}" destId="{D5F6210C-4D5D-654C-BD43-97D14D394EF0}" srcOrd="4" destOrd="0" presId="urn:microsoft.com/office/officeart/2005/8/layout/chevron1"/>
    <dgm:cxn modelId="{69404A5F-2D8F-A140-9C41-4A3C6D2F22F9}" type="presParOf" srcId="{DD98CBB3-6221-C741-9022-8540F0458D95}" destId="{1A22376E-C260-204F-BCDC-98FA46E927BA}" srcOrd="5" destOrd="0" presId="urn:microsoft.com/office/officeart/2005/8/layout/chevron1"/>
    <dgm:cxn modelId="{947BB740-7423-954B-89E3-92CF32FF8DD7}" type="presParOf" srcId="{DD98CBB3-6221-C741-9022-8540F0458D95}" destId="{5CB5A3FF-8FB2-3648-BEEB-1BCF12F00649}" srcOrd="6" destOrd="0" presId="urn:microsoft.com/office/officeart/2005/8/layout/chevron1"/>
    <dgm:cxn modelId="{13378F22-B996-D84E-9D45-4934C784A330}" type="presParOf" srcId="{DD98CBB3-6221-C741-9022-8540F0458D95}" destId="{70EDF603-D285-5249-B156-2134E1CF8F5D}" srcOrd="7" destOrd="0" presId="urn:microsoft.com/office/officeart/2005/8/layout/chevron1"/>
    <dgm:cxn modelId="{7A41B469-3DA9-7A4C-A586-F57879A2004A}" type="presParOf" srcId="{DD98CBB3-6221-C741-9022-8540F0458D95}" destId="{A8F54519-D92C-D048-8644-A4C8CC8E7507}" srcOrd="8" destOrd="0" presId="urn:microsoft.com/office/officeart/2005/8/layout/chevron1"/>
    <dgm:cxn modelId="{EF1EB645-B99E-7849-A51F-F897589488C6}" type="presParOf" srcId="{DD98CBB3-6221-C741-9022-8540F0458D95}" destId="{151E4E8A-FEF9-8E43-B135-A8700598679F}" srcOrd="9" destOrd="0" presId="urn:microsoft.com/office/officeart/2005/8/layout/chevron1"/>
    <dgm:cxn modelId="{D9D6A711-CA47-4949-A28D-C4538E4A5276}" type="presParOf" srcId="{DD98CBB3-6221-C741-9022-8540F0458D95}" destId="{B2F48CD2-C384-D44F-86FD-EC4082EFADAF}" srcOrd="10" destOrd="0" presId="urn:microsoft.com/office/officeart/2005/8/layout/chevron1"/>
    <dgm:cxn modelId="{AF4B7445-DF9A-F442-83E6-692E7C70CD8F}" type="presParOf" srcId="{DD98CBB3-6221-C741-9022-8540F0458D95}" destId="{DCB28E1A-D3C4-964E-94BD-06D6A63D8BCB}" srcOrd="11" destOrd="0" presId="urn:microsoft.com/office/officeart/2005/8/layout/chevron1"/>
    <dgm:cxn modelId="{E61930B6-0929-A840-AF85-15338CA69D4C}" type="presParOf" srcId="{DD98CBB3-6221-C741-9022-8540F0458D95}" destId="{65B3494C-9968-8B4F-AA68-C642FBFAE226}" srcOrd="12" destOrd="0" presId="urn:microsoft.com/office/officeart/2005/8/layout/chevron1"/>
    <dgm:cxn modelId="{114F839F-CA86-E84B-A5AA-78DB6A41F8D1}" type="presParOf" srcId="{DD98CBB3-6221-C741-9022-8540F0458D95}" destId="{51F934B0-26F9-BC4A-AEBC-7136640C9E76}" srcOrd="13" destOrd="0" presId="urn:microsoft.com/office/officeart/2005/8/layout/chevron1"/>
    <dgm:cxn modelId="{38857C5B-C3A4-C84C-B84E-5E8BDA774725}" type="presParOf" srcId="{DD98CBB3-6221-C741-9022-8540F0458D95}" destId="{D9A6CC80-C233-B44B-B9A2-C7AEE579D7A3}" srcOrd="1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9633EA-4781-774F-B5AF-5A8A2B928544}">
      <dsp:nvSpPr>
        <dsp:cNvPr id="0" name=""/>
        <dsp:cNvSpPr/>
      </dsp:nvSpPr>
      <dsp:spPr>
        <a:xfrm>
          <a:off x="1399673" y="0"/>
          <a:ext cx="1399673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Testing</a:t>
          </a:r>
          <a:endParaRPr lang="en-US" sz="1400" kern="1200" dirty="0"/>
        </a:p>
      </dsp:txBody>
      <dsp:txXfrm>
        <a:off x="1399673" y="0"/>
        <a:ext cx="1399673" cy="1193800"/>
      </dsp:txXfrm>
    </dsp:sp>
    <dsp:sp modelId="{15FC06EF-30E3-F745-878C-75CE4DEF85C8}">
      <dsp:nvSpPr>
        <dsp:cNvPr id="0" name=""/>
        <dsp:cNvSpPr/>
      </dsp:nvSpPr>
      <dsp:spPr>
        <a:xfrm>
          <a:off x="699836" y="1193800"/>
          <a:ext cx="2799347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Testing</a:t>
          </a:r>
          <a:endParaRPr lang="en-US" sz="1400" kern="1200" dirty="0"/>
        </a:p>
      </dsp:txBody>
      <dsp:txXfrm>
        <a:off x="1189722" y="1193800"/>
        <a:ext cx="1819575" cy="1193800"/>
      </dsp:txXfrm>
    </dsp:sp>
    <dsp:sp modelId="{8CB13DC9-73B0-3644-BF27-24E52D5014E8}">
      <dsp:nvSpPr>
        <dsp:cNvPr id="0" name=""/>
        <dsp:cNvSpPr/>
      </dsp:nvSpPr>
      <dsp:spPr>
        <a:xfrm>
          <a:off x="0" y="2387600"/>
          <a:ext cx="4199021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JUnit level Testing</a:t>
          </a:r>
          <a:endParaRPr lang="en-US" sz="1400" kern="1200" dirty="0"/>
        </a:p>
      </dsp:txBody>
      <dsp:txXfrm>
        <a:off x="734828" y="2387600"/>
        <a:ext cx="2729363" cy="1193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DD49B2-F768-AD49-8544-F6F7BB1B12EE}">
      <dsp:nvSpPr>
        <dsp:cNvPr id="0" name=""/>
        <dsp:cNvSpPr/>
      </dsp:nvSpPr>
      <dsp:spPr>
        <a:xfrm rot="10800000">
          <a:off x="0" y="0"/>
          <a:ext cx="4199021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UI Testing</a:t>
          </a:r>
          <a:endParaRPr lang="en-US" sz="1400" kern="1200" dirty="0"/>
        </a:p>
      </dsp:txBody>
      <dsp:txXfrm rot="-10800000">
        <a:off x="734828" y="0"/>
        <a:ext cx="2729363" cy="1193800"/>
      </dsp:txXfrm>
    </dsp:sp>
    <dsp:sp modelId="{7E051CD8-76B3-C447-8DD0-E9CFAE14B602}">
      <dsp:nvSpPr>
        <dsp:cNvPr id="0" name=""/>
        <dsp:cNvSpPr/>
      </dsp:nvSpPr>
      <dsp:spPr>
        <a:xfrm rot="10800000">
          <a:off x="699836" y="1193800"/>
          <a:ext cx="2799347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API Testing</a:t>
          </a:r>
          <a:endParaRPr lang="en-US" sz="1400" kern="1200" dirty="0"/>
        </a:p>
      </dsp:txBody>
      <dsp:txXfrm rot="-10800000">
        <a:off x="1189722" y="1193800"/>
        <a:ext cx="1819575" cy="1193800"/>
      </dsp:txXfrm>
    </dsp:sp>
    <dsp:sp modelId="{AB384F15-3C66-B445-82D0-02EA3708D66C}">
      <dsp:nvSpPr>
        <dsp:cNvPr id="0" name=""/>
        <dsp:cNvSpPr/>
      </dsp:nvSpPr>
      <dsp:spPr>
        <a:xfrm rot="10800000">
          <a:off x="1399673" y="2387600"/>
          <a:ext cx="1399673" cy="1193800"/>
        </a:xfrm>
        <a:prstGeom prst="trapezoid">
          <a:avLst>
            <a:gd name="adj" fmla="val 58623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JUnit level Testing</a:t>
          </a:r>
          <a:endParaRPr lang="en-US" sz="1400" kern="1200" dirty="0"/>
        </a:p>
      </dsp:txBody>
      <dsp:txXfrm rot="-10800000">
        <a:off x="1399673" y="2387600"/>
        <a:ext cx="1399673" cy="1193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F4711-0154-534B-B20D-D689C4D10D6A}">
      <dsp:nvSpPr>
        <dsp:cNvPr id="0" name=""/>
        <dsp:cNvSpPr/>
      </dsp:nvSpPr>
      <dsp:spPr>
        <a:xfrm>
          <a:off x="820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Pull from GIT</a:t>
          </a:r>
          <a:endParaRPr lang="en-US" sz="1000" kern="1200" dirty="0"/>
        </a:p>
      </dsp:txBody>
      <dsp:txXfrm>
        <a:off x="263822" y="314514"/>
        <a:ext cx="789005" cy="526003"/>
      </dsp:txXfrm>
    </dsp:sp>
    <dsp:sp modelId="{823B68EA-D3DD-8943-8C14-034870296F68}">
      <dsp:nvSpPr>
        <dsp:cNvPr id="0" name=""/>
        <dsp:cNvSpPr/>
      </dsp:nvSpPr>
      <dsp:spPr>
        <a:xfrm>
          <a:off x="1184327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Unit + </a:t>
          </a:r>
          <a:r>
            <a:rPr lang="en-US" sz="1000" kern="1200" dirty="0" err="1" smtClean="0"/>
            <a:t>DevQA</a:t>
          </a:r>
          <a:r>
            <a:rPr lang="en-US" sz="1000" kern="1200" dirty="0" smtClean="0"/>
            <a:t> Tests</a:t>
          </a:r>
          <a:endParaRPr lang="en-US" sz="1000" kern="1200" dirty="0"/>
        </a:p>
      </dsp:txBody>
      <dsp:txXfrm>
        <a:off x="1447329" y="314514"/>
        <a:ext cx="789005" cy="526003"/>
      </dsp:txXfrm>
    </dsp:sp>
    <dsp:sp modelId="{D5F6210C-4D5D-654C-BD43-97D14D394EF0}">
      <dsp:nvSpPr>
        <dsp:cNvPr id="0" name=""/>
        <dsp:cNvSpPr/>
      </dsp:nvSpPr>
      <dsp:spPr>
        <a:xfrm>
          <a:off x="2367835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Code Quality Check (Sonar)</a:t>
          </a:r>
          <a:endParaRPr lang="en-US" sz="1000" kern="1200" dirty="0"/>
        </a:p>
      </dsp:txBody>
      <dsp:txXfrm>
        <a:off x="2630837" y="314514"/>
        <a:ext cx="789005" cy="526003"/>
      </dsp:txXfrm>
    </dsp:sp>
    <dsp:sp modelId="{5CB5A3FF-8FB2-3648-BEEB-1BCF12F00649}">
      <dsp:nvSpPr>
        <dsp:cNvPr id="0" name=""/>
        <dsp:cNvSpPr/>
      </dsp:nvSpPr>
      <dsp:spPr>
        <a:xfrm>
          <a:off x="3551342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Build (Maven, </a:t>
          </a:r>
          <a:r>
            <a:rPr lang="en-US" sz="1000" kern="1200" dirty="0" err="1" smtClean="0"/>
            <a:t>Gradle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3814344" y="314514"/>
        <a:ext cx="789005" cy="526003"/>
      </dsp:txXfrm>
    </dsp:sp>
    <dsp:sp modelId="{A8F54519-D92C-D048-8644-A4C8CC8E7507}">
      <dsp:nvSpPr>
        <dsp:cNvPr id="0" name=""/>
        <dsp:cNvSpPr/>
      </dsp:nvSpPr>
      <dsp:spPr>
        <a:xfrm>
          <a:off x="4734849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Repository Mgmt. (</a:t>
          </a:r>
          <a:r>
            <a:rPr lang="en-US" sz="1000" kern="1200" dirty="0" err="1" smtClean="0"/>
            <a:t>Artifactory</a:t>
          </a:r>
          <a:r>
            <a:rPr lang="en-US" sz="1000" kern="1200" dirty="0" smtClean="0"/>
            <a:t>)</a:t>
          </a:r>
          <a:endParaRPr lang="en-US" sz="1000" kern="1200" dirty="0"/>
        </a:p>
      </dsp:txBody>
      <dsp:txXfrm>
        <a:off x="4997851" y="314514"/>
        <a:ext cx="789005" cy="526003"/>
      </dsp:txXfrm>
    </dsp:sp>
    <dsp:sp modelId="{B2F48CD2-C384-D44F-86FD-EC4082EFADAF}">
      <dsp:nvSpPr>
        <dsp:cNvPr id="0" name=""/>
        <dsp:cNvSpPr/>
      </dsp:nvSpPr>
      <dsp:spPr>
        <a:xfrm>
          <a:off x="5918356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err="1" smtClean="0"/>
            <a:t>Env</a:t>
          </a:r>
          <a:r>
            <a:rPr lang="en-US" sz="1000" kern="1200" dirty="0" smtClean="0"/>
            <a:t> </a:t>
          </a:r>
          <a:r>
            <a:rPr lang="en-US" sz="1000" kern="1200" dirty="0" err="1" smtClean="0"/>
            <a:t>Config</a:t>
          </a:r>
          <a:r>
            <a:rPr lang="en-US" sz="1000" kern="1200" dirty="0" smtClean="0"/>
            <a:t> (Chef, Puppet)</a:t>
          </a:r>
          <a:endParaRPr lang="en-US" sz="1000" kern="1200" dirty="0"/>
        </a:p>
      </dsp:txBody>
      <dsp:txXfrm>
        <a:off x="6181358" y="314514"/>
        <a:ext cx="789005" cy="526003"/>
      </dsp:txXfrm>
    </dsp:sp>
    <dsp:sp modelId="{65B3494C-9968-8B4F-AA68-C642FBFAE226}">
      <dsp:nvSpPr>
        <dsp:cNvPr id="0" name=""/>
        <dsp:cNvSpPr/>
      </dsp:nvSpPr>
      <dsp:spPr>
        <a:xfrm>
          <a:off x="7101864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Deploy</a:t>
          </a:r>
          <a:endParaRPr lang="en-US" sz="1000" kern="1200" dirty="0"/>
        </a:p>
      </dsp:txBody>
      <dsp:txXfrm>
        <a:off x="7364866" y="314514"/>
        <a:ext cx="789005" cy="526003"/>
      </dsp:txXfrm>
    </dsp:sp>
    <dsp:sp modelId="{D9A6CC80-C233-B44B-B9A2-C7AEE579D7A3}">
      <dsp:nvSpPr>
        <dsp:cNvPr id="0" name=""/>
        <dsp:cNvSpPr/>
      </dsp:nvSpPr>
      <dsp:spPr>
        <a:xfrm>
          <a:off x="8285371" y="314514"/>
          <a:ext cx="1315008" cy="52600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Functional Test (Selenium)</a:t>
          </a:r>
          <a:endParaRPr lang="en-US" sz="1000" kern="1200" dirty="0"/>
        </a:p>
      </dsp:txBody>
      <dsp:txXfrm>
        <a:off x="8548373" y="314514"/>
        <a:ext cx="789005" cy="526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6E5C8-AC95-2846-A5B5-A43C873055FA}" type="datetimeFigureOut">
              <a:rPr lang="en-US" smtClean="0"/>
              <a:t>11/15/17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77BC5-9357-7C45-B36D-6F7CF606D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8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11/15/17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" Type="http://schemas.microsoft.com/office/2007/relationships/diagramDrawing" Target="../diagrams/drawing2.xml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7" Type="http://schemas.openxmlformats.org/officeDocument/2006/relationships/diagramData" Target="../diagrams/data2.xml"/><Relationship Id="rId8" Type="http://schemas.openxmlformats.org/officeDocument/2006/relationships/diagramLayout" Target="../diagrams/layout2.xml"/><Relationship Id="rId9" Type="http://schemas.openxmlformats.org/officeDocument/2006/relationships/diagramQuickStyle" Target="../diagrams/quickStyle2.xml"/><Relationship Id="rId10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4" Type="http://schemas.openxmlformats.org/officeDocument/2006/relationships/diagramQuickStyle" Target="../diagrams/quickStyle3.xml"/><Relationship Id="rId5" Type="http://schemas.openxmlformats.org/officeDocument/2006/relationships/diagramColors" Target="../diagrams/colors3.xml"/><Relationship Id="rId6" Type="http://schemas.microsoft.com/office/2007/relationships/diagramDrawing" Target="../diagrams/drawing3.xml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gif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Dev-QA Framework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- BDD methodology that fits in DevOps pipeline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805537" y="4568996"/>
            <a:ext cx="341208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dirty="0" smtClean="0"/>
              <a:t>Ravi Kalla</a:t>
            </a:r>
          </a:p>
          <a:p>
            <a:pPr marL="342900" indent="-342900">
              <a:buFontTx/>
              <a:buChar char="-"/>
            </a:pPr>
            <a:r>
              <a:rPr lang="en-US" sz="1800" dirty="0" smtClean="0"/>
              <a:t>15-Nov-2017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2838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3013" y="0"/>
            <a:ext cx="9601200" cy="1485900"/>
          </a:xfrm>
        </p:spPr>
        <p:txBody>
          <a:bodyPr/>
          <a:lstStyle/>
          <a:p>
            <a:r>
              <a:rPr lang="en-US" dirty="0" smtClean="0"/>
              <a:t>Testing </a:t>
            </a:r>
            <a:r>
              <a:rPr lang="en-US" dirty="0" smtClean="0"/>
              <a:t>Stages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481168"/>
              </p:ext>
            </p:extLst>
          </p:nvPr>
        </p:nvGraphicFramePr>
        <p:xfrm>
          <a:off x="7736302" y="2286000"/>
          <a:ext cx="4199021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274172036"/>
              </p:ext>
            </p:extLst>
          </p:nvPr>
        </p:nvGraphicFramePr>
        <p:xfrm>
          <a:off x="4090734" y="2286000"/>
          <a:ext cx="4199021" cy="3581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41968" y="1705630"/>
            <a:ext cx="2496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Current State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617614" y="1705630"/>
            <a:ext cx="2436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Target State</a:t>
            </a:r>
            <a:endParaRPr lang="en-US" sz="2800" dirty="0"/>
          </a:p>
        </p:txBody>
      </p:sp>
      <p:sp>
        <p:nvSpPr>
          <p:cNvPr id="10" name="Up-Down Arrow 9"/>
          <p:cNvSpPr/>
          <p:nvPr/>
        </p:nvSpPr>
        <p:spPr>
          <a:xfrm>
            <a:off x="2526629" y="1967239"/>
            <a:ext cx="1564105" cy="4337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78"/>
          <a:stretch/>
        </p:blipFill>
        <p:spPr>
          <a:xfrm>
            <a:off x="2935703" y="2017333"/>
            <a:ext cx="771171" cy="63158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70" r="-1759"/>
          <a:stretch/>
        </p:blipFill>
        <p:spPr>
          <a:xfrm>
            <a:off x="2823973" y="5523245"/>
            <a:ext cx="922003" cy="688310"/>
          </a:xfrm>
          <a:prstGeom prst="rect">
            <a:avLst/>
          </a:prstGeom>
        </p:spPr>
      </p:pic>
      <p:sp>
        <p:nvSpPr>
          <p:cNvPr id="11" name="Up-Down Arrow 10"/>
          <p:cNvSpPr/>
          <p:nvPr/>
        </p:nvSpPr>
        <p:spPr>
          <a:xfrm>
            <a:off x="915110" y="1967239"/>
            <a:ext cx="1564105" cy="4337307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335495" y="2333123"/>
            <a:ext cx="89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$$$</a:t>
            </a:r>
            <a:endParaRPr lang="en-US" sz="2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1331483" y="5445294"/>
            <a:ext cx="890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¢¢¢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2561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89" y="-16124"/>
            <a:ext cx="9601200" cy="1485900"/>
          </a:xfrm>
        </p:spPr>
        <p:txBody>
          <a:bodyPr/>
          <a:lstStyle/>
          <a:p>
            <a:r>
              <a:rPr lang="en-US" dirty="0" smtClean="0"/>
              <a:t>DevOps pipeline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94284" y="1422736"/>
          <a:ext cx="9601200" cy="1155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69" y="2631910"/>
            <a:ext cx="1128979" cy="93846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8" y="4069015"/>
            <a:ext cx="1041400" cy="1041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89" y="5627108"/>
            <a:ext cx="897021" cy="897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 rot="16200000">
            <a:off x="316849" y="2961973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GIT Repo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337425" y="4451215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Local Computer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595" y="6465476"/>
            <a:ext cx="2708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Developer, Tester, Business Analyst</a:t>
            </a:r>
            <a:endParaRPr lang="en-US" sz="1200" dirty="0"/>
          </a:p>
        </p:txBody>
      </p:sp>
      <p:grpSp>
        <p:nvGrpSpPr>
          <p:cNvPr id="20" name="Group 19"/>
          <p:cNvGrpSpPr/>
          <p:nvPr/>
        </p:nvGrpSpPr>
        <p:grpSpPr>
          <a:xfrm>
            <a:off x="1972981" y="3314702"/>
            <a:ext cx="903705" cy="1254876"/>
            <a:chOff x="2145138" y="3982036"/>
            <a:chExt cx="903705" cy="1219868"/>
          </a:xfrm>
        </p:grpSpPr>
        <p:sp>
          <p:nvSpPr>
            <p:cNvPr id="17" name="TextBox 16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BDD Test</a:t>
              </a:r>
              <a:endParaRPr lang="en-US" sz="1200" dirty="0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" name="Group 20"/>
          <p:cNvGrpSpPr/>
          <p:nvPr/>
        </p:nvGrpSpPr>
        <p:grpSpPr>
          <a:xfrm>
            <a:off x="3616161" y="2007779"/>
            <a:ext cx="903705" cy="1254876"/>
            <a:chOff x="2145138" y="3982036"/>
            <a:chExt cx="903705" cy="1219868"/>
          </a:xfrm>
        </p:grpSpPr>
        <p:sp>
          <p:nvSpPr>
            <p:cNvPr id="22" name="TextBox 21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BDD Test</a:t>
              </a:r>
              <a:endParaRPr lang="en-US" sz="12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25" name="Rounded Rectangle 24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Bent Arrow 25"/>
          <p:cNvSpPr/>
          <p:nvPr/>
        </p:nvSpPr>
        <p:spPr>
          <a:xfrm>
            <a:off x="1371600" y="1771652"/>
            <a:ext cx="799448" cy="7188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387" y="4286332"/>
            <a:ext cx="739285" cy="1187784"/>
          </a:xfrm>
          <a:prstGeom prst="rect">
            <a:avLst/>
          </a:prstGeom>
        </p:spPr>
      </p:pic>
      <p:sp>
        <p:nvSpPr>
          <p:cNvPr id="28" name="Up Arrow 27"/>
          <p:cNvSpPr/>
          <p:nvPr/>
        </p:nvSpPr>
        <p:spPr>
          <a:xfrm>
            <a:off x="1404323" y="3646076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/>
          <p:cNvSpPr/>
          <p:nvPr/>
        </p:nvSpPr>
        <p:spPr>
          <a:xfrm>
            <a:off x="1413844" y="5055776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Up Arrow 31"/>
          <p:cNvSpPr/>
          <p:nvPr/>
        </p:nvSpPr>
        <p:spPr>
          <a:xfrm>
            <a:off x="11293859" y="3368603"/>
            <a:ext cx="354339" cy="498299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10183394" y="4113095"/>
            <a:ext cx="903705" cy="1254876"/>
            <a:chOff x="2145138" y="3982036"/>
            <a:chExt cx="903705" cy="1219868"/>
          </a:xfrm>
        </p:grpSpPr>
        <p:sp>
          <p:nvSpPr>
            <p:cNvPr id="34" name="TextBox 33"/>
            <p:cNvSpPr txBox="1"/>
            <p:nvPr/>
          </p:nvSpPr>
          <p:spPr>
            <a:xfrm rot="16200000">
              <a:off x="2300409" y="4453470"/>
              <a:ext cx="12198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UI Test</a:t>
              </a:r>
              <a:endParaRPr lang="en-US" sz="1200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2145138" y="4255502"/>
              <a:ext cx="903705" cy="704851"/>
              <a:chOff x="2145138" y="4255502"/>
              <a:chExt cx="903705" cy="704851"/>
            </a:xfrm>
          </p:grpSpPr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12986" y="4255502"/>
                <a:ext cx="644358" cy="644358"/>
              </a:xfrm>
              <a:prstGeom prst="rect">
                <a:avLst/>
              </a:prstGeom>
            </p:spPr>
          </p:pic>
          <p:sp>
            <p:nvSpPr>
              <p:cNvPr id="37" name="Rounded Rectangle 36"/>
              <p:cNvSpPr/>
              <p:nvPr/>
            </p:nvSpPr>
            <p:spPr>
              <a:xfrm>
                <a:off x="2145138" y="4255502"/>
                <a:ext cx="903705" cy="704851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Rounded Rectangle 2"/>
          <p:cNvSpPr/>
          <p:nvPr/>
        </p:nvSpPr>
        <p:spPr>
          <a:xfrm>
            <a:off x="2171048" y="1422736"/>
            <a:ext cx="10020952" cy="1772648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4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2389" y="-16124"/>
            <a:ext cx="9601200" cy="1485900"/>
          </a:xfrm>
        </p:spPr>
        <p:txBody>
          <a:bodyPr/>
          <a:lstStyle/>
          <a:p>
            <a:r>
              <a:rPr lang="en-US" smtClean="0"/>
              <a:t>Contribution </a:t>
            </a:r>
            <a:r>
              <a:rPr lang="en-US" smtClean="0"/>
              <a:t>by 3 </a:t>
            </a:r>
            <a:r>
              <a:rPr lang="en-US" dirty="0" smtClean="0"/>
              <a:t>Amigos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473" y="1485877"/>
            <a:ext cx="1128979" cy="9384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970" y="4815493"/>
            <a:ext cx="897021" cy="89702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51803" y="2326851"/>
            <a:ext cx="1219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/>
              <a:t>GIT Workspace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0070" y="5574014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Developer</a:t>
            </a:r>
            <a:endParaRPr lang="en-US" sz="1200" dirty="0"/>
          </a:p>
        </p:txBody>
      </p:sp>
      <p:sp>
        <p:nvSpPr>
          <p:cNvPr id="38" name="Rounded Rectangle 37"/>
          <p:cNvSpPr/>
          <p:nvPr/>
        </p:nvSpPr>
        <p:spPr>
          <a:xfrm>
            <a:off x="4623668" y="1340517"/>
            <a:ext cx="2414588" cy="5124959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746414" y="2650713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Features</a:t>
            </a:r>
          </a:p>
          <a:p>
            <a:pPr algn="ctr"/>
            <a:r>
              <a:rPr lang="en-US" dirty="0" smtClean="0"/>
              <a:t>(Stories)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4741647" y="3631795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Scenarios</a:t>
            </a:r>
          </a:p>
          <a:p>
            <a:pPr algn="ctr"/>
            <a:r>
              <a:rPr lang="en-US" dirty="0" smtClean="0"/>
              <a:t>(Test Cases)</a:t>
            </a:r>
            <a:endParaRPr lang="en-US" dirty="0"/>
          </a:p>
        </p:txBody>
      </p:sp>
      <p:sp>
        <p:nvSpPr>
          <p:cNvPr id="40" name="Rounded Rectangle 39"/>
          <p:cNvSpPr/>
          <p:nvPr/>
        </p:nvSpPr>
        <p:spPr>
          <a:xfrm>
            <a:off x="4751172" y="4612882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Step Definition</a:t>
            </a:r>
          </a:p>
          <a:p>
            <a:pPr algn="ctr"/>
            <a:r>
              <a:rPr lang="en-US" dirty="0" smtClean="0"/>
              <a:t>(Automation Code)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4774985" y="5593962"/>
            <a:ext cx="2173504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 Code</a:t>
            </a:r>
          </a:p>
          <a:p>
            <a:pPr algn="ctr"/>
            <a:r>
              <a:rPr lang="en-US" dirty="0" smtClean="0"/>
              <a:t>(Automation Code)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656309" y="2570181"/>
            <a:ext cx="667417" cy="667417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2412960" y="2796509"/>
            <a:ext cx="209237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268" y="3586138"/>
            <a:ext cx="784225" cy="784225"/>
          </a:xfrm>
          <a:prstGeom prst="rect">
            <a:avLst/>
          </a:prstGeom>
        </p:spPr>
      </p:pic>
      <p:sp>
        <p:nvSpPr>
          <p:cNvPr id="42" name="Right Arrow 41"/>
          <p:cNvSpPr/>
          <p:nvPr/>
        </p:nvSpPr>
        <p:spPr>
          <a:xfrm>
            <a:off x="2393585" y="3793584"/>
            <a:ext cx="209237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2393585" y="5232285"/>
            <a:ext cx="1875430" cy="4016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 rot="20760816">
            <a:off x="2333472" y="3288022"/>
            <a:ext cx="2217161" cy="433635"/>
          </a:xfrm>
          <a:prstGeom prst="leftArrow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20760816">
            <a:off x="2354144" y="4353057"/>
            <a:ext cx="2217161" cy="433635"/>
          </a:xfrm>
          <a:prstGeom prst="leftArrow">
            <a:avLst/>
          </a:prstGeom>
          <a:solidFill>
            <a:schemeClr val="accent1">
              <a:alpha val="27000"/>
            </a:schemeClr>
          </a:solidFill>
          <a:ln>
            <a:solidFill>
              <a:schemeClr val="accent1">
                <a:shade val="50000"/>
                <a:alpha val="2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Up Arrow 45"/>
          <p:cNvSpPr/>
          <p:nvPr/>
        </p:nvSpPr>
        <p:spPr>
          <a:xfrm rot="8115019">
            <a:off x="4098083" y="5026978"/>
            <a:ext cx="841393" cy="810115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125304" y="4254798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Quality Analyst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1120537" y="3164173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Business Analyst</a:t>
            </a:r>
            <a:endParaRPr lang="en-US" sz="1200" dirty="0"/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800" y="1353786"/>
            <a:ext cx="1286398" cy="1286398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144" y="1363306"/>
            <a:ext cx="1286398" cy="1286398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40" y="4261865"/>
            <a:ext cx="1286398" cy="1286398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7855971" y="1192777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Non-Prod Server</a:t>
            </a:r>
            <a:endParaRPr lang="en-US" sz="1200" dirty="0"/>
          </a:p>
        </p:txBody>
      </p:sp>
      <p:sp>
        <p:nvSpPr>
          <p:cNvPr id="60" name="TextBox 59"/>
          <p:cNvSpPr txBox="1"/>
          <p:nvPr/>
        </p:nvSpPr>
        <p:spPr>
          <a:xfrm>
            <a:off x="9748896" y="1189250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Prod Server</a:t>
            </a:r>
            <a:endParaRPr lang="en-US" sz="1200" dirty="0"/>
          </a:p>
        </p:txBody>
      </p:sp>
      <p:sp>
        <p:nvSpPr>
          <p:cNvPr id="61" name="TextBox 60"/>
          <p:cNvSpPr txBox="1"/>
          <p:nvPr/>
        </p:nvSpPr>
        <p:spPr>
          <a:xfrm>
            <a:off x="7855971" y="5378817"/>
            <a:ext cx="169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/>
              <a:t>Test Server</a:t>
            </a:r>
            <a:endParaRPr lang="en-US" sz="1200" dirty="0"/>
          </a:p>
        </p:txBody>
      </p:sp>
      <p:sp>
        <p:nvSpPr>
          <p:cNvPr id="62" name="Up Arrow 61"/>
          <p:cNvSpPr/>
          <p:nvPr/>
        </p:nvSpPr>
        <p:spPr>
          <a:xfrm>
            <a:off x="8527349" y="2651963"/>
            <a:ext cx="354339" cy="16370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Horizontal Scroll 68"/>
          <p:cNvSpPr/>
          <p:nvPr/>
        </p:nvSpPr>
        <p:spPr>
          <a:xfrm>
            <a:off x="1930227" y="5712513"/>
            <a:ext cx="2290921" cy="105280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80% testing before</a:t>
            </a:r>
          </a:p>
          <a:p>
            <a:pPr algn="ctr"/>
            <a:r>
              <a:rPr lang="en-US" b="1" dirty="0"/>
              <a:t>code check-in</a:t>
            </a:r>
          </a:p>
        </p:txBody>
      </p:sp>
      <p:sp>
        <p:nvSpPr>
          <p:cNvPr id="70" name="Horizontal Scroll 69"/>
          <p:cNvSpPr/>
          <p:nvPr/>
        </p:nvSpPr>
        <p:spPr>
          <a:xfrm>
            <a:off x="8881688" y="3076151"/>
            <a:ext cx="1995690" cy="105280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20</a:t>
            </a:r>
            <a:r>
              <a:rPr lang="en-US" b="1" dirty="0"/>
              <a:t>% testing </a:t>
            </a:r>
            <a:r>
              <a:rPr lang="en-US" b="1" dirty="0" smtClean="0"/>
              <a:t>post deployment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3608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308</TotalTime>
  <Words>140</Words>
  <Application>Microsoft Macintosh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Calibri</vt:lpstr>
      <vt:lpstr>Franklin Gothic Book</vt:lpstr>
      <vt:lpstr>Crop</vt:lpstr>
      <vt:lpstr>Dev-QA Framework</vt:lpstr>
      <vt:lpstr>Testing Stages</vt:lpstr>
      <vt:lpstr>DevOps pipeline</vt:lpstr>
      <vt:lpstr>Contribution by 3 Amigos</vt:lpstr>
    </vt:vector>
  </TitlesOfParts>
  <Company/>
  <LinksUpToDate>false</LinksUpToDate>
  <SharedDoc>false</SharedDoc>
  <HyperlinksChanged>false</HyperlinksChanged>
  <AppVersion>15.0040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Dev-QA Framework</dc:title>
  <dc:creator>Ravi Kalla</dc:creator>
  <cp:lastModifiedBy>Ravi Kalla</cp:lastModifiedBy>
  <cp:revision>20</cp:revision>
  <dcterms:created xsi:type="dcterms:W3CDTF">2017-11-15T00:56:52Z</dcterms:created>
  <dcterms:modified xsi:type="dcterms:W3CDTF">2017-11-15T06:12:49Z</dcterms:modified>
</cp:coreProperties>
</file>