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90"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7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F40DF5-1085-416A-8575-55D12D970DD5}" v="68" dt="2023-06-30T16:34:14.4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54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Kumar meena" userId="32de72e71567497a" providerId="LiveId" clId="{9EF40DF5-1085-416A-8575-55D12D970DD5}"/>
    <pc:docChg chg="undo redo custSel addSld delSld modSld sldOrd">
      <pc:chgData name="Abhishek Kumar meena" userId="32de72e71567497a" providerId="LiveId" clId="{9EF40DF5-1085-416A-8575-55D12D970DD5}" dt="2023-06-30T16:34:14.483" v="1066" actId="14100"/>
      <pc:docMkLst>
        <pc:docMk/>
      </pc:docMkLst>
      <pc:sldChg chg="modSp mod">
        <pc:chgData name="Abhishek Kumar meena" userId="32de72e71567497a" providerId="LiveId" clId="{9EF40DF5-1085-416A-8575-55D12D970DD5}" dt="2023-06-30T11:39:49.191" v="7" actId="207"/>
        <pc:sldMkLst>
          <pc:docMk/>
          <pc:sldMk cId="4136858043" sldId="257"/>
        </pc:sldMkLst>
        <pc:spChg chg="mod">
          <ac:chgData name="Abhishek Kumar meena" userId="32de72e71567497a" providerId="LiveId" clId="{9EF40DF5-1085-416A-8575-55D12D970DD5}" dt="2023-06-30T11:39:49.191" v="7" actId="207"/>
          <ac:spMkLst>
            <pc:docMk/>
            <pc:sldMk cId="4136858043" sldId="257"/>
            <ac:spMk id="3" creationId="{DA97789E-2CEB-3A20-47ED-94729D69E0AC}"/>
          </ac:spMkLst>
        </pc:spChg>
      </pc:sldChg>
      <pc:sldChg chg="new del">
        <pc:chgData name="Abhishek Kumar meena" userId="32de72e71567497a" providerId="LiveId" clId="{9EF40DF5-1085-416A-8575-55D12D970DD5}" dt="2023-06-30T11:42:34.828" v="11" actId="2696"/>
        <pc:sldMkLst>
          <pc:docMk/>
          <pc:sldMk cId="2316966269" sldId="258"/>
        </pc:sldMkLst>
      </pc:sldChg>
      <pc:sldChg chg="del">
        <pc:chgData name="Abhishek Kumar meena" userId="32de72e71567497a" providerId="LiveId" clId="{9EF40DF5-1085-416A-8575-55D12D970DD5}" dt="2023-06-30T11:42:22.965" v="9" actId="2696"/>
        <pc:sldMkLst>
          <pc:docMk/>
          <pc:sldMk cId="2324616250" sldId="258"/>
        </pc:sldMkLst>
      </pc:sldChg>
      <pc:sldChg chg="addSp delSp modSp new mod">
        <pc:chgData name="Abhishek Kumar meena" userId="32de72e71567497a" providerId="LiveId" clId="{9EF40DF5-1085-416A-8575-55D12D970DD5}" dt="2023-06-30T12:20:13.585" v="235" actId="14100"/>
        <pc:sldMkLst>
          <pc:docMk/>
          <pc:sldMk cId="2875071363" sldId="258"/>
        </pc:sldMkLst>
        <pc:spChg chg="add del mod">
          <ac:chgData name="Abhishek Kumar meena" userId="32de72e71567497a" providerId="LiveId" clId="{9EF40DF5-1085-416A-8575-55D12D970DD5}" dt="2023-06-30T12:18:18.194" v="231" actId="478"/>
          <ac:spMkLst>
            <pc:docMk/>
            <pc:sldMk cId="2875071363" sldId="258"/>
            <ac:spMk id="4" creationId="{8CE0D333-BE30-D46D-90B0-C83A8524F671}"/>
          </ac:spMkLst>
        </pc:spChg>
        <pc:picChg chg="add mod">
          <ac:chgData name="Abhishek Kumar meena" userId="32de72e71567497a" providerId="LiveId" clId="{9EF40DF5-1085-416A-8575-55D12D970DD5}" dt="2023-06-30T12:20:13.585" v="235" actId="14100"/>
          <ac:picMkLst>
            <pc:docMk/>
            <pc:sldMk cId="2875071363" sldId="258"/>
            <ac:picMk id="3" creationId="{5EE6579C-0376-FEFE-DE69-2E24842C204F}"/>
          </ac:picMkLst>
        </pc:picChg>
      </pc:sldChg>
      <pc:sldChg chg="addSp delSp modSp new del mod">
        <pc:chgData name="Abhishek Kumar meena" userId="32de72e71567497a" providerId="LiveId" clId="{9EF40DF5-1085-416A-8575-55D12D970DD5}" dt="2023-06-30T11:53:18.354" v="29" actId="2696"/>
        <pc:sldMkLst>
          <pc:docMk/>
          <pc:sldMk cId="3953654726" sldId="258"/>
        </pc:sldMkLst>
        <pc:spChg chg="del">
          <ac:chgData name="Abhishek Kumar meena" userId="32de72e71567497a" providerId="LiveId" clId="{9EF40DF5-1085-416A-8575-55D12D970DD5}" dt="2023-06-30T11:52:28.878" v="13" actId="931"/>
          <ac:spMkLst>
            <pc:docMk/>
            <pc:sldMk cId="3953654726" sldId="258"/>
            <ac:spMk id="3" creationId="{7438118A-E3A9-EE4B-A012-BF2916BE5C79}"/>
          </ac:spMkLst>
        </pc:spChg>
        <pc:spChg chg="add mod">
          <ac:chgData name="Abhishek Kumar meena" userId="32de72e71567497a" providerId="LiveId" clId="{9EF40DF5-1085-416A-8575-55D12D970DD5}" dt="2023-06-30T11:52:59.455" v="28" actId="14100"/>
          <ac:spMkLst>
            <pc:docMk/>
            <pc:sldMk cId="3953654726" sldId="258"/>
            <ac:spMk id="6" creationId="{37609B4B-9D92-E2A8-50CF-ACCEE0E454FE}"/>
          </ac:spMkLst>
        </pc:spChg>
        <pc:picChg chg="add mod">
          <ac:chgData name="Abhishek Kumar meena" userId="32de72e71567497a" providerId="LiveId" clId="{9EF40DF5-1085-416A-8575-55D12D970DD5}" dt="2023-06-30T11:52:59.455" v="28" actId="14100"/>
          <ac:picMkLst>
            <pc:docMk/>
            <pc:sldMk cId="3953654726" sldId="258"/>
            <ac:picMk id="5" creationId="{C5FF06AC-8527-8FE8-BC68-B05DEE50540C}"/>
          </ac:picMkLst>
        </pc:picChg>
      </pc:sldChg>
      <pc:sldChg chg="del">
        <pc:chgData name="Abhishek Kumar meena" userId="32de72e71567497a" providerId="LiveId" clId="{9EF40DF5-1085-416A-8575-55D12D970DD5}" dt="2023-06-30T11:42:19.373" v="8" actId="2696"/>
        <pc:sldMkLst>
          <pc:docMk/>
          <pc:sldMk cId="1493635571" sldId="259"/>
        </pc:sldMkLst>
      </pc:sldChg>
      <pc:sldChg chg="modSp new mod">
        <pc:chgData name="Abhishek Kumar meena" userId="32de72e71567497a" providerId="LiveId" clId="{9EF40DF5-1085-416A-8575-55D12D970DD5}" dt="2023-06-30T11:59:05.602" v="108" actId="5793"/>
        <pc:sldMkLst>
          <pc:docMk/>
          <pc:sldMk cId="2119239502" sldId="259"/>
        </pc:sldMkLst>
        <pc:spChg chg="mod">
          <ac:chgData name="Abhishek Kumar meena" userId="32de72e71567497a" providerId="LiveId" clId="{9EF40DF5-1085-416A-8575-55D12D970DD5}" dt="2023-06-30T11:55:18.727" v="68" actId="207"/>
          <ac:spMkLst>
            <pc:docMk/>
            <pc:sldMk cId="2119239502" sldId="259"/>
            <ac:spMk id="2" creationId="{FE362F4F-C885-88EC-CBFF-4A2579C1BF51}"/>
          </ac:spMkLst>
        </pc:spChg>
        <pc:spChg chg="mod">
          <ac:chgData name="Abhishek Kumar meena" userId="32de72e71567497a" providerId="LiveId" clId="{9EF40DF5-1085-416A-8575-55D12D970DD5}" dt="2023-06-30T11:59:05.602" v="108" actId="5793"/>
          <ac:spMkLst>
            <pc:docMk/>
            <pc:sldMk cId="2119239502" sldId="259"/>
            <ac:spMk id="3" creationId="{A3780FE2-417A-8EAC-01FD-B437A3B64D64}"/>
          </ac:spMkLst>
        </pc:spChg>
      </pc:sldChg>
      <pc:sldChg chg="delSp modSp new mod">
        <pc:chgData name="Abhishek Kumar meena" userId="32de72e71567497a" providerId="LiveId" clId="{9EF40DF5-1085-416A-8575-55D12D970DD5}" dt="2023-06-30T12:09:26.667" v="168" actId="114"/>
        <pc:sldMkLst>
          <pc:docMk/>
          <pc:sldMk cId="3764029502" sldId="260"/>
        </pc:sldMkLst>
        <pc:spChg chg="del mod">
          <ac:chgData name="Abhishek Kumar meena" userId="32de72e71567497a" providerId="LiveId" clId="{9EF40DF5-1085-416A-8575-55D12D970DD5}" dt="2023-06-30T12:09:08.826" v="165" actId="478"/>
          <ac:spMkLst>
            <pc:docMk/>
            <pc:sldMk cId="3764029502" sldId="260"/>
            <ac:spMk id="2" creationId="{1B7F7BCA-BD79-8981-E061-624D0160C5F0}"/>
          </ac:spMkLst>
        </pc:spChg>
        <pc:spChg chg="mod">
          <ac:chgData name="Abhishek Kumar meena" userId="32de72e71567497a" providerId="LiveId" clId="{9EF40DF5-1085-416A-8575-55D12D970DD5}" dt="2023-06-30T12:09:26.667" v="168" actId="114"/>
          <ac:spMkLst>
            <pc:docMk/>
            <pc:sldMk cId="3764029502" sldId="260"/>
            <ac:spMk id="3" creationId="{3BB6308B-72EC-32B3-1DBD-458AD7330A34}"/>
          </ac:spMkLst>
        </pc:spChg>
      </pc:sldChg>
      <pc:sldChg chg="new del">
        <pc:chgData name="Abhishek Kumar meena" userId="32de72e71567497a" providerId="LiveId" clId="{9EF40DF5-1085-416A-8575-55D12D970DD5}" dt="2023-06-30T12:03:38.749" v="130" actId="2696"/>
        <pc:sldMkLst>
          <pc:docMk/>
          <pc:sldMk cId="2249186163" sldId="261"/>
        </pc:sldMkLst>
      </pc:sldChg>
      <pc:sldChg chg="addSp delSp modSp new mod">
        <pc:chgData name="Abhishek Kumar meena" userId="32de72e71567497a" providerId="LiveId" clId="{9EF40DF5-1085-416A-8575-55D12D970DD5}" dt="2023-06-30T12:08:35.046" v="163" actId="478"/>
        <pc:sldMkLst>
          <pc:docMk/>
          <pc:sldMk cId="3048355946" sldId="261"/>
        </pc:sldMkLst>
        <pc:spChg chg="add del mod">
          <ac:chgData name="Abhishek Kumar meena" userId="32de72e71567497a" providerId="LiveId" clId="{9EF40DF5-1085-416A-8575-55D12D970DD5}" dt="2023-06-30T12:04:40.692" v="133" actId="931"/>
          <ac:spMkLst>
            <pc:docMk/>
            <pc:sldMk cId="3048355946" sldId="261"/>
            <ac:spMk id="4" creationId="{3FBBBCB3-86A1-B7B6-30B6-6338E15AF67A}"/>
          </ac:spMkLst>
        </pc:spChg>
        <pc:spChg chg="add del mod">
          <ac:chgData name="Abhishek Kumar meena" userId="32de72e71567497a" providerId="LiveId" clId="{9EF40DF5-1085-416A-8575-55D12D970DD5}" dt="2023-06-30T12:04:40.692" v="133" actId="931"/>
          <ac:spMkLst>
            <pc:docMk/>
            <pc:sldMk cId="3048355946" sldId="261"/>
            <ac:spMk id="7" creationId="{91267F79-A3BD-6FBC-7FD7-7E91EF41832C}"/>
          </ac:spMkLst>
        </pc:spChg>
        <pc:spChg chg="add del mod">
          <ac:chgData name="Abhishek Kumar meena" userId="32de72e71567497a" providerId="LiveId" clId="{9EF40DF5-1085-416A-8575-55D12D970DD5}" dt="2023-06-30T12:04:40.692" v="133" actId="931"/>
          <ac:spMkLst>
            <pc:docMk/>
            <pc:sldMk cId="3048355946" sldId="261"/>
            <ac:spMk id="10" creationId="{F2066CE5-098A-B769-1918-A662BBCDC0F6}"/>
          </ac:spMkLst>
        </pc:spChg>
        <pc:spChg chg="add del mod">
          <ac:chgData name="Abhishek Kumar meena" userId="32de72e71567497a" providerId="LiveId" clId="{9EF40DF5-1085-416A-8575-55D12D970DD5}" dt="2023-06-30T12:07:09.357" v="153" actId="931"/>
          <ac:spMkLst>
            <pc:docMk/>
            <pc:sldMk cId="3048355946" sldId="261"/>
            <ac:spMk id="15" creationId="{82041546-8B78-122F-4A29-D7D020433A57}"/>
          </ac:spMkLst>
        </pc:spChg>
        <pc:spChg chg="add del mod">
          <ac:chgData name="Abhishek Kumar meena" userId="32de72e71567497a" providerId="LiveId" clId="{9EF40DF5-1085-416A-8575-55D12D970DD5}" dt="2023-06-30T12:07:09.357" v="153" actId="931"/>
          <ac:spMkLst>
            <pc:docMk/>
            <pc:sldMk cId="3048355946" sldId="261"/>
            <ac:spMk id="18" creationId="{F564B77A-A230-4118-F466-20280554ED76}"/>
          </ac:spMkLst>
        </pc:spChg>
        <pc:spChg chg="add del mod">
          <ac:chgData name="Abhishek Kumar meena" userId="32de72e71567497a" providerId="LiveId" clId="{9EF40DF5-1085-416A-8575-55D12D970DD5}" dt="2023-06-30T12:08:35.046" v="163" actId="478"/>
          <ac:spMkLst>
            <pc:docMk/>
            <pc:sldMk cId="3048355946" sldId="261"/>
            <ac:spMk id="21" creationId="{0F5A3CB6-D504-2D20-D911-B21D53E58A39}"/>
          </ac:spMkLst>
        </pc:spChg>
        <pc:picChg chg="add del mod">
          <ac:chgData name="Abhishek Kumar meena" userId="32de72e71567497a" providerId="LiveId" clId="{9EF40DF5-1085-416A-8575-55D12D970DD5}" dt="2023-06-30T12:04:40.692" v="133" actId="931"/>
          <ac:picMkLst>
            <pc:docMk/>
            <pc:sldMk cId="3048355946" sldId="261"/>
            <ac:picMk id="3" creationId="{0082A0E3-A215-1AEB-F04E-D99C70314EDA}"/>
          </ac:picMkLst>
        </pc:picChg>
        <pc:picChg chg="add del mod">
          <ac:chgData name="Abhishek Kumar meena" userId="32de72e71567497a" providerId="LiveId" clId="{9EF40DF5-1085-416A-8575-55D12D970DD5}" dt="2023-06-30T12:04:40.692" v="133" actId="931"/>
          <ac:picMkLst>
            <pc:docMk/>
            <pc:sldMk cId="3048355946" sldId="261"/>
            <ac:picMk id="6" creationId="{B3627423-4624-2465-B747-BDDC6BDF8F63}"/>
          </ac:picMkLst>
        </pc:picChg>
        <pc:picChg chg="add del mod">
          <ac:chgData name="Abhishek Kumar meena" userId="32de72e71567497a" providerId="LiveId" clId="{9EF40DF5-1085-416A-8575-55D12D970DD5}" dt="2023-06-30T12:04:40.692" v="133" actId="931"/>
          <ac:picMkLst>
            <pc:docMk/>
            <pc:sldMk cId="3048355946" sldId="261"/>
            <ac:picMk id="9" creationId="{C1AAA2AE-72D2-33DE-49E5-D57A0224E68D}"/>
          </ac:picMkLst>
        </pc:picChg>
        <pc:picChg chg="add mod">
          <ac:chgData name="Abhishek Kumar meena" userId="32de72e71567497a" providerId="LiveId" clId="{9EF40DF5-1085-416A-8575-55D12D970DD5}" dt="2023-06-30T12:05:35.547" v="141" actId="14100"/>
          <ac:picMkLst>
            <pc:docMk/>
            <pc:sldMk cId="3048355946" sldId="261"/>
            <ac:picMk id="12" creationId="{BBB7C149-D146-F5FB-B44B-D47B044EFBC9}"/>
          </ac:picMkLst>
        </pc:picChg>
        <pc:picChg chg="add del mod">
          <ac:chgData name="Abhishek Kumar meena" userId="32de72e71567497a" providerId="LiveId" clId="{9EF40DF5-1085-416A-8575-55D12D970DD5}" dt="2023-06-30T12:07:09.357" v="153" actId="931"/>
          <ac:picMkLst>
            <pc:docMk/>
            <pc:sldMk cId="3048355946" sldId="261"/>
            <ac:picMk id="14" creationId="{2FF236CB-C094-34CD-6D35-40E668C2F165}"/>
          </ac:picMkLst>
        </pc:picChg>
        <pc:picChg chg="add del mod">
          <ac:chgData name="Abhishek Kumar meena" userId="32de72e71567497a" providerId="LiveId" clId="{9EF40DF5-1085-416A-8575-55D12D970DD5}" dt="2023-06-30T12:07:09.357" v="153" actId="931"/>
          <ac:picMkLst>
            <pc:docMk/>
            <pc:sldMk cId="3048355946" sldId="261"/>
            <ac:picMk id="17" creationId="{BE42B602-4777-A6F8-8182-D8777AA9431E}"/>
          </ac:picMkLst>
        </pc:picChg>
        <pc:picChg chg="add mod">
          <ac:chgData name="Abhishek Kumar meena" userId="32de72e71567497a" providerId="LiveId" clId="{9EF40DF5-1085-416A-8575-55D12D970DD5}" dt="2023-06-30T12:08:12.567" v="160" actId="14100"/>
          <ac:picMkLst>
            <pc:docMk/>
            <pc:sldMk cId="3048355946" sldId="261"/>
            <ac:picMk id="20" creationId="{874602DE-A932-529C-7EC8-BDE13B223D10}"/>
          </ac:picMkLst>
        </pc:picChg>
      </pc:sldChg>
      <pc:sldChg chg="addSp delSp modSp new mod">
        <pc:chgData name="Abhishek Kumar meena" userId="32de72e71567497a" providerId="LiveId" clId="{9EF40DF5-1085-416A-8575-55D12D970DD5}" dt="2023-06-30T12:16:35.932" v="226" actId="20577"/>
        <pc:sldMkLst>
          <pc:docMk/>
          <pc:sldMk cId="3683271353" sldId="262"/>
        </pc:sldMkLst>
        <pc:spChg chg="mod">
          <ac:chgData name="Abhishek Kumar meena" userId="32de72e71567497a" providerId="LiveId" clId="{9EF40DF5-1085-416A-8575-55D12D970DD5}" dt="2023-06-30T12:16:35.932" v="226" actId="20577"/>
          <ac:spMkLst>
            <pc:docMk/>
            <pc:sldMk cId="3683271353" sldId="262"/>
            <ac:spMk id="2" creationId="{B64CB129-D0A8-581E-BFA8-80B07D259E2B}"/>
          </ac:spMkLst>
        </pc:spChg>
        <pc:spChg chg="add del mod">
          <ac:chgData name="Abhishek Kumar meena" userId="32de72e71567497a" providerId="LiveId" clId="{9EF40DF5-1085-416A-8575-55D12D970DD5}" dt="2023-06-30T12:14:33.843" v="210" actId="478"/>
          <ac:spMkLst>
            <pc:docMk/>
            <pc:sldMk cId="3683271353" sldId="262"/>
            <ac:spMk id="5" creationId="{B629EE4F-428D-B984-0A30-EFEDD1347A18}"/>
          </ac:spMkLst>
        </pc:spChg>
        <pc:picChg chg="add del mod">
          <ac:chgData name="Abhishek Kumar meena" userId="32de72e71567497a" providerId="LiveId" clId="{9EF40DF5-1085-416A-8575-55D12D970DD5}" dt="2023-06-30T12:14:23.038" v="205" actId="14100"/>
          <ac:picMkLst>
            <pc:docMk/>
            <pc:sldMk cId="3683271353" sldId="262"/>
            <ac:picMk id="4" creationId="{254E27C1-D805-3CE5-1375-C9470E4EFF8B}"/>
          </ac:picMkLst>
        </pc:picChg>
      </pc:sldChg>
      <pc:sldChg chg="addSp delSp modSp new mod">
        <pc:chgData name="Abhishek Kumar meena" userId="32de72e71567497a" providerId="LiveId" clId="{9EF40DF5-1085-416A-8575-55D12D970DD5}" dt="2023-06-30T12:25:31.066" v="293" actId="207"/>
        <pc:sldMkLst>
          <pc:docMk/>
          <pc:sldMk cId="61510377" sldId="263"/>
        </pc:sldMkLst>
        <pc:spChg chg="mod">
          <ac:chgData name="Abhishek Kumar meena" userId="32de72e71567497a" providerId="LiveId" clId="{9EF40DF5-1085-416A-8575-55D12D970DD5}" dt="2023-06-30T12:22:26.070" v="277" actId="207"/>
          <ac:spMkLst>
            <pc:docMk/>
            <pc:sldMk cId="61510377" sldId="263"/>
            <ac:spMk id="2" creationId="{D378A7BE-5AD7-AB0D-E9E9-3FFE8220E9AC}"/>
          </ac:spMkLst>
        </pc:spChg>
        <pc:spChg chg="mod">
          <ac:chgData name="Abhishek Kumar meena" userId="32de72e71567497a" providerId="LiveId" clId="{9EF40DF5-1085-416A-8575-55D12D970DD5}" dt="2023-06-30T12:25:31.066" v="293" actId="207"/>
          <ac:spMkLst>
            <pc:docMk/>
            <pc:sldMk cId="61510377" sldId="263"/>
            <ac:spMk id="3" creationId="{2F5AB161-F016-C71B-1C72-1735F4B9042F}"/>
          </ac:spMkLst>
        </pc:spChg>
        <pc:spChg chg="add del">
          <ac:chgData name="Abhishek Kumar meena" userId="32de72e71567497a" providerId="LiveId" clId="{9EF40DF5-1085-416A-8575-55D12D970DD5}" dt="2023-06-30T12:24:46.462" v="288"/>
          <ac:spMkLst>
            <pc:docMk/>
            <pc:sldMk cId="61510377" sldId="263"/>
            <ac:spMk id="4" creationId="{6E957E1A-4B10-5C70-9D75-864160C29B90}"/>
          </ac:spMkLst>
        </pc:spChg>
        <pc:spChg chg="add del mod">
          <ac:chgData name="Abhishek Kumar meena" userId="32de72e71567497a" providerId="LiveId" clId="{9EF40DF5-1085-416A-8575-55D12D970DD5}" dt="2023-06-30T12:24:45.924" v="287"/>
          <ac:spMkLst>
            <pc:docMk/>
            <pc:sldMk cId="61510377" sldId="263"/>
            <ac:spMk id="5" creationId="{80B40456-2843-717F-D03D-B35C352340C5}"/>
          </ac:spMkLst>
        </pc:spChg>
        <pc:spChg chg="add del">
          <ac:chgData name="Abhishek Kumar meena" userId="32de72e71567497a" providerId="LiveId" clId="{9EF40DF5-1085-416A-8575-55D12D970DD5}" dt="2023-06-30T12:24:57.271" v="290"/>
          <ac:spMkLst>
            <pc:docMk/>
            <pc:sldMk cId="61510377" sldId="263"/>
            <ac:spMk id="6" creationId="{E1D55BDA-B693-20A9-A57E-22FDAFF0D8E2}"/>
          </ac:spMkLst>
        </pc:spChg>
      </pc:sldChg>
      <pc:sldChg chg="new del">
        <pc:chgData name="Abhishek Kumar meena" userId="32de72e71567497a" providerId="LiveId" clId="{9EF40DF5-1085-416A-8575-55D12D970DD5}" dt="2023-06-30T12:21:42.518" v="237" actId="2696"/>
        <pc:sldMkLst>
          <pc:docMk/>
          <pc:sldMk cId="3812118536" sldId="263"/>
        </pc:sldMkLst>
      </pc:sldChg>
      <pc:sldChg chg="addSp modSp new mod">
        <pc:chgData name="Abhishek Kumar meena" userId="32de72e71567497a" providerId="LiveId" clId="{9EF40DF5-1085-416A-8575-55D12D970DD5}" dt="2023-06-30T12:26:43.328" v="298" actId="14100"/>
        <pc:sldMkLst>
          <pc:docMk/>
          <pc:sldMk cId="4104299099" sldId="264"/>
        </pc:sldMkLst>
        <pc:spChg chg="add mod">
          <ac:chgData name="Abhishek Kumar meena" userId="32de72e71567497a" providerId="LiveId" clId="{9EF40DF5-1085-416A-8575-55D12D970DD5}" dt="2023-06-30T12:26:43.328" v="298" actId="14100"/>
          <ac:spMkLst>
            <pc:docMk/>
            <pc:sldMk cId="4104299099" sldId="264"/>
            <ac:spMk id="4" creationId="{461D5E86-4198-26A5-DD8A-B696954E6DA8}"/>
          </ac:spMkLst>
        </pc:spChg>
        <pc:picChg chg="add mod">
          <ac:chgData name="Abhishek Kumar meena" userId="32de72e71567497a" providerId="LiveId" clId="{9EF40DF5-1085-416A-8575-55D12D970DD5}" dt="2023-06-30T12:26:43.328" v="298" actId="14100"/>
          <ac:picMkLst>
            <pc:docMk/>
            <pc:sldMk cId="4104299099" sldId="264"/>
            <ac:picMk id="3" creationId="{1314C13B-12DC-6A61-76B5-315F65CDDB0F}"/>
          </ac:picMkLst>
        </pc:picChg>
      </pc:sldChg>
      <pc:sldChg chg="addSp delSp modSp new mod">
        <pc:chgData name="Abhishek Kumar meena" userId="32de72e71567497a" providerId="LiveId" clId="{9EF40DF5-1085-416A-8575-55D12D970DD5}" dt="2023-06-30T12:44:31.594" v="359" actId="931"/>
        <pc:sldMkLst>
          <pc:docMk/>
          <pc:sldMk cId="2161146121" sldId="265"/>
        </pc:sldMkLst>
        <pc:spChg chg="mod">
          <ac:chgData name="Abhishek Kumar meena" userId="32de72e71567497a" providerId="LiveId" clId="{9EF40DF5-1085-416A-8575-55D12D970DD5}" dt="2023-06-30T12:37:08.088" v="345" actId="207"/>
          <ac:spMkLst>
            <pc:docMk/>
            <pc:sldMk cId="2161146121" sldId="265"/>
            <ac:spMk id="2" creationId="{5CDC1468-ED5A-023E-753C-6BA0CF6F028A}"/>
          </ac:spMkLst>
        </pc:spChg>
        <pc:spChg chg="mod">
          <ac:chgData name="Abhishek Kumar meena" userId="32de72e71567497a" providerId="LiveId" clId="{9EF40DF5-1085-416A-8575-55D12D970DD5}" dt="2023-06-30T12:39:43.835" v="354" actId="207"/>
          <ac:spMkLst>
            <pc:docMk/>
            <pc:sldMk cId="2161146121" sldId="265"/>
            <ac:spMk id="3" creationId="{966516C9-789E-59F9-D848-0842D232579C}"/>
          </ac:spMkLst>
        </pc:spChg>
        <pc:spChg chg="add del">
          <ac:chgData name="Abhishek Kumar meena" userId="32de72e71567497a" providerId="LiveId" clId="{9EF40DF5-1085-416A-8575-55D12D970DD5}" dt="2023-06-30T12:27:49.940" v="301"/>
          <ac:spMkLst>
            <pc:docMk/>
            <pc:sldMk cId="2161146121" sldId="265"/>
            <ac:spMk id="4" creationId="{86F5578C-2605-7F22-0D03-93AFA3E8E433}"/>
          </ac:spMkLst>
        </pc:spChg>
        <pc:spChg chg="add del">
          <ac:chgData name="Abhishek Kumar meena" userId="32de72e71567497a" providerId="LiveId" clId="{9EF40DF5-1085-416A-8575-55D12D970DD5}" dt="2023-06-30T12:27:49.940" v="301"/>
          <ac:spMkLst>
            <pc:docMk/>
            <pc:sldMk cId="2161146121" sldId="265"/>
            <ac:spMk id="5" creationId="{6A097935-6351-6661-71D7-2AF048CABF6A}"/>
          </ac:spMkLst>
        </pc:spChg>
        <pc:spChg chg="add del mod">
          <ac:chgData name="Abhishek Kumar meena" userId="32de72e71567497a" providerId="LiveId" clId="{9EF40DF5-1085-416A-8575-55D12D970DD5}" dt="2023-06-30T12:44:31.594" v="359" actId="931"/>
          <ac:spMkLst>
            <pc:docMk/>
            <pc:sldMk cId="2161146121" sldId="265"/>
            <ac:spMk id="8" creationId="{464CE1CC-4193-EEF3-4F7E-CE00539A3110}"/>
          </ac:spMkLst>
        </pc:spChg>
        <pc:picChg chg="add del mod">
          <ac:chgData name="Abhishek Kumar meena" userId="32de72e71567497a" providerId="LiveId" clId="{9EF40DF5-1085-416A-8575-55D12D970DD5}" dt="2023-06-30T12:44:31.594" v="359" actId="931"/>
          <ac:picMkLst>
            <pc:docMk/>
            <pc:sldMk cId="2161146121" sldId="265"/>
            <ac:picMk id="7" creationId="{DEED161B-08C3-830B-321B-32BF53A406D7}"/>
          </ac:picMkLst>
        </pc:picChg>
        <pc:picChg chg="add del">
          <ac:chgData name="Abhishek Kumar meena" userId="32de72e71567497a" providerId="LiveId" clId="{9EF40DF5-1085-416A-8575-55D12D970DD5}" dt="2023-06-30T12:27:49.940" v="301"/>
          <ac:picMkLst>
            <pc:docMk/>
            <pc:sldMk cId="2161146121" sldId="265"/>
            <ac:picMk id="2049" creationId="{7193234E-AAF8-9ECB-1452-6A3AF149306E}"/>
          </ac:picMkLst>
        </pc:picChg>
      </pc:sldChg>
      <pc:sldChg chg="new del">
        <pc:chgData name="Abhishek Kumar meena" userId="32de72e71567497a" providerId="LiveId" clId="{9EF40DF5-1085-416A-8575-55D12D970DD5}" dt="2023-06-30T12:43:45.839" v="356" actId="2696"/>
        <pc:sldMkLst>
          <pc:docMk/>
          <pc:sldMk cId="1737708812" sldId="266"/>
        </pc:sldMkLst>
      </pc:sldChg>
      <pc:sldChg chg="addSp delSp modSp new mod">
        <pc:chgData name="Abhishek Kumar meena" userId="32de72e71567497a" providerId="LiveId" clId="{9EF40DF5-1085-416A-8575-55D12D970DD5}" dt="2023-06-30T12:47:16.907" v="481"/>
        <pc:sldMkLst>
          <pc:docMk/>
          <pc:sldMk cId="3686043249" sldId="266"/>
        </pc:sldMkLst>
        <pc:spChg chg="add del mod">
          <ac:chgData name="Abhishek Kumar meena" userId="32de72e71567497a" providerId="LiveId" clId="{9EF40DF5-1085-416A-8575-55D12D970DD5}" dt="2023-06-30T12:45:48.987" v="416"/>
          <ac:spMkLst>
            <pc:docMk/>
            <pc:sldMk cId="3686043249" sldId="266"/>
            <ac:spMk id="4" creationId="{FEC58D4F-6CE6-B27F-346F-47C27774F19F}"/>
          </ac:spMkLst>
        </pc:spChg>
        <pc:spChg chg="add del mod">
          <ac:chgData name="Abhishek Kumar meena" userId="32de72e71567497a" providerId="LiveId" clId="{9EF40DF5-1085-416A-8575-55D12D970DD5}" dt="2023-06-30T12:47:16.907" v="481"/>
          <ac:spMkLst>
            <pc:docMk/>
            <pc:sldMk cId="3686043249" sldId="266"/>
            <ac:spMk id="7" creationId="{34480DBA-4F10-E3B3-BD3D-BFF9038F692C}"/>
          </ac:spMkLst>
        </pc:spChg>
        <pc:picChg chg="add mod">
          <ac:chgData name="Abhishek Kumar meena" userId="32de72e71567497a" providerId="LiveId" clId="{9EF40DF5-1085-416A-8575-55D12D970DD5}" dt="2023-06-30T12:45:14.730" v="364" actId="14100"/>
          <ac:picMkLst>
            <pc:docMk/>
            <pc:sldMk cId="3686043249" sldId="266"/>
            <ac:picMk id="3" creationId="{7D6EBA40-E0B3-B591-8689-AAF54277A558}"/>
          </ac:picMkLst>
        </pc:picChg>
        <pc:picChg chg="add mod">
          <ac:chgData name="Abhishek Kumar meena" userId="32de72e71567497a" providerId="LiveId" clId="{9EF40DF5-1085-416A-8575-55D12D970DD5}" dt="2023-06-30T12:47:00.936" v="421" actId="14100"/>
          <ac:picMkLst>
            <pc:docMk/>
            <pc:sldMk cId="3686043249" sldId="266"/>
            <ac:picMk id="6" creationId="{03E2D7EA-D5BF-813F-791F-E206B5942505}"/>
          </ac:picMkLst>
        </pc:picChg>
      </pc:sldChg>
      <pc:sldChg chg="addSp delSp modSp new mod">
        <pc:chgData name="Abhishek Kumar meena" userId="32de72e71567497a" providerId="LiveId" clId="{9EF40DF5-1085-416A-8575-55D12D970DD5}" dt="2023-06-30T13:59:39.535" v="546" actId="114"/>
        <pc:sldMkLst>
          <pc:docMk/>
          <pc:sldMk cId="1341105079" sldId="267"/>
        </pc:sldMkLst>
        <pc:spChg chg="mod">
          <ac:chgData name="Abhishek Kumar meena" userId="32de72e71567497a" providerId="LiveId" clId="{9EF40DF5-1085-416A-8575-55D12D970DD5}" dt="2023-06-30T13:51:58.008" v="513" actId="207"/>
          <ac:spMkLst>
            <pc:docMk/>
            <pc:sldMk cId="1341105079" sldId="267"/>
            <ac:spMk id="2" creationId="{B926A6E7-6B31-726D-7D32-5D63AC787153}"/>
          </ac:spMkLst>
        </pc:spChg>
        <pc:spChg chg="mod">
          <ac:chgData name="Abhishek Kumar meena" userId="32de72e71567497a" providerId="LiveId" clId="{9EF40DF5-1085-416A-8575-55D12D970DD5}" dt="2023-06-30T13:59:39.535" v="546" actId="114"/>
          <ac:spMkLst>
            <pc:docMk/>
            <pc:sldMk cId="1341105079" sldId="267"/>
            <ac:spMk id="3" creationId="{8EE11BC5-AE3D-5A5F-7CAA-5F18485B187F}"/>
          </ac:spMkLst>
        </pc:spChg>
        <pc:spChg chg="add del">
          <ac:chgData name="Abhishek Kumar meena" userId="32de72e71567497a" providerId="LiveId" clId="{9EF40DF5-1085-416A-8575-55D12D970DD5}" dt="2023-06-30T13:58:58.176" v="540"/>
          <ac:spMkLst>
            <pc:docMk/>
            <pc:sldMk cId="1341105079" sldId="267"/>
            <ac:spMk id="4" creationId="{C145CEFB-1CBB-95A7-F5F0-B8C0FCAAA9BC}"/>
          </ac:spMkLst>
        </pc:spChg>
        <pc:spChg chg="add del">
          <ac:chgData name="Abhishek Kumar meena" userId="32de72e71567497a" providerId="LiveId" clId="{9EF40DF5-1085-416A-8575-55D12D970DD5}" dt="2023-06-30T13:59:05.938" v="542"/>
          <ac:spMkLst>
            <pc:docMk/>
            <pc:sldMk cId="1341105079" sldId="267"/>
            <ac:spMk id="5" creationId="{E39B9F8F-947D-78AC-0BF8-66C7DF183A02}"/>
          </ac:spMkLst>
        </pc:spChg>
      </pc:sldChg>
      <pc:sldChg chg="addSp delSp modSp new mod">
        <pc:chgData name="Abhishek Kumar meena" userId="32de72e71567497a" providerId="LiveId" clId="{9EF40DF5-1085-416A-8575-55D12D970DD5}" dt="2023-06-30T14:04:22.999" v="609" actId="14100"/>
        <pc:sldMkLst>
          <pc:docMk/>
          <pc:sldMk cId="4149856749" sldId="268"/>
        </pc:sldMkLst>
        <pc:spChg chg="add del mod">
          <ac:chgData name="Abhishek Kumar meena" userId="32de72e71567497a" providerId="LiveId" clId="{9EF40DF5-1085-416A-8575-55D12D970DD5}" dt="2023-06-30T14:01:19.542" v="604"/>
          <ac:spMkLst>
            <pc:docMk/>
            <pc:sldMk cId="4149856749" sldId="268"/>
            <ac:spMk id="4" creationId="{31BFA1CA-63C9-93CB-CE17-727CE2D02DAC}"/>
          </ac:spMkLst>
        </pc:spChg>
        <pc:picChg chg="add mod">
          <ac:chgData name="Abhishek Kumar meena" userId="32de72e71567497a" providerId="LiveId" clId="{9EF40DF5-1085-416A-8575-55D12D970DD5}" dt="2023-06-30T14:04:22.999" v="609" actId="14100"/>
          <ac:picMkLst>
            <pc:docMk/>
            <pc:sldMk cId="4149856749" sldId="268"/>
            <ac:picMk id="3" creationId="{B9B8C71E-3ACA-04C2-5616-D086D6719864}"/>
          </ac:picMkLst>
        </pc:picChg>
      </pc:sldChg>
      <pc:sldChg chg="addSp delSp modSp new mod">
        <pc:chgData name="Abhishek Kumar meena" userId="32de72e71567497a" providerId="LiveId" clId="{9EF40DF5-1085-416A-8575-55D12D970DD5}" dt="2023-06-30T14:49:24.141" v="692" actId="27636"/>
        <pc:sldMkLst>
          <pc:docMk/>
          <pc:sldMk cId="359494636" sldId="269"/>
        </pc:sldMkLst>
        <pc:spChg chg="mod">
          <ac:chgData name="Abhishek Kumar meena" userId="32de72e71567497a" providerId="LiveId" clId="{9EF40DF5-1085-416A-8575-55D12D970DD5}" dt="2023-06-30T14:05:25.122" v="612" actId="2711"/>
          <ac:spMkLst>
            <pc:docMk/>
            <pc:sldMk cId="359494636" sldId="269"/>
            <ac:spMk id="2" creationId="{12EA8576-BB2E-8E4E-82A4-2E3AB4E2F226}"/>
          </ac:spMkLst>
        </pc:spChg>
        <pc:spChg chg="add del mod">
          <ac:chgData name="Abhishek Kumar meena" userId="32de72e71567497a" providerId="LiveId" clId="{9EF40DF5-1085-416A-8575-55D12D970DD5}" dt="2023-06-30T14:49:24.141" v="692" actId="27636"/>
          <ac:spMkLst>
            <pc:docMk/>
            <pc:sldMk cId="359494636" sldId="269"/>
            <ac:spMk id="3" creationId="{0103B86E-AB6F-5ABC-A4F2-3FC8A0C69664}"/>
          </ac:spMkLst>
        </pc:spChg>
        <pc:spChg chg="add del mod">
          <ac:chgData name="Abhishek Kumar meena" userId="32de72e71567497a" providerId="LiveId" clId="{9EF40DF5-1085-416A-8575-55D12D970DD5}" dt="2023-06-30T14:45:56.042" v="688"/>
          <ac:spMkLst>
            <pc:docMk/>
            <pc:sldMk cId="359494636" sldId="269"/>
            <ac:spMk id="4" creationId="{1BA57604-5FF1-5FE0-3992-850A7A079202}"/>
          </ac:spMkLst>
        </pc:spChg>
      </pc:sldChg>
      <pc:sldChg chg="new del">
        <pc:chgData name="Abhishek Kumar meena" userId="32de72e71567497a" providerId="LiveId" clId="{9EF40DF5-1085-416A-8575-55D12D970DD5}" dt="2023-06-30T14:50:21.855" v="694" actId="2696"/>
        <pc:sldMkLst>
          <pc:docMk/>
          <pc:sldMk cId="333604335" sldId="270"/>
        </pc:sldMkLst>
      </pc:sldChg>
      <pc:sldChg chg="delSp modSp new mod ord">
        <pc:chgData name="Abhishek Kumar meena" userId="32de72e71567497a" providerId="LiveId" clId="{9EF40DF5-1085-416A-8575-55D12D970DD5}" dt="2023-06-30T15:54:24.852" v="791"/>
        <pc:sldMkLst>
          <pc:docMk/>
          <pc:sldMk cId="4192214611" sldId="270"/>
        </pc:sldMkLst>
        <pc:spChg chg="del mod">
          <ac:chgData name="Abhishek Kumar meena" userId="32de72e71567497a" providerId="LiveId" clId="{9EF40DF5-1085-416A-8575-55D12D970DD5}" dt="2023-06-30T14:50:57.869" v="701" actId="478"/>
          <ac:spMkLst>
            <pc:docMk/>
            <pc:sldMk cId="4192214611" sldId="270"/>
            <ac:spMk id="2" creationId="{98DBAB24-1190-8BA0-1D8A-1B6AECF61FE0}"/>
          </ac:spMkLst>
        </pc:spChg>
        <pc:spChg chg="mod">
          <ac:chgData name="Abhishek Kumar meena" userId="32de72e71567497a" providerId="LiveId" clId="{9EF40DF5-1085-416A-8575-55D12D970DD5}" dt="2023-06-30T14:51:49.582" v="706" actId="207"/>
          <ac:spMkLst>
            <pc:docMk/>
            <pc:sldMk cId="4192214611" sldId="270"/>
            <ac:spMk id="3" creationId="{76724F9F-EF53-35A0-D7BE-9D152CCDD44A}"/>
          </ac:spMkLst>
        </pc:spChg>
      </pc:sldChg>
      <pc:sldChg chg="addSp delSp modSp new mod">
        <pc:chgData name="Abhishek Kumar meena" userId="32de72e71567497a" providerId="LiveId" clId="{9EF40DF5-1085-416A-8575-55D12D970DD5}" dt="2023-06-30T15:53:36.616" v="787" actId="14100"/>
        <pc:sldMkLst>
          <pc:docMk/>
          <pc:sldMk cId="922096009" sldId="271"/>
        </pc:sldMkLst>
        <pc:spChg chg="add mod">
          <ac:chgData name="Abhishek Kumar meena" userId="32de72e71567497a" providerId="LiveId" clId="{9EF40DF5-1085-416A-8575-55D12D970DD5}" dt="2023-06-30T14:53:10.245" v="719" actId="14100"/>
          <ac:spMkLst>
            <pc:docMk/>
            <pc:sldMk cId="922096009" sldId="271"/>
            <ac:spMk id="4" creationId="{70BBAC50-7F8B-4EB6-8100-A7ECF6629FE2}"/>
          </ac:spMkLst>
        </pc:spChg>
        <pc:spChg chg="add del mod">
          <ac:chgData name="Abhishek Kumar meena" userId="32de72e71567497a" providerId="LiveId" clId="{9EF40DF5-1085-416A-8575-55D12D970DD5}" dt="2023-06-30T14:53:35.118" v="721" actId="478"/>
          <ac:spMkLst>
            <pc:docMk/>
            <pc:sldMk cId="922096009" sldId="271"/>
            <ac:spMk id="7" creationId="{76F9C98C-76BD-E0E8-DB57-158CFEA3CDE0}"/>
          </ac:spMkLst>
        </pc:spChg>
        <pc:spChg chg="add del mod">
          <ac:chgData name="Abhishek Kumar meena" userId="32de72e71567497a" providerId="LiveId" clId="{9EF40DF5-1085-416A-8575-55D12D970DD5}" dt="2023-06-30T14:54:13.443" v="784"/>
          <ac:spMkLst>
            <pc:docMk/>
            <pc:sldMk cId="922096009" sldId="271"/>
            <ac:spMk id="10" creationId="{EE871294-5457-B014-96E5-8E5B819E8F48}"/>
          </ac:spMkLst>
        </pc:spChg>
        <pc:picChg chg="add mod">
          <ac:chgData name="Abhishek Kumar meena" userId="32de72e71567497a" providerId="LiveId" clId="{9EF40DF5-1085-416A-8575-55D12D970DD5}" dt="2023-06-30T15:53:36.616" v="787" actId="14100"/>
          <ac:picMkLst>
            <pc:docMk/>
            <pc:sldMk cId="922096009" sldId="271"/>
            <ac:picMk id="3" creationId="{7FB690C6-C7C1-70F3-56C8-CC3D020752FE}"/>
          </ac:picMkLst>
        </pc:picChg>
        <pc:picChg chg="add del mod">
          <ac:chgData name="Abhishek Kumar meena" userId="32de72e71567497a" providerId="LiveId" clId="{9EF40DF5-1085-416A-8575-55D12D970DD5}" dt="2023-06-30T14:53:35.118" v="721" actId="478"/>
          <ac:picMkLst>
            <pc:docMk/>
            <pc:sldMk cId="922096009" sldId="271"/>
            <ac:picMk id="6" creationId="{0653FD34-3E39-AD00-5A77-EE6884B81AB1}"/>
          </ac:picMkLst>
        </pc:picChg>
        <pc:picChg chg="add del mod">
          <ac:chgData name="Abhishek Kumar meena" userId="32de72e71567497a" providerId="LiveId" clId="{9EF40DF5-1085-416A-8575-55D12D970DD5}" dt="2023-06-30T15:53:24.086" v="785" actId="21"/>
          <ac:picMkLst>
            <pc:docMk/>
            <pc:sldMk cId="922096009" sldId="271"/>
            <ac:picMk id="9" creationId="{423FFEF4-7AC6-1EA5-F432-B4A58D222267}"/>
          </ac:picMkLst>
        </pc:picChg>
      </pc:sldChg>
      <pc:sldChg chg="modSp new mod">
        <pc:chgData name="Abhishek Kumar meena" userId="32de72e71567497a" providerId="LiveId" clId="{9EF40DF5-1085-416A-8575-55D12D970DD5}" dt="2023-06-30T15:57:11.418" v="802" actId="207"/>
        <pc:sldMkLst>
          <pc:docMk/>
          <pc:sldMk cId="2599723619" sldId="272"/>
        </pc:sldMkLst>
        <pc:spChg chg="mod">
          <ac:chgData name="Abhishek Kumar meena" userId="32de72e71567497a" providerId="LiveId" clId="{9EF40DF5-1085-416A-8575-55D12D970DD5}" dt="2023-06-30T15:57:11.418" v="802" actId="207"/>
          <ac:spMkLst>
            <pc:docMk/>
            <pc:sldMk cId="2599723619" sldId="272"/>
            <ac:spMk id="2" creationId="{E61320C4-3EBA-ECD3-2BC2-2EDAFE4437D9}"/>
          </ac:spMkLst>
        </pc:spChg>
        <pc:spChg chg="mod">
          <ac:chgData name="Abhishek Kumar meena" userId="32de72e71567497a" providerId="LiveId" clId="{9EF40DF5-1085-416A-8575-55D12D970DD5}" dt="2023-06-30T15:56:32.627" v="799" actId="207"/>
          <ac:spMkLst>
            <pc:docMk/>
            <pc:sldMk cId="2599723619" sldId="272"/>
            <ac:spMk id="3" creationId="{F62394FB-33F0-5E9C-A9C3-3B9178C02F75}"/>
          </ac:spMkLst>
        </pc:spChg>
      </pc:sldChg>
      <pc:sldChg chg="addSp delSp modSp new mod ord">
        <pc:chgData name="Abhishek Kumar meena" userId="32de72e71567497a" providerId="LiveId" clId="{9EF40DF5-1085-416A-8575-55D12D970DD5}" dt="2023-06-30T16:09:02.608" v="884"/>
        <pc:sldMkLst>
          <pc:docMk/>
          <pc:sldMk cId="1945518251" sldId="273"/>
        </pc:sldMkLst>
        <pc:spChg chg="add mod">
          <ac:chgData name="Abhishek Kumar meena" userId="32de72e71567497a" providerId="LiveId" clId="{9EF40DF5-1085-416A-8575-55D12D970DD5}" dt="2023-06-30T15:59:10.120" v="812" actId="14100"/>
          <ac:spMkLst>
            <pc:docMk/>
            <pc:sldMk cId="1945518251" sldId="273"/>
            <ac:spMk id="4" creationId="{0E67BFF9-4414-0297-011F-7181D59B02EC}"/>
          </ac:spMkLst>
        </pc:spChg>
        <pc:spChg chg="add del mod">
          <ac:chgData name="Abhishek Kumar meena" userId="32de72e71567497a" providerId="LiveId" clId="{9EF40DF5-1085-416A-8575-55D12D970DD5}" dt="2023-06-30T16:00:22.939" v="843" actId="478"/>
          <ac:spMkLst>
            <pc:docMk/>
            <pc:sldMk cId="1945518251" sldId="273"/>
            <ac:spMk id="7" creationId="{9C267C4D-E040-BF75-54E8-CC03A8DEB840}"/>
          </ac:spMkLst>
        </pc:spChg>
        <pc:picChg chg="add mod">
          <ac:chgData name="Abhishek Kumar meena" userId="32de72e71567497a" providerId="LiveId" clId="{9EF40DF5-1085-416A-8575-55D12D970DD5}" dt="2023-06-30T15:59:25.748" v="823" actId="1440"/>
          <ac:picMkLst>
            <pc:docMk/>
            <pc:sldMk cId="1945518251" sldId="273"/>
            <ac:picMk id="3" creationId="{A1D385B5-36E2-34C6-BC8E-18372C4B6C81}"/>
          </ac:picMkLst>
        </pc:picChg>
        <pc:picChg chg="add mod">
          <ac:chgData name="Abhishek Kumar meena" userId="32de72e71567497a" providerId="LiveId" clId="{9EF40DF5-1085-416A-8575-55D12D970DD5}" dt="2023-06-30T16:00:27.892" v="844" actId="14100"/>
          <ac:picMkLst>
            <pc:docMk/>
            <pc:sldMk cId="1945518251" sldId="273"/>
            <ac:picMk id="6" creationId="{93360FC8-635A-E8AC-F458-9F61EFA4CED1}"/>
          </ac:picMkLst>
        </pc:picChg>
      </pc:sldChg>
      <pc:sldChg chg="addSp delSp modSp new mod ord">
        <pc:chgData name="Abhishek Kumar meena" userId="32de72e71567497a" providerId="LiveId" clId="{9EF40DF5-1085-416A-8575-55D12D970DD5}" dt="2023-06-30T16:05:39.114" v="881" actId="14100"/>
        <pc:sldMkLst>
          <pc:docMk/>
          <pc:sldMk cId="4138826324" sldId="274"/>
        </pc:sldMkLst>
        <pc:spChg chg="add del">
          <ac:chgData name="Abhishek Kumar meena" userId="32de72e71567497a" providerId="LiveId" clId="{9EF40DF5-1085-416A-8575-55D12D970DD5}" dt="2023-06-30T16:01:39.550" v="847" actId="478"/>
          <ac:spMkLst>
            <pc:docMk/>
            <pc:sldMk cId="4138826324" sldId="274"/>
            <ac:spMk id="2" creationId="{D2100430-1D78-F7BC-A421-627A27BE6EE7}"/>
          </ac:spMkLst>
        </pc:spChg>
        <pc:spChg chg="add del">
          <ac:chgData name="Abhishek Kumar meena" userId="32de72e71567497a" providerId="LiveId" clId="{9EF40DF5-1085-416A-8575-55D12D970DD5}" dt="2023-06-30T16:01:39.550" v="847" actId="478"/>
          <ac:spMkLst>
            <pc:docMk/>
            <pc:sldMk cId="4138826324" sldId="274"/>
            <ac:spMk id="3" creationId="{A70ADC76-31D1-FC7F-E5A9-D1DAF444C12A}"/>
          </ac:spMkLst>
        </pc:spChg>
        <pc:spChg chg="add mod">
          <ac:chgData name="Abhishek Kumar meena" userId="32de72e71567497a" providerId="LiveId" clId="{9EF40DF5-1085-416A-8575-55D12D970DD5}" dt="2023-06-30T16:05:39.114" v="881" actId="14100"/>
          <ac:spMkLst>
            <pc:docMk/>
            <pc:sldMk cId="4138826324" sldId="274"/>
            <ac:spMk id="5" creationId="{669A5D14-C3D8-09AB-6DE1-12EC6FD67DBA}"/>
          </ac:spMkLst>
        </pc:spChg>
        <pc:picChg chg="add mod">
          <ac:chgData name="Abhishek Kumar meena" userId="32de72e71567497a" providerId="LiveId" clId="{9EF40DF5-1085-416A-8575-55D12D970DD5}" dt="2023-06-30T16:03:37.560" v="858" actId="14100"/>
          <ac:picMkLst>
            <pc:docMk/>
            <pc:sldMk cId="4138826324" sldId="274"/>
            <ac:picMk id="6" creationId="{51166E0F-2725-0CE3-7CA1-BE81A8B22F4B}"/>
          </ac:picMkLst>
        </pc:picChg>
        <pc:picChg chg="add mod">
          <ac:chgData name="Abhishek Kumar meena" userId="32de72e71567497a" providerId="LiveId" clId="{9EF40DF5-1085-416A-8575-55D12D970DD5}" dt="2023-06-30T16:04:03.143" v="861" actId="14100"/>
          <ac:picMkLst>
            <pc:docMk/>
            <pc:sldMk cId="4138826324" sldId="274"/>
            <ac:picMk id="7" creationId="{4CDC8B18-AD27-5FA6-3AA3-745A4AAD782E}"/>
          </ac:picMkLst>
        </pc:picChg>
        <pc:picChg chg="add mod">
          <ac:chgData name="Abhishek Kumar meena" userId="32de72e71567497a" providerId="LiveId" clId="{9EF40DF5-1085-416A-8575-55D12D970DD5}" dt="2023-06-30T16:04:21.511" v="864" actId="14100"/>
          <ac:picMkLst>
            <pc:docMk/>
            <pc:sldMk cId="4138826324" sldId="274"/>
            <ac:picMk id="8" creationId="{2C49202B-E0C7-7564-A5E9-084B8788737C}"/>
          </ac:picMkLst>
        </pc:picChg>
        <pc:picChg chg="add del">
          <ac:chgData name="Abhishek Kumar meena" userId="32de72e71567497a" providerId="LiveId" clId="{9EF40DF5-1085-416A-8575-55D12D970DD5}" dt="2023-06-30T16:01:39.550" v="847" actId="478"/>
          <ac:picMkLst>
            <pc:docMk/>
            <pc:sldMk cId="4138826324" sldId="274"/>
            <ac:picMk id="3073" creationId="{8B9E44F2-817E-E3C9-9323-C35E1ACABAD5}"/>
          </ac:picMkLst>
        </pc:picChg>
        <pc:picChg chg="add del">
          <ac:chgData name="Abhishek Kumar meena" userId="32de72e71567497a" providerId="LiveId" clId="{9EF40DF5-1085-416A-8575-55D12D970DD5}" dt="2023-06-30T16:01:39.550" v="847" actId="478"/>
          <ac:picMkLst>
            <pc:docMk/>
            <pc:sldMk cId="4138826324" sldId="274"/>
            <ac:picMk id="3074" creationId="{9FBA6A81-8FBD-690B-5A40-2EC66C6C9E22}"/>
          </ac:picMkLst>
        </pc:picChg>
        <pc:picChg chg="add del">
          <ac:chgData name="Abhishek Kumar meena" userId="32de72e71567497a" providerId="LiveId" clId="{9EF40DF5-1085-416A-8575-55D12D970DD5}" dt="2023-06-30T16:01:39.550" v="847" actId="478"/>
          <ac:picMkLst>
            <pc:docMk/>
            <pc:sldMk cId="4138826324" sldId="274"/>
            <ac:picMk id="3075" creationId="{79073939-5993-3F5D-F5BA-8F070D3EB23B}"/>
          </ac:picMkLst>
        </pc:picChg>
      </pc:sldChg>
      <pc:sldChg chg="addSp modSp new mod">
        <pc:chgData name="Abhishek Kumar meena" userId="32de72e71567497a" providerId="LiveId" clId="{9EF40DF5-1085-416A-8575-55D12D970DD5}" dt="2023-06-30T16:10:36.056" v="896" actId="14100"/>
        <pc:sldMkLst>
          <pc:docMk/>
          <pc:sldMk cId="4032587368" sldId="275"/>
        </pc:sldMkLst>
        <pc:spChg chg="add mod">
          <ac:chgData name="Abhishek Kumar meena" userId="32de72e71567497a" providerId="LiveId" clId="{9EF40DF5-1085-416A-8575-55D12D970DD5}" dt="2023-06-30T16:10:13.354" v="890"/>
          <ac:spMkLst>
            <pc:docMk/>
            <pc:sldMk cId="4032587368" sldId="275"/>
            <ac:spMk id="3" creationId="{8219B1D6-24D5-D9D7-9423-552F07D11C18}"/>
          </ac:spMkLst>
        </pc:spChg>
        <pc:picChg chg="add mod">
          <ac:chgData name="Abhishek Kumar meena" userId="32de72e71567497a" providerId="LiveId" clId="{9EF40DF5-1085-416A-8575-55D12D970DD5}" dt="2023-06-30T16:10:36.056" v="896" actId="14100"/>
          <ac:picMkLst>
            <pc:docMk/>
            <pc:sldMk cId="4032587368" sldId="275"/>
            <ac:picMk id="4" creationId="{AE0956DE-BEB3-B240-37BA-C728B6D6B023}"/>
          </ac:picMkLst>
        </pc:picChg>
      </pc:sldChg>
      <pc:sldChg chg="addSp modSp new mod">
        <pc:chgData name="Abhishek Kumar meena" userId="32de72e71567497a" providerId="LiveId" clId="{9EF40DF5-1085-416A-8575-55D12D970DD5}" dt="2023-06-30T16:12:58.451" v="906"/>
        <pc:sldMkLst>
          <pc:docMk/>
          <pc:sldMk cId="3410614199" sldId="276"/>
        </pc:sldMkLst>
        <pc:spChg chg="add mod">
          <ac:chgData name="Abhishek Kumar meena" userId="32de72e71567497a" providerId="LiveId" clId="{9EF40DF5-1085-416A-8575-55D12D970DD5}" dt="2023-06-30T16:12:58.451" v="906"/>
          <ac:spMkLst>
            <pc:docMk/>
            <pc:sldMk cId="3410614199" sldId="276"/>
            <ac:spMk id="3" creationId="{A4CF592B-F75D-E4EE-D7FE-CD157381D3DC}"/>
          </ac:spMkLst>
        </pc:spChg>
      </pc:sldChg>
      <pc:sldChg chg="addSp delSp modSp new mod">
        <pc:chgData name="Abhishek Kumar meena" userId="32de72e71567497a" providerId="LiveId" clId="{9EF40DF5-1085-416A-8575-55D12D970DD5}" dt="2023-06-30T16:15:16.501" v="922" actId="14100"/>
        <pc:sldMkLst>
          <pc:docMk/>
          <pc:sldMk cId="4006666227" sldId="277"/>
        </pc:sldMkLst>
        <pc:spChg chg="add mod">
          <ac:chgData name="Abhishek Kumar meena" userId="32de72e71567497a" providerId="LiveId" clId="{9EF40DF5-1085-416A-8575-55D12D970DD5}" dt="2023-06-30T16:14:02.893" v="911" actId="20578"/>
          <ac:spMkLst>
            <pc:docMk/>
            <pc:sldMk cId="4006666227" sldId="277"/>
            <ac:spMk id="3" creationId="{D965CC40-723E-5257-2780-DF4A1B4DB32E}"/>
          </ac:spMkLst>
        </pc:spChg>
        <pc:spChg chg="add del mod">
          <ac:chgData name="Abhishek Kumar meena" userId="32de72e71567497a" providerId="LiveId" clId="{9EF40DF5-1085-416A-8575-55D12D970DD5}" dt="2023-06-30T16:14:52.646" v="915" actId="478"/>
          <ac:spMkLst>
            <pc:docMk/>
            <pc:sldMk cId="4006666227" sldId="277"/>
            <ac:spMk id="6" creationId="{5CE3FA39-CA15-3A43-C7F8-E089D10414C2}"/>
          </ac:spMkLst>
        </pc:spChg>
        <pc:picChg chg="add del mod">
          <ac:chgData name="Abhishek Kumar meena" userId="32de72e71567497a" providerId="LiveId" clId="{9EF40DF5-1085-416A-8575-55D12D970DD5}" dt="2023-06-30T16:14:52.646" v="915" actId="478"/>
          <ac:picMkLst>
            <pc:docMk/>
            <pc:sldMk cId="4006666227" sldId="277"/>
            <ac:picMk id="5" creationId="{1DE50803-C7F5-98E7-12ED-943BE6AB0F3C}"/>
          </ac:picMkLst>
        </pc:picChg>
        <pc:picChg chg="add mod">
          <ac:chgData name="Abhishek Kumar meena" userId="32de72e71567497a" providerId="LiveId" clId="{9EF40DF5-1085-416A-8575-55D12D970DD5}" dt="2023-06-30T16:15:16.501" v="922" actId="14100"/>
          <ac:picMkLst>
            <pc:docMk/>
            <pc:sldMk cId="4006666227" sldId="277"/>
            <ac:picMk id="7" creationId="{468001A7-FBAD-4B47-6B31-BE18840E164A}"/>
          </ac:picMkLst>
        </pc:picChg>
      </pc:sldChg>
      <pc:sldChg chg="addSp modSp new mod">
        <pc:chgData name="Abhishek Kumar meena" userId="32de72e71567497a" providerId="LiveId" clId="{9EF40DF5-1085-416A-8575-55D12D970DD5}" dt="2023-06-30T16:16:27.732" v="931" actId="14100"/>
        <pc:sldMkLst>
          <pc:docMk/>
          <pc:sldMk cId="2665401049" sldId="278"/>
        </pc:sldMkLst>
        <pc:spChg chg="add mod">
          <ac:chgData name="Abhishek Kumar meena" userId="32de72e71567497a" providerId="LiveId" clId="{9EF40DF5-1085-416A-8575-55D12D970DD5}" dt="2023-06-30T16:16:01.913" v="926" actId="14100"/>
          <ac:spMkLst>
            <pc:docMk/>
            <pc:sldMk cId="2665401049" sldId="278"/>
            <ac:spMk id="3" creationId="{B7D66195-003A-28A9-66E5-35CE2A86A3B2}"/>
          </ac:spMkLst>
        </pc:spChg>
        <pc:picChg chg="add mod">
          <ac:chgData name="Abhishek Kumar meena" userId="32de72e71567497a" providerId="LiveId" clId="{9EF40DF5-1085-416A-8575-55D12D970DD5}" dt="2023-06-30T16:16:27.732" v="931" actId="14100"/>
          <ac:picMkLst>
            <pc:docMk/>
            <pc:sldMk cId="2665401049" sldId="278"/>
            <ac:picMk id="4" creationId="{AF98DE65-7AE4-0A23-925C-B456A0D1A97F}"/>
          </ac:picMkLst>
        </pc:picChg>
      </pc:sldChg>
      <pc:sldChg chg="addSp modSp new mod">
        <pc:chgData name="Abhishek Kumar meena" userId="32de72e71567497a" providerId="LiveId" clId="{9EF40DF5-1085-416A-8575-55D12D970DD5}" dt="2023-06-30T16:17:03.228" v="937"/>
        <pc:sldMkLst>
          <pc:docMk/>
          <pc:sldMk cId="4280534593" sldId="279"/>
        </pc:sldMkLst>
        <pc:spChg chg="add mod">
          <ac:chgData name="Abhishek Kumar meena" userId="32de72e71567497a" providerId="LiveId" clId="{9EF40DF5-1085-416A-8575-55D12D970DD5}" dt="2023-06-30T16:17:03.228" v="937"/>
          <ac:spMkLst>
            <pc:docMk/>
            <pc:sldMk cId="4280534593" sldId="279"/>
            <ac:spMk id="3" creationId="{05F548B4-DDBD-1DB7-BCB3-2CB0BB27023B}"/>
          </ac:spMkLst>
        </pc:spChg>
      </pc:sldChg>
      <pc:sldChg chg="addSp modSp new mod">
        <pc:chgData name="Abhishek Kumar meena" userId="32de72e71567497a" providerId="LiveId" clId="{9EF40DF5-1085-416A-8575-55D12D970DD5}" dt="2023-06-30T16:17:52.001" v="943"/>
        <pc:sldMkLst>
          <pc:docMk/>
          <pc:sldMk cId="3237367608" sldId="280"/>
        </pc:sldMkLst>
        <pc:spChg chg="add mod">
          <ac:chgData name="Abhishek Kumar meena" userId="32de72e71567497a" providerId="LiveId" clId="{9EF40DF5-1085-416A-8575-55D12D970DD5}" dt="2023-06-30T16:17:52.001" v="943"/>
          <ac:spMkLst>
            <pc:docMk/>
            <pc:sldMk cId="3237367608" sldId="280"/>
            <ac:spMk id="3" creationId="{F04B3FF9-8F1B-DC0B-095B-AAF6C9E4DF60}"/>
          </ac:spMkLst>
        </pc:spChg>
      </pc:sldChg>
      <pc:sldChg chg="addSp modSp new mod">
        <pc:chgData name="Abhishek Kumar meena" userId="32de72e71567497a" providerId="LiveId" clId="{9EF40DF5-1085-416A-8575-55D12D970DD5}" dt="2023-06-30T16:18:46.024" v="950"/>
        <pc:sldMkLst>
          <pc:docMk/>
          <pc:sldMk cId="1394733544" sldId="281"/>
        </pc:sldMkLst>
        <pc:spChg chg="add mod">
          <ac:chgData name="Abhishek Kumar meena" userId="32de72e71567497a" providerId="LiveId" clId="{9EF40DF5-1085-416A-8575-55D12D970DD5}" dt="2023-06-30T16:18:46.024" v="950"/>
          <ac:spMkLst>
            <pc:docMk/>
            <pc:sldMk cId="1394733544" sldId="281"/>
            <ac:spMk id="3" creationId="{276282C7-4B1F-280E-2048-D466A45CBF59}"/>
          </ac:spMkLst>
        </pc:spChg>
      </pc:sldChg>
      <pc:sldChg chg="addSp modSp new mod">
        <pc:chgData name="Abhishek Kumar meena" userId="32de72e71567497a" providerId="LiveId" clId="{9EF40DF5-1085-416A-8575-55D12D970DD5}" dt="2023-06-30T16:20:20.792" v="963"/>
        <pc:sldMkLst>
          <pc:docMk/>
          <pc:sldMk cId="1092015865" sldId="282"/>
        </pc:sldMkLst>
        <pc:spChg chg="add mod">
          <ac:chgData name="Abhishek Kumar meena" userId="32de72e71567497a" providerId="LiveId" clId="{9EF40DF5-1085-416A-8575-55D12D970DD5}" dt="2023-06-30T16:20:20.792" v="963"/>
          <ac:spMkLst>
            <pc:docMk/>
            <pc:sldMk cId="1092015865" sldId="282"/>
            <ac:spMk id="3" creationId="{CA5579AD-C3F4-5DCF-F1A3-B082D4D836D6}"/>
          </ac:spMkLst>
        </pc:spChg>
      </pc:sldChg>
      <pc:sldChg chg="addSp modSp new mod">
        <pc:chgData name="Abhishek Kumar meena" userId="32de72e71567497a" providerId="LiveId" clId="{9EF40DF5-1085-416A-8575-55D12D970DD5}" dt="2023-06-30T16:22:01.289" v="983"/>
        <pc:sldMkLst>
          <pc:docMk/>
          <pc:sldMk cId="3571395282" sldId="283"/>
        </pc:sldMkLst>
        <pc:spChg chg="add mod">
          <ac:chgData name="Abhishek Kumar meena" userId="32de72e71567497a" providerId="LiveId" clId="{9EF40DF5-1085-416A-8575-55D12D970DD5}" dt="2023-06-30T16:22:01.289" v="983"/>
          <ac:spMkLst>
            <pc:docMk/>
            <pc:sldMk cId="3571395282" sldId="283"/>
            <ac:spMk id="3" creationId="{4E831A2F-D346-E999-FD65-129A62DFE7AF}"/>
          </ac:spMkLst>
        </pc:spChg>
      </pc:sldChg>
      <pc:sldChg chg="addSp delSp modSp new add del mod">
        <pc:chgData name="Abhishek Kumar meena" userId="32de72e71567497a" providerId="LiveId" clId="{9EF40DF5-1085-416A-8575-55D12D970DD5}" dt="2023-06-30T16:24:29.843" v="1004" actId="14100"/>
        <pc:sldMkLst>
          <pc:docMk/>
          <pc:sldMk cId="1102229456" sldId="284"/>
        </pc:sldMkLst>
        <pc:spChg chg="add del mod">
          <ac:chgData name="Abhishek Kumar meena" userId="32de72e71567497a" providerId="LiveId" clId="{9EF40DF5-1085-416A-8575-55D12D970DD5}" dt="2023-06-30T16:22:46.122" v="988"/>
          <ac:spMkLst>
            <pc:docMk/>
            <pc:sldMk cId="1102229456" sldId="284"/>
            <ac:spMk id="2" creationId="{71C90DD9-31D1-2C01-0E3F-967B2B4241E3}"/>
          </ac:spMkLst>
        </pc:spChg>
        <pc:spChg chg="add del mod">
          <ac:chgData name="Abhishek Kumar meena" userId="32de72e71567497a" providerId="LiveId" clId="{9EF40DF5-1085-416A-8575-55D12D970DD5}" dt="2023-06-30T16:22:46.122" v="988"/>
          <ac:spMkLst>
            <pc:docMk/>
            <pc:sldMk cId="1102229456" sldId="284"/>
            <ac:spMk id="3" creationId="{3DEF6C89-D81D-ECD4-5F53-D8B4E05AF19C}"/>
          </ac:spMkLst>
        </pc:spChg>
        <pc:spChg chg="add del">
          <ac:chgData name="Abhishek Kumar meena" userId="32de72e71567497a" providerId="LiveId" clId="{9EF40DF5-1085-416A-8575-55D12D970DD5}" dt="2023-06-30T16:23:12.194" v="992" actId="478"/>
          <ac:spMkLst>
            <pc:docMk/>
            <pc:sldMk cId="1102229456" sldId="284"/>
            <ac:spMk id="4" creationId="{BC1A211C-CCBC-7DCD-C9E3-F31E58F3CF8D}"/>
          </ac:spMkLst>
        </pc:spChg>
        <pc:spChg chg="add del">
          <ac:chgData name="Abhishek Kumar meena" userId="32de72e71567497a" providerId="LiveId" clId="{9EF40DF5-1085-416A-8575-55D12D970DD5}" dt="2023-06-30T16:23:12.194" v="992" actId="478"/>
          <ac:spMkLst>
            <pc:docMk/>
            <pc:sldMk cId="1102229456" sldId="284"/>
            <ac:spMk id="5" creationId="{F5DAC8FC-DD12-4714-5E80-2E6E5FABA976}"/>
          </ac:spMkLst>
        </pc:spChg>
        <pc:spChg chg="add mod">
          <ac:chgData name="Abhishek Kumar meena" userId="32de72e71567497a" providerId="LiveId" clId="{9EF40DF5-1085-416A-8575-55D12D970DD5}" dt="2023-06-30T16:24:00.403" v="999"/>
          <ac:spMkLst>
            <pc:docMk/>
            <pc:sldMk cId="1102229456" sldId="284"/>
            <ac:spMk id="7" creationId="{41E5CA98-815E-AC7D-64C0-DBFD68089188}"/>
          </ac:spMkLst>
        </pc:spChg>
        <pc:picChg chg="add mod">
          <ac:chgData name="Abhishek Kumar meena" userId="32de72e71567497a" providerId="LiveId" clId="{9EF40DF5-1085-416A-8575-55D12D970DD5}" dt="2023-06-30T16:24:29.843" v="1004" actId="14100"/>
          <ac:picMkLst>
            <pc:docMk/>
            <pc:sldMk cId="1102229456" sldId="284"/>
            <ac:picMk id="8" creationId="{6A5225E9-BA20-FFF7-4479-5563BD691FF0}"/>
          </ac:picMkLst>
        </pc:picChg>
        <pc:picChg chg="add del mod">
          <ac:chgData name="Abhishek Kumar meena" userId="32de72e71567497a" providerId="LiveId" clId="{9EF40DF5-1085-416A-8575-55D12D970DD5}" dt="2023-06-30T16:22:46.122" v="988"/>
          <ac:picMkLst>
            <pc:docMk/>
            <pc:sldMk cId="1102229456" sldId="284"/>
            <ac:picMk id="4097" creationId="{9DBE846A-7755-7DBB-614E-527EC3984287}"/>
          </ac:picMkLst>
        </pc:picChg>
        <pc:picChg chg="add del">
          <ac:chgData name="Abhishek Kumar meena" userId="32de72e71567497a" providerId="LiveId" clId="{9EF40DF5-1085-416A-8575-55D12D970DD5}" dt="2023-06-30T16:23:12.194" v="992" actId="478"/>
          <ac:picMkLst>
            <pc:docMk/>
            <pc:sldMk cId="1102229456" sldId="284"/>
            <ac:picMk id="4100" creationId="{20A4E31D-6C7A-7377-BFE2-FFD89272AA47}"/>
          </ac:picMkLst>
        </pc:picChg>
      </pc:sldChg>
      <pc:sldChg chg="addSp delSp modSp new mod">
        <pc:chgData name="Abhishek Kumar meena" userId="32de72e71567497a" providerId="LiveId" clId="{9EF40DF5-1085-416A-8575-55D12D970DD5}" dt="2023-06-30T16:27:34.713" v="1023" actId="14100"/>
        <pc:sldMkLst>
          <pc:docMk/>
          <pc:sldMk cId="1516648464" sldId="285"/>
        </pc:sldMkLst>
        <pc:spChg chg="add del mod">
          <ac:chgData name="Abhishek Kumar meena" userId="32de72e71567497a" providerId="LiveId" clId="{9EF40DF5-1085-416A-8575-55D12D970DD5}" dt="2023-06-30T16:26:30.731" v="1012" actId="478"/>
          <ac:spMkLst>
            <pc:docMk/>
            <pc:sldMk cId="1516648464" sldId="285"/>
            <ac:spMk id="3" creationId="{86ED4050-E0AA-AC0E-A815-BD1E885B87A5}"/>
          </ac:spMkLst>
        </pc:spChg>
        <pc:spChg chg="add mod">
          <ac:chgData name="Abhishek Kumar meena" userId="32de72e71567497a" providerId="LiveId" clId="{9EF40DF5-1085-416A-8575-55D12D970DD5}" dt="2023-06-30T16:27:34.713" v="1023" actId="14100"/>
          <ac:spMkLst>
            <pc:docMk/>
            <pc:sldMk cId="1516648464" sldId="285"/>
            <ac:spMk id="5" creationId="{B783F059-AA19-49A8-EA16-4A715B114BCE}"/>
          </ac:spMkLst>
        </pc:spChg>
        <pc:picChg chg="add mod">
          <ac:chgData name="Abhishek Kumar meena" userId="32de72e71567497a" providerId="LiveId" clId="{9EF40DF5-1085-416A-8575-55D12D970DD5}" dt="2023-06-30T16:27:21.156" v="1020" actId="1076"/>
          <ac:picMkLst>
            <pc:docMk/>
            <pc:sldMk cId="1516648464" sldId="285"/>
            <ac:picMk id="5122" creationId="{1761D9DC-8561-76DC-F926-A41F74ED9074}"/>
          </ac:picMkLst>
        </pc:picChg>
      </pc:sldChg>
      <pc:sldChg chg="addSp modSp new mod">
        <pc:chgData name="Abhishek Kumar meena" userId="32de72e71567497a" providerId="LiveId" clId="{9EF40DF5-1085-416A-8575-55D12D970DD5}" dt="2023-06-30T16:29:29.822" v="1036"/>
        <pc:sldMkLst>
          <pc:docMk/>
          <pc:sldMk cId="2623839843" sldId="286"/>
        </pc:sldMkLst>
        <pc:spChg chg="add mod">
          <ac:chgData name="Abhishek Kumar meena" userId="32de72e71567497a" providerId="LiveId" clId="{9EF40DF5-1085-416A-8575-55D12D970DD5}" dt="2023-06-30T16:27:54.157" v="1025" actId="14100"/>
          <ac:spMkLst>
            <pc:docMk/>
            <pc:sldMk cId="2623839843" sldId="286"/>
            <ac:spMk id="3" creationId="{954CBD80-F831-E929-B010-FB4E1B67C78C}"/>
          </ac:spMkLst>
        </pc:spChg>
        <pc:spChg chg="add mod">
          <ac:chgData name="Abhishek Kumar meena" userId="32de72e71567497a" providerId="LiveId" clId="{9EF40DF5-1085-416A-8575-55D12D970DD5}" dt="2023-06-30T16:29:29.822" v="1036"/>
          <ac:spMkLst>
            <pc:docMk/>
            <pc:sldMk cId="2623839843" sldId="286"/>
            <ac:spMk id="6" creationId="{34507956-DFDF-BDCB-7E8D-0A31AF5CF63F}"/>
          </ac:spMkLst>
        </pc:spChg>
        <pc:picChg chg="add mod">
          <ac:chgData name="Abhishek Kumar meena" userId="32de72e71567497a" providerId="LiveId" clId="{9EF40DF5-1085-416A-8575-55D12D970DD5}" dt="2023-06-30T16:28:22.119" v="1030" actId="1076"/>
          <ac:picMkLst>
            <pc:docMk/>
            <pc:sldMk cId="2623839843" sldId="286"/>
            <ac:picMk id="4" creationId="{B4FA5A18-4817-3E8D-3A6E-E090D346DD8D}"/>
          </ac:picMkLst>
        </pc:picChg>
      </pc:sldChg>
      <pc:sldChg chg="addSp delSp modSp new mod">
        <pc:chgData name="Abhishek Kumar meena" userId="32de72e71567497a" providerId="LiveId" clId="{9EF40DF5-1085-416A-8575-55D12D970DD5}" dt="2023-06-30T16:31:35.181" v="1055" actId="1076"/>
        <pc:sldMkLst>
          <pc:docMk/>
          <pc:sldMk cId="823324301" sldId="287"/>
        </pc:sldMkLst>
        <pc:spChg chg="add mod">
          <ac:chgData name="Abhishek Kumar meena" userId="32de72e71567497a" providerId="LiveId" clId="{9EF40DF5-1085-416A-8575-55D12D970DD5}" dt="2023-06-30T16:30:40.504" v="1045" actId="207"/>
          <ac:spMkLst>
            <pc:docMk/>
            <pc:sldMk cId="823324301" sldId="287"/>
            <ac:spMk id="3" creationId="{4A7FCD96-3571-A760-F84D-3F77E703E151}"/>
          </ac:spMkLst>
        </pc:spChg>
        <pc:spChg chg="add del">
          <ac:chgData name="Abhishek Kumar meena" userId="32de72e71567497a" providerId="LiveId" clId="{9EF40DF5-1085-416A-8575-55D12D970DD5}" dt="2023-06-30T16:30:25.921" v="1043" actId="478"/>
          <ac:spMkLst>
            <pc:docMk/>
            <pc:sldMk cId="823324301" sldId="287"/>
            <ac:spMk id="5" creationId="{5581A881-874F-D2EF-8416-939670AA5326}"/>
          </ac:spMkLst>
        </pc:spChg>
        <pc:spChg chg="add mod">
          <ac:chgData name="Abhishek Kumar meena" userId="32de72e71567497a" providerId="LiveId" clId="{9EF40DF5-1085-416A-8575-55D12D970DD5}" dt="2023-06-30T16:31:29.315" v="1054" actId="14100"/>
          <ac:spMkLst>
            <pc:docMk/>
            <pc:sldMk cId="823324301" sldId="287"/>
            <ac:spMk id="8" creationId="{21BD6E7F-42F9-728D-37A0-5F1413D89E1E}"/>
          </ac:spMkLst>
        </pc:spChg>
        <pc:picChg chg="add mod">
          <ac:chgData name="Abhishek Kumar meena" userId="32de72e71567497a" providerId="LiveId" clId="{9EF40DF5-1085-416A-8575-55D12D970DD5}" dt="2023-06-30T16:31:35.181" v="1055" actId="1076"/>
          <ac:picMkLst>
            <pc:docMk/>
            <pc:sldMk cId="823324301" sldId="287"/>
            <ac:picMk id="6" creationId="{E90B8A0F-A7EF-617C-8B41-BACA568E0C71}"/>
          </ac:picMkLst>
        </pc:picChg>
      </pc:sldChg>
      <pc:sldChg chg="addSp modSp new mod">
        <pc:chgData name="Abhishek Kumar meena" userId="32de72e71567497a" providerId="LiveId" clId="{9EF40DF5-1085-416A-8575-55D12D970DD5}" dt="2023-06-30T16:34:14.483" v="1066" actId="14100"/>
        <pc:sldMkLst>
          <pc:docMk/>
          <pc:sldMk cId="2711598793" sldId="288"/>
        </pc:sldMkLst>
        <pc:spChg chg="add mod">
          <ac:chgData name="Abhishek Kumar meena" userId="32de72e71567497a" providerId="LiveId" clId="{9EF40DF5-1085-416A-8575-55D12D970DD5}" dt="2023-06-30T16:33:06.500" v="1060" actId="1076"/>
          <ac:spMkLst>
            <pc:docMk/>
            <pc:sldMk cId="2711598793" sldId="288"/>
            <ac:spMk id="4" creationId="{F7F0531E-BD68-F68D-688D-CD23B5E3A738}"/>
          </ac:spMkLst>
        </pc:spChg>
        <pc:picChg chg="add mod">
          <ac:chgData name="Abhishek Kumar meena" userId="32de72e71567497a" providerId="LiveId" clId="{9EF40DF5-1085-416A-8575-55D12D970DD5}" dt="2023-06-30T16:33:27.481" v="1064" actId="14100"/>
          <ac:picMkLst>
            <pc:docMk/>
            <pc:sldMk cId="2711598793" sldId="288"/>
            <ac:picMk id="3" creationId="{2F9FCC9D-1230-3E1F-5B36-7C96D06F5232}"/>
          </ac:picMkLst>
        </pc:picChg>
        <pc:picChg chg="add mod">
          <ac:chgData name="Abhishek Kumar meena" userId="32de72e71567497a" providerId="LiveId" clId="{9EF40DF5-1085-416A-8575-55D12D970DD5}" dt="2023-06-30T16:34:14.483" v="1066" actId="14100"/>
          <ac:picMkLst>
            <pc:docMk/>
            <pc:sldMk cId="2711598793" sldId="288"/>
            <ac:picMk id="6146" creationId="{AA20DA9F-22E9-1E29-9479-F2200C7F865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6DE7A8-3027-7325-7AA9-A80477AFCC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C61E790-0E4C-1772-B9F1-FFCAC30AB5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4E3608F-92A7-4C3E-D942-86F1A655914F}"/>
              </a:ext>
            </a:extLst>
          </p:cNvPr>
          <p:cNvSpPr>
            <a:spLocks noGrp="1"/>
          </p:cNvSpPr>
          <p:nvPr>
            <p:ph type="dt" sz="half" idx="10"/>
          </p:nvPr>
        </p:nvSpPr>
        <p:spPr/>
        <p:txBody>
          <a:bodyPr/>
          <a:lstStyle/>
          <a:p>
            <a:fld id="{9D741DC0-11A5-4C28-8D0A-0F3C75DD6146}" type="datetimeFigureOut">
              <a:rPr lang="en-IN" smtClean="0"/>
              <a:t>30-06-2023</a:t>
            </a:fld>
            <a:endParaRPr lang="en-IN"/>
          </a:p>
        </p:txBody>
      </p:sp>
      <p:sp>
        <p:nvSpPr>
          <p:cNvPr id="5" name="Footer Placeholder 4">
            <a:extLst>
              <a:ext uri="{FF2B5EF4-FFF2-40B4-BE49-F238E27FC236}">
                <a16:creationId xmlns:a16="http://schemas.microsoft.com/office/drawing/2014/main" xmlns="" id="{BE3D22B3-C429-F8F5-6B43-009902F23E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5801304-BBA6-3C1E-3003-9A74E5D4F222}"/>
              </a:ext>
            </a:extLst>
          </p:cNvPr>
          <p:cNvSpPr>
            <a:spLocks noGrp="1"/>
          </p:cNvSpPr>
          <p:nvPr>
            <p:ph type="sldNum" sz="quarter" idx="12"/>
          </p:nvPr>
        </p:nvSpPr>
        <p:spPr/>
        <p:txBody>
          <a:bodyPr/>
          <a:lstStyle/>
          <a:p>
            <a:fld id="{413CAF64-4EE6-429D-9127-6B90DEEA6EB1}" type="slidenum">
              <a:rPr lang="en-IN" smtClean="0"/>
              <a:t>‹#›</a:t>
            </a:fld>
            <a:endParaRPr lang="en-IN"/>
          </a:p>
        </p:txBody>
      </p:sp>
    </p:spTree>
    <p:extLst>
      <p:ext uri="{BB962C8B-B14F-4D97-AF65-F5344CB8AC3E}">
        <p14:creationId xmlns:p14="http://schemas.microsoft.com/office/powerpoint/2010/main" val="860377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6E7F7B-C081-A03D-0135-918CE83359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8799E82-5DF2-DD6C-DF87-137A6C61AC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EC683F3-2EB1-DA0C-4BC1-331EC8841788}"/>
              </a:ext>
            </a:extLst>
          </p:cNvPr>
          <p:cNvSpPr>
            <a:spLocks noGrp="1"/>
          </p:cNvSpPr>
          <p:nvPr>
            <p:ph type="dt" sz="half" idx="10"/>
          </p:nvPr>
        </p:nvSpPr>
        <p:spPr/>
        <p:txBody>
          <a:bodyPr/>
          <a:lstStyle/>
          <a:p>
            <a:fld id="{9D741DC0-11A5-4C28-8D0A-0F3C75DD6146}" type="datetimeFigureOut">
              <a:rPr lang="en-IN" smtClean="0"/>
              <a:t>30-06-2023</a:t>
            </a:fld>
            <a:endParaRPr lang="en-IN"/>
          </a:p>
        </p:txBody>
      </p:sp>
      <p:sp>
        <p:nvSpPr>
          <p:cNvPr id="5" name="Footer Placeholder 4">
            <a:extLst>
              <a:ext uri="{FF2B5EF4-FFF2-40B4-BE49-F238E27FC236}">
                <a16:creationId xmlns:a16="http://schemas.microsoft.com/office/drawing/2014/main" xmlns="" id="{3F9B646A-E5DC-B0B9-50E7-CB6761F14C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0E88A45-EB85-C51B-1708-42AA6A5F5D48}"/>
              </a:ext>
            </a:extLst>
          </p:cNvPr>
          <p:cNvSpPr>
            <a:spLocks noGrp="1"/>
          </p:cNvSpPr>
          <p:nvPr>
            <p:ph type="sldNum" sz="quarter" idx="12"/>
          </p:nvPr>
        </p:nvSpPr>
        <p:spPr/>
        <p:txBody>
          <a:bodyPr/>
          <a:lstStyle/>
          <a:p>
            <a:fld id="{413CAF64-4EE6-429D-9127-6B90DEEA6EB1}" type="slidenum">
              <a:rPr lang="en-IN" smtClean="0"/>
              <a:t>‹#›</a:t>
            </a:fld>
            <a:endParaRPr lang="en-IN"/>
          </a:p>
        </p:txBody>
      </p:sp>
    </p:spTree>
    <p:extLst>
      <p:ext uri="{BB962C8B-B14F-4D97-AF65-F5344CB8AC3E}">
        <p14:creationId xmlns:p14="http://schemas.microsoft.com/office/powerpoint/2010/main" val="73297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F0DA79A-FBC0-F34C-B3F0-4F771C82CC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16C9B57-BA99-110F-1065-223D544188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2EBF1C0-11D6-124B-23C5-EC8CA0DDA2AA}"/>
              </a:ext>
            </a:extLst>
          </p:cNvPr>
          <p:cNvSpPr>
            <a:spLocks noGrp="1"/>
          </p:cNvSpPr>
          <p:nvPr>
            <p:ph type="dt" sz="half" idx="10"/>
          </p:nvPr>
        </p:nvSpPr>
        <p:spPr/>
        <p:txBody>
          <a:bodyPr/>
          <a:lstStyle/>
          <a:p>
            <a:fld id="{9D741DC0-11A5-4C28-8D0A-0F3C75DD6146}" type="datetimeFigureOut">
              <a:rPr lang="en-IN" smtClean="0"/>
              <a:t>30-06-2023</a:t>
            </a:fld>
            <a:endParaRPr lang="en-IN"/>
          </a:p>
        </p:txBody>
      </p:sp>
      <p:sp>
        <p:nvSpPr>
          <p:cNvPr id="5" name="Footer Placeholder 4">
            <a:extLst>
              <a:ext uri="{FF2B5EF4-FFF2-40B4-BE49-F238E27FC236}">
                <a16:creationId xmlns:a16="http://schemas.microsoft.com/office/drawing/2014/main" xmlns="" id="{825B5BDB-6229-F209-9C1B-8178E52E81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0763FFE-01C3-8642-8E42-5F1B24198056}"/>
              </a:ext>
            </a:extLst>
          </p:cNvPr>
          <p:cNvSpPr>
            <a:spLocks noGrp="1"/>
          </p:cNvSpPr>
          <p:nvPr>
            <p:ph type="sldNum" sz="quarter" idx="12"/>
          </p:nvPr>
        </p:nvSpPr>
        <p:spPr/>
        <p:txBody>
          <a:bodyPr/>
          <a:lstStyle/>
          <a:p>
            <a:fld id="{413CAF64-4EE6-429D-9127-6B90DEEA6EB1}" type="slidenum">
              <a:rPr lang="en-IN" smtClean="0"/>
              <a:t>‹#›</a:t>
            </a:fld>
            <a:endParaRPr lang="en-IN"/>
          </a:p>
        </p:txBody>
      </p:sp>
    </p:spTree>
    <p:extLst>
      <p:ext uri="{BB962C8B-B14F-4D97-AF65-F5344CB8AC3E}">
        <p14:creationId xmlns:p14="http://schemas.microsoft.com/office/powerpoint/2010/main" val="1255762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D192FD-CA80-8CEE-3F7D-140A0DAACA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909B16B-2366-80EB-6F03-3570D5D44B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9FA8872-C60C-6484-B7AF-92539EF32AA7}"/>
              </a:ext>
            </a:extLst>
          </p:cNvPr>
          <p:cNvSpPr>
            <a:spLocks noGrp="1"/>
          </p:cNvSpPr>
          <p:nvPr>
            <p:ph type="dt" sz="half" idx="10"/>
          </p:nvPr>
        </p:nvSpPr>
        <p:spPr/>
        <p:txBody>
          <a:bodyPr/>
          <a:lstStyle/>
          <a:p>
            <a:fld id="{9D741DC0-11A5-4C28-8D0A-0F3C75DD6146}" type="datetimeFigureOut">
              <a:rPr lang="en-IN" smtClean="0"/>
              <a:t>30-06-2023</a:t>
            </a:fld>
            <a:endParaRPr lang="en-IN"/>
          </a:p>
        </p:txBody>
      </p:sp>
      <p:sp>
        <p:nvSpPr>
          <p:cNvPr id="5" name="Footer Placeholder 4">
            <a:extLst>
              <a:ext uri="{FF2B5EF4-FFF2-40B4-BE49-F238E27FC236}">
                <a16:creationId xmlns:a16="http://schemas.microsoft.com/office/drawing/2014/main" xmlns="" id="{0849DD9E-810D-D5B9-C376-BF21026B6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61541AE-2B26-D40A-BAFC-4FED67D36943}"/>
              </a:ext>
            </a:extLst>
          </p:cNvPr>
          <p:cNvSpPr>
            <a:spLocks noGrp="1"/>
          </p:cNvSpPr>
          <p:nvPr>
            <p:ph type="sldNum" sz="quarter" idx="12"/>
          </p:nvPr>
        </p:nvSpPr>
        <p:spPr/>
        <p:txBody>
          <a:bodyPr/>
          <a:lstStyle/>
          <a:p>
            <a:fld id="{413CAF64-4EE6-429D-9127-6B90DEEA6EB1}" type="slidenum">
              <a:rPr lang="en-IN" smtClean="0"/>
              <a:t>‹#›</a:t>
            </a:fld>
            <a:endParaRPr lang="en-IN"/>
          </a:p>
        </p:txBody>
      </p:sp>
    </p:spTree>
    <p:extLst>
      <p:ext uri="{BB962C8B-B14F-4D97-AF65-F5344CB8AC3E}">
        <p14:creationId xmlns:p14="http://schemas.microsoft.com/office/powerpoint/2010/main" val="3002286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DC4DB4-F4D5-A21F-9195-53C01E4057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9F4A77B-F419-D335-9438-537DEAC6F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B03FEC5-66F0-2F94-19E3-F544D68F7DBA}"/>
              </a:ext>
            </a:extLst>
          </p:cNvPr>
          <p:cNvSpPr>
            <a:spLocks noGrp="1"/>
          </p:cNvSpPr>
          <p:nvPr>
            <p:ph type="dt" sz="half" idx="10"/>
          </p:nvPr>
        </p:nvSpPr>
        <p:spPr/>
        <p:txBody>
          <a:bodyPr/>
          <a:lstStyle/>
          <a:p>
            <a:fld id="{9D741DC0-11A5-4C28-8D0A-0F3C75DD6146}" type="datetimeFigureOut">
              <a:rPr lang="en-IN" smtClean="0"/>
              <a:t>30-06-2023</a:t>
            </a:fld>
            <a:endParaRPr lang="en-IN"/>
          </a:p>
        </p:txBody>
      </p:sp>
      <p:sp>
        <p:nvSpPr>
          <p:cNvPr id="5" name="Footer Placeholder 4">
            <a:extLst>
              <a:ext uri="{FF2B5EF4-FFF2-40B4-BE49-F238E27FC236}">
                <a16:creationId xmlns:a16="http://schemas.microsoft.com/office/drawing/2014/main" xmlns="" id="{10E6B3DC-9389-DA89-07C9-A3D960FF09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7C7147F-3499-9313-0A78-EC4A300360DA}"/>
              </a:ext>
            </a:extLst>
          </p:cNvPr>
          <p:cNvSpPr>
            <a:spLocks noGrp="1"/>
          </p:cNvSpPr>
          <p:nvPr>
            <p:ph type="sldNum" sz="quarter" idx="12"/>
          </p:nvPr>
        </p:nvSpPr>
        <p:spPr/>
        <p:txBody>
          <a:bodyPr/>
          <a:lstStyle/>
          <a:p>
            <a:fld id="{413CAF64-4EE6-429D-9127-6B90DEEA6EB1}" type="slidenum">
              <a:rPr lang="en-IN" smtClean="0"/>
              <a:t>‹#›</a:t>
            </a:fld>
            <a:endParaRPr lang="en-IN"/>
          </a:p>
        </p:txBody>
      </p:sp>
    </p:spTree>
    <p:extLst>
      <p:ext uri="{BB962C8B-B14F-4D97-AF65-F5344CB8AC3E}">
        <p14:creationId xmlns:p14="http://schemas.microsoft.com/office/powerpoint/2010/main" val="793802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78AE11-D7FB-1245-2083-CF7DF33A50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D68D3DA-282C-15D1-B557-6734DCA84B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2698035-F5E9-BCAF-4854-8C8C2B6ACB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E811A47-21D4-DABC-FC12-E6290942E02F}"/>
              </a:ext>
            </a:extLst>
          </p:cNvPr>
          <p:cNvSpPr>
            <a:spLocks noGrp="1"/>
          </p:cNvSpPr>
          <p:nvPr>
            <p:ph type="dt" sz="half" idx="10"/>
          </p:nvPr>
        </p:nvSpPr>
        <p:spPr/>
        <p:txBody>
          <a:bodyPr/>
          <a:lstStyle/>
          <a:p>
            <a:fld id="{9D741DC0-11A5-4C28-8D0A-0F3C75DD6146}" type="datetimeFigureOut">
              <a:rPr lang="en-IN" smtClean="0"/>
              <a:t>30-06-2023</a:t>
            </a:fld>
            <a:endParaRPr lang="en-IN"/>
          </a:p>
        </p:txBody>
      </p:sp>
      <p:sp>
        <p:nvSpPr>
          <p:cNvPr id="6" name="Footer Placeholder 5">
            <a:extLst>
              <a:ext uri="{FF2B5EF4-FFF2-40B4-BE49-F238E27FC236}">
                <a16:creationId xmlns:a16="http://schemas.microsoft.com/office/drawing/2014/main" xmlns="" id="{D21523A1-ECFB-4172-E439-48326F23AD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2B82C2E-2EF4-18F2-9F60-AC083F5AF202}"/>
              </a:ext>
            </a:extLst>
          </p:cNvPr>
          <p:cNvSpPr>
            <a:spLocks noGrp="1"/>
          </p:cNvSpPr>
          <p:nvPr>
            <p:ph type="sldNum" sz="quarter" idx="12"/>
          </p:nvPr>
        </p:nvSpPr>
        <p:spPr/>
        <p:txBody>
          <a:bodyPr/>
          <a:lstStyle/>
          <a:p>
            <a:fld id="{413CAF64-4EE6-429D-9127-6B90DEEA6EB1}" type="slidenum">
              <a:rPr lang="en-IN" smtClean="0"/>
              <a:t>‹#›</a:t>
            </a:fld>
            <a:endParaRPr lang="en-IN"/>
          </a:p>
        </p:txBody>
      </p:sp>
    </p:spTree>
    <p:extLst>
      <p:ext uri="{BB962C8B-B14F-4D97-AF65-F5344CB8AC3E}">
        <p14:creationId xmlns:p14="http://schemas.microsoft.com/office/powerpoint/2010/main" val="4225963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80A346-730C-AB4A-E69B-B4D990EF81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1FC383E-5C46-299F-CF43-84F6D9ACC0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165290A-9084-F2B0-D468-4FD8A36B57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79049B1D-2EAB-182C-AA2D-1380EC270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CB3AB67-1956-5695-C847-A53B152D0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4B55ADE-5076-6D23-DCB8-C49323B06C9D}"/>
              </a:ext>
            </a:extLst>
          </p:cNvPr>
          <p:cNvSpPr>
            <a:spLocks noGrp="1"/>
          </p:cNvSpPr>
          <p:nvPr>
            <p:ph type="dt" sz="half" idx="10"/>
          </p:nvPr>
        </p:nvSpPr>
        <p:spPr/>
        <p:txBody>
          <a:bodyPr/>
          <a:lstStyle/>
          <a:p>
            <a:fld id="{9D741DC0-11A5-4C28-8D0A-0F3C75DD6146}" type="datetimeFigureOut">
              <a:rPr lang="en-IN" smtClean="0"/>
              <a:t>30-06-2023</a:t>
            </a:fld>
            <a:endParaRPr lang="en-IN"/>
          </a:p>
        </p:txBody>
      </p:sp>
      <p:sp>
        <p:nvSpPr>
          <p:cNvPr id="8" name="Footer Placeholder 7">
            <a:extLst>
              <a:ext uri="{FF2B5EF4-FFF2-40B4-BE49-F238E27FC236}">
                <a16:creationId xmlns:a16="http://schemas.microsoft.com/office/drawing/2014/main" xmlns="" id="{FD53629D-A800-C88B-1C52-EFBE387C81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A34DA9A-6FB8-5447-A5A2-6AE1E83851D9}"/>
              </a:ext>
            </a:extLst>
          </p:cNvPr>
          <p:cNvSpPr>
            <a:spLocks noGrp="1"/>
          </p:cNvSpPr>
          <p:nvPr>
            <p:ph type="sldNum" sz="quarter" idx="12"/>
          </p:nvPr>
        </p:nvSpPr>
        <p:spPr/>
        <p:txBody>
          <a:bodyPr/>
          <a:lstStyle/>
          <a:p>
            <a:fld id="{413CAF64-4EE6-429D-9127-6B90DEEA6EB1}" type="slidenum">
              <a:rPr lang="en-IN" smtClean="0"/>
              <a:t>‹#›</a:t>
            </a:fld>
            <a:endParaRPr lang="en-IN"/>
          </a:p>
        </p:txBody>
      </p:sp>
    </p:spTree>
    <p:extLst>
      <p:ext uri="{BB962C8B-B14F-4D97-AF65-F5344CB8AC3E}">
        <p14:creationId xmlns:p14="http://schemas.microsoft.com/office/powerpoint/2010/main" val="1409193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DF9A75-1EAA-26A5-3479-EECB0473DB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D7F5276-5FD0-3940-EC71-BD944140FA12}"/>
              </a:ext>
            </a:extLst>
          </p:cNvPr>
          <p:cNvSpPr>
            <a:spLocks noGrp="1"/>
          </p:cNvSpPr>
          <p:nvPr>
            <p:ph type="dt" sz="half" idx="10"/>
          </p:nvPr>
        </p:nvSpPr>
        <p:spPr/>
        <p:txBody>
          <a:bodyPr/>
          <a:lstStyle/>
          <a:p>
            <a:fld id="{9D741DC0-11A5-4C28-8D0A-0F3C75DD6146}" type="datetimeFigureOut">
              <a:rPr lang="en-IN" smtClean="0"/>
              <a:t>30-06-2023</a:t>
            </a:fld>
            <a:endParaRPr lang="en-IN"/>
          </a:p>
        </p:txBody>
      </p:sp>
      <p:sp>
        <p:nvSpPr>
          <p:cNvPr id="4" name="Footer Placeholder 3">
            <a:extLst>
              <a:ext uri="{FF2B5EF4-FFF2-40B4-BE49-F238E27FC236}">
                <a16:creationId xmlns:a16="http://schemas.microsoft.com/office/drawing/2014/main" xmlns="" id="{C7144D56-9E84-41EC-2D7E-CD45E5AA2F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C3D1FAB-18AD-E35C-68EC-A42FB87569AB}"/>
              </a:ext>
            </a:extLst>
          </p:cNvPr>
          <p:cNvSpPr>
            <a:spLocks noGrp="1"/>
          </p:cNvSpPr>
          <p:nvPr>
            <p:ph type="sldNum" sz="quarter" idx="12"/>
          </p:nvPr>
        </p:nvSpPr>
        <p:spPr/>
        <p:txBody>
          <a:bodyPr/>
          <a:lstStyle/>
          <a:p>
            <a:fld id="{413CAF64-4EE6-429D-9127-6B90DEEA6EB1}" type="slidenum">
              <a:rPr lang="en-IN" smtClean="0"/>
              <a:t>‹#›</a:t>
            </a:fld>
            <a:endParaRPr lang="en-IN"/>
          </a:p>
        </p:txBody>
      </p:sp>
    </p:spTree>
    <p:extLst>
      <p:ext uri="{BB962C8B-B14F-4D97-AF65-F5344CB8AC3E}">
        <p14:creationId xmlns:p14="http://schemas.microsoft.com/office/powerpoint/2010/main" val="253860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356C3F6-3464-10D0-AEFF-545BB521E201}"/>
              </a:ext>
            </a:extLst>
          </p:cNvPr>
          <p:cNvSpPr>
            <a:spLocks noGrp="1"/>
          </p:cNvSpPr>
          <p:nvPr>
            <p:ph type="dt" sz="half" idx="10"/>
          </p:nvPr>
        </p:nvSpPr>
        <p:spPr/>
        <p:txBody>
          <a:bodyPr/>
          <a:lstStyle/>
          <a:p>
            <a:fld id="{9D741DC0-11A5-4C28-8D0A-0F3C75DD6146}" type="datetimeFigureOut">
              <a:rPr lang="en-IN" smtClean="0"/>
              <a:t>30-06-2023</a:t>
            </a:fld>
            <a:endParaRPr lang="en-IN"/>
          </a:p>
        </p:txBody>
      </p:sp>
      <p:sp>
        <p:nvSpPr>
          <p:cNvPr id="3" name="Footer Placeholder 2">
            <a:extLst>
              <a:ext uri="{FF2B5EF4-FFF2-40B4-BE49-F238E27FC236}">
                <a16:creationId xmlns:a16="http://schemas.microsoft.com/office/drawing/2014/main" xmlns="" id="{9AD7FD7F-B159-DB34-A81B-80C29F1089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5BEAA85-D02C-13FD-9CE5-29A4B6769BEA}"/>
              </a:ext>
            </a:extLst>
          </p:cNvPr>
          <p:cNvSpPr>
            <a:spLocks noGrp="1"/>
          </p:cNvSpPr>
          <p:nvPr>
            <p:ph type="sldNum" sz="quarter" idx="12"/>
          </p:nvPr>
        </p:nvSpPr>
        <p:spPr/>
        <p:txBody>
          <a:bodyPr/>
          <a:lstStyle/>
          <a:p>
            <a:fld id="{413CAF64-4EE6-429D-9127-6B90DEEA6EB1}" type="slidenum">
              <a:rPr lang="en-IN" smtClean="0"/>
              <a:t>‹#›</a:t>
            </a:fld>
            <a:endParaRPr lang="en-IN"/>
          </a:p>
        </p:txBody>
      </p:sp>
    </p:spTree>
    <p:extLst>
      <p:ext uri="{BB962C8B-B14F-4D97-AF65-F5344CB8AC3E}">
        <p14:creationId xmlns:p14="http://schemas.microsoft.com/office/powerpoint/2010/main" val="4038844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3BA841-5779-0635-2AB0-A013B2DFA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3CC5C2C-50D7-4644-4120-BF4013C2B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CF1138F-6028-E02C-4348-D53075F49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FF52926-A5FD-0C26-569C-A29E1F819391}"/>
              </a:ext>
            </a:extLst>
          </p:cNvPr>
          <p:cNvSpPr>
            <a:spLocks noGrp="1"/>
          </p:cNvSpPr>
          <p:nvPr>
            <p:ph type="dt" sz="half" idx="10"/>
          </p:nvPr>
        </p:nvSpPr>
        <p:spPr/>
        <p:txBody>
          <a:bodyPr/>
          <a:lstStyle/>
          <a:p>
            <a:fld id="{9D741DC0-11A5-4C28-8D0A-0F3C75DD6146}" type="datetimeFigureOut">
              <a:rPr lang="en-IN" smtClean="0"/>
              <a:t>30-06-2023</a:t>
            </a:fld>
            <a:endParaRPr lang="en-IN"/>
          </a:p>
        </p:txBody>
      </p:sp>
      <p:sp>
        <p:nvSpPr>
          <p:cNvPr id="6" name="Footer Placeholder 5">
            <a:extLst>
              <a:ext uri="{FF2B5EF4-FFF2-40B4-BE49-F238E27FC236}">
                <a16:creationId xmlns:a16="http://schemas.microsoft.com/office/drawing/2014/main" xmlns="" id="{7C0BCE18-4524-7DE1-5D37-45170D491F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FFC0B94-40CC-0167-CE4D-D0FE2F911A54}"/>
              </a:ext>
            </a:extLst>
          </p:cNvPr>
          <p:cNvSpPr>
            <a:spLocks noGrp="1"/>
          </p:cNvSpPr>
          <p:nvPr>
            <p:ph type="sldNum" sz="quarter" idx="12"/>
          </p:nvPr>
        </p:nvSpPr>
        <p:spPr/>
        <p:txBody>
          <a:bodyPr/>
          <a:lstStyle/>
          <a:p>
            <a:fld id="{413CAF64-4EE6-429D-9127-6B90DEEA6EB1}" type="slidenum">
              <a:rPr lang="en-IN" smtClean="0"/>
              <a:t>‹#›</a:t>
            </a:fld>
            <a:endParaRPr lang="en-IN"/>
          </a:p>
        </p:txBody>
      </p:sp>
    </p:spTree>
    <p:extLst>
      <p:ext uri="{BB962C8B-B14F-4D97-AF65-F5344CB8AC3E}">
        <p14:creationId xmlns:p14="http://schemas.microsoft.com/office/powerpoint/2010/main" val="388852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30B303-5277-3C8D-8A3B-2328EC1D9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8AB652B-321B-7A44-0334-980290EB2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BFB7DD6F-0FE9-ECF5-7A09-7A30B19590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2DFCE39-4A93-AF4F-838C-B70DE67A2D43}"/>
              </a:ext>
            </a:extLst>
          </p:cNvPr>
          <p:cNvSpPr>
            <a:spLocks noGrp="1"/>
          </p:cNvSpPr>
          <p:nvPr>
            <p:ph type="dt" sz="half" idx="10"/>
          </p:nvPr>
        </p:nvSpPr>
        <p:spPr/>
        <p:txBody>
          <a:bodyPr/>
          <a:lstStyle/>
          <a:p>
            <a:fld id="{9D741DC0-11A5-4C28-8D0A-0F3C75DD6146}" type="datetimeFigureOut">
              <a:rPr lang="en-IN" smtClean="0"/>
              <a:t>30-06-2023</a:t>
            </a:fld>
            <a:endParaRPr lang="en-IN"/>
          </a:p>
        </p:txBody>
      </p:sp>
      <p:sp>
        <p:nvSpPr>
          <p:cNvPr id="6" name="Footer Placeholder 5">
            <a:extLst>
              <a:ext uri="{FF2B5EF4-FFF2-40B4-BE49-F238E27FC236}">
                <a16:creationId xmlns:a16="http://schemas.microsoft.com/office/drawing/2014/main" xmlns="" id="{D9F1B6E6-74A9-C335-D940-FD3A01A11F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D4D7CF2-34C6-3F57-CFF7-A4135D0457B3}"/>
              </a:ext>
            </a:extLst>
          </p:cNvPr>
          <p:cNvSpPr>
            <a:spLocks noGrp="1"/>
          </p:cNvSpPr>
          <p:nvPr>
            <p:ph type="sldNum" sz="quarter" idx="12"/>
          </p:nvPr>
        </p:nvSpPr>
        <p:spPr/>
        <p:txBody>
          <a:bodyPr/>
          <a:lstStyle/>
          <a:p>
            <a:fld id="{413CAF64-4EE6-429D-9127-6B90DEEA6EB1}" type="slidenum">
              <a:rPr lang="en-IN" smtClean="0"/>
              <a:t>‹#›</a:t>
            </a:fld>
            <a:endParaRPr lang="en-IN"/>
          </a:p>
        </p:txBody>
      </p:sp>
    </p:spTree>
    <p:extLst>
      <p:ext uri="{BB962C8B-B14F-4D97-AF65-F5344CB8AC3E}">
        <p14:creationId xmlns:p14="http://schemas.microsoft.com/office/powerpoint/2010/main" val="170937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0B18119-903F-6232-7766-B5180EF31A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E848006-D8D6-BC40-3F7B-C2AFD26200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F265DD7-D8F1-EA5C-3F98-C01A8D9F46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41DC0-11A5-4C28-8D0A-0F3C75DD6146}" type="datetimeFigureOut">
              <a:rPr lang="en-IN" smtClean="0"/>
              <a:t>30-06-2023</a:t>
            </a:fld>
            <a:endParaRPr lang="en-IN"/>
          </a:p>
        </p:txBody>
      </p:sp>
      <p:sp>
        <p:nvSpPr>
          <p:cNvPr id="5" name="Footer Placeholder 4">
            <a:extLst>
              <a:ext uri="{FF2B5EF4-FFF2-40B4-BE49-F238E27FC236}">
                <a16:creationId xmlns:a16="http://schemas.microsoft.com/office/drawing/2014/main" xmlns="" id="{CD5844F8-F982-1FE2-C6CF-0A4D920781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91BD0FD-56E8-4F7E-EC5F-3773EB29B5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3CAF64-4EE6-429D-9127-6B90DEEA6EB1}" type="slidenum">
              <a:rPr lang="en-IN" smtClean="0"/>
              <a:t>‹#›</a:t>
            </a:fld>
            <a:endParaRPr lang="en-IN"/>
          </a:p>
        </p:txBody>
      </p:sp>
    </p:spTree>
    <p:extLst>
      <p:ext uri="{BB962C8B-B14F-4D97-AF65-F5344CB8AC3E}">
        <p14:creationId xmlns:p14="http://schemas.microsoft.com/office/powerpoint/2010/main" val="1228954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rypto.stackexchange.com/questions/33821/how-to-deal-with-collisions-in-bitcoin-addresses" TargetMode="Externa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inarycoders.dev/" TargetMode="External"/><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s://toxifier.blogspot.com/2014/01/guidelines-for-securing-operating_21.html" TargetMode="Externa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juniperpublishers.com/bboaj/BBOAJ.MS.ID.555633.php"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crypto.stackexchange.com/questions/45217/how-can-we-generate-a-shared-key-from-two-key-pairs-for-an-ecc-implementation" TargetMode="Externa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en.wikipedia.org/wiki/Mailing_list" TargetMode="External"/><Relationship Id="rId3" Type="http://schemas.openxmlformats.org/officeDocument/2006/relationships/hyperlink" Target="https://en.wikipedia.org/wiki/Privacy-enhancing_technologies" TargetMode="External"/><Relationship Id="rId7" Type="http://schemas.openxmlformats.org/officeDocument/2006/relationships/hyperlink" Target="https://en.wikipedia.org/wiki/John_Gilmore_(activist)" TargetMode="External"/><Relationship Id="rId2" Type="http://schemas.openxmlformats.org/officeDocument/2006/relationships/hyperlink" Target="https://en.wikipedia.org/wiki/Cryptography" TargetMode="External"/><Relationship Id="rId1" Type="http://schemas.openxmlformats.org/officeDocument/2006/relationships/slideLayout" Target="../slideLayouts/slideLayout7.xml"/><Relationship Id="rId6" Type="http://schemas.openxmlformats.org/officeDocument/2006/relationships/hyperlink" Target="https://en.wikipedia.org/wiki/Timothy_C._May" TargetMode="External"/><Relationship Id="rId11" Type="http://schemas.openxmlformats.org/officeDocument/2006/relationships/image" Target="../media/image12.png"/><Relationship Id="rId5" Type="http://schemas.openxmlformats.org/officeDocument/2006/relationships/hyperlink" Target="https://en.wikipedia.org/wiki/Eric_Hughes_(cypherpunk)" TargetMode="External"/><Relationship Id="rId10" Type="http://schemas.openxmlformats.org/officeDocument/2006/relationships/image" Target="../media/image11.png"/><Relationship Id="rId4" Type="http://schemas.openxmlformats.org/officeDocument/2006/relationships/hyperlink" Target="https://en.wikipedia.org/wiki/Electronic_mailing_list" TargetMode="External"/><Relationship Id="rId9"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hyperlink" Target="https://datatracker.ietf.org/doc/html/rfc3161" TargetMode="External"/><Relationship Id="rId3" Type="http://schemas.openxmlformats.org/officeDocument/2006/relationships/hyperlink" Target="https://en.wikipedia.org/wiki/Protocol_(computing)" TargetMode="External"/><Relationship Id="rId7" Type="http://schemas.openxmlformats.org/officeDocument/2006/relationships/hyperlink" Target="https://en.wikipedia.org/wiki/RFC_(identifier)" TargetMode="External"/><Relationship Id="rId2" Type="http://schemas.openxmlformats.org/officeDocument/2006/relationships/hyperlink" Target="https://en.wikipedia.org/wiki/Cryptographic" TargetMode="External"/><Relationship Id="rId1" Type="http://schemas.openxmlformats.org/officeDocument/2006/relationships/slideLayout" Target="../slideLayouts/slideLayout7.xml"/><Relationship Id="rId6" Type="http://schemas.openxmlformats.org/officeDocument/2006/relationships/hyperlink" Target="https://en.wikipedia.org/wiki/Public_key_infrastructure" TargetMode="External"/><Relationship Id="rId5" Type="http://schemas.openxmlformats.org/officeDocument/2006/relationships/hyperlink" Target="https://en.wikipedia.org/wiki/X.509" TargetMode="External"/><Relationship Id="rId10" Type="http://schemas.openxmlformats.org/officeDocument/2006/relationships/image" Target="../media/image13.png"/><Relationship Id="rId4" Type="http://schemas.openxmlformats.org/officeDocument/2006/relationships/hyperlink" Target="https://en.wikipedia.org/wiki/Trusted_timestamping" TargetMode="External"/><Relationship Id="rId9" Type="http://schemas.openxmlformats.org/officeDocument/2006/relationships/hyperlink" Target="https://en.wikipedia.org/wiki/Digital_signature"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Hash_function" TargetMode="External"/><Relationship Id="rId2" Type="http://schemas.openxmlformats.org/officeDocument/2006/relationships/hyperlink" Target="https://en.wikipedia.org/wiki/Symmetric_cipher" TargetMode="External"/><Relationship Id="rId1" Type="http://schemas.openxmlformats.org/officeDocument/2006/relationships/slideLayout" Target="../slideLayouts/slideLayout7.xml"/><Relationship Id="rId4" Type="http://schemas.openxmlformats.org/officeDocument/2006/relationships/hyperlink" Target="https://en.wikipedia.org/wiki/Grover's_algorithm"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White_paper" TargetMode="External"/><Relationship Id="rId2" Type="http://schemas.openxmlformats.org/officeDocument/2006/relationships/hyperlink" Target="https://en.wikipedia.org/wiki/Bitcoin" TargetMode="Externa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hyperlink" Target="https://en.wikipedia.org/wiki/Cryptocurrency"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3G" TargetMode="External"/><Relationship Id="rId3" Type="http://schemas.openxmlformats.org/officeDocument/2006/relationships/hyperlink" Target="https://en.wikipedia.org/wiki/Information_and_communications_technology" TargetMode="External"/><Relationship Id="rId7" Type="http://schemas.openxmlformats.org/officeDocument/2006/relationships/hyperlink" Target="https://en.wikipedia.org/wiki/TETRA" TargetMode="External"/><Relationship Id="rId12" Type="http://schemas.openxmlformats.org/officeDocument/2006/relationships/hyperlink" Target="https://en.wikipedia.org/wiki/United_States_Department_of_Commerce" TargetMode="External"/><Relationship Id="rId2" Type="http://schemas.openxmlformats.org/officeDocument/2006/relationships/hyperlink" Target="https://en.wikipedia.org/wiki/Standardization" TargetMode="External"/><Relationship Id="rId1" Type="http://schemas.openxmlformats.org/officeDocument/2006/relationships/slideLayout" Target="../slideLayouts/slideLayout7.xml"/><Relationship Id="rId6" Type="http://schemas.openxmlformats.org/officeDocument/2006/relationships/hyperlink" Target="https://en.wikipedia.org/wiki/GSM" TargetMode="External"/><Relationship Id="rId11" Type="http://schemas.openxmlformats.org/officeDocument/2006/relationships/hyperlink" Target="https://en.wikipedia.org/wiki/DECT" TargetMode="External"/><Relationship Id="rId5" Type="http://schemas.openxmlformats.org/officeDocument/2006/relationships/hyperlink" Target="https://en.wikipedia.org/wiki/European_Commission" TargetMode="External"/><Relationship Id="rId10" Type="http://schemas.openxmlformats.org/officeDocument/2006/relationships/hyperlink" Target="https://en.wikipedia.org/wiki/5G" TargetMode="External"/><Relationship Id="rId4" Type="http://schemas.openxmlformats.org/officeDocument/2006/relationships/hyperlink" Target="https://en.wikipedia.org/wiki/European_Conference_of_Postal_and_Telecommunications_Administrations" TargetMode="External"/><Relationship Id="rId9" Type="http://schemas.openxmlformats.org/officeDocument/2006/relationships/hyperlink" Target="https://en.wikipedia.org/wiki/4G"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Zero_trust_security_model" TargetMode="External"/><Relationship Id="rId2" Type="http://schemas.openxmlformats.org/officeDocument/2006/relationships/hyperlink" Target="https://en.wikipedia.org/wiki/NIST_Cybersecurity_Framework"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csiprop.com/the-hottest-investment-of-the-decade/"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Bitcoin" TargetMode="External"/><Relationship Id="rId7" Type="http://schemas.openxmlformats.org/officeDocument/2006/relationships/image" Target="../media/image16.png"/><Relationship Id="rId2" Type="http://schemas.openxmlformats.org/officeDocument/2006/relationships/hyperlink" Target="https://en.wikipedia.org/wiki/Proof-of-work_system" TargetMode="External"/><Relationship Id="rId1" Type="http://schemas.openxmlformats.org/officeDocument/2006/relationships/slideLayout" Target="../slideLayouts/slideLayout7.xml"/><Relationship Id="rId6" Type="http://schemas.openxmlformats.org/officeDocument/2006/relationships/hyperlink" Target="https://en.wikipedia.org/wiki/Temple_City,_California" TargetMode="External"/><Relationship Id="rId5" Type="http://schemas.openxmlformats.org/officeDocument/2006/relationships/hyperlink" Target="https://en.wikipedia.org/wiki/Satoshi_Nakamoto#Dorian_Nakamoto" TargetMode="External"/><Relationship Id="rId4" Type="http://schemas.openxmlformats.org/officeDocument/2006/relationships/hyperlink" Target="https://en.wikipedia.org/wiki/Satoshi_Nakamoto"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t-annes-mcr.org.uk/staar/publications/staar-7-2017/barret-bertelloni-2017-the-cypherpunk-vision-of-techno-politics/" TargetMode="External"/><Relationship Id="rId2" Type="http://schemas.openxmlformats.org/officeDocument/2006/relationships/image" Target="../media/image20.jpg"/><Relationship Id="rId1" Type="http://schemas.openxmlformats.org/officeDocument/2006/relationships/slideLayout" Target="../slideLayouts/slideLayout7.xml"/><Relationship Id="rId6" Type="http://schemas.openxmlformats.org/officeDocument/2006/relationships/hyperlink" Target="https://themonetaryfuture.blogspot.com/" TargetMode="External"/><Relationship Id="rId5" Type="http://schemas.openxmlformats.org/officeDocument/2006/relationships/image" Target="../media/image21.png"/><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flickr.com/photos/opengridscheduler/26695449166" TargetMode="Externa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hyperlink" Target="https://www.quoteinspector.com/images/bitcoin/bitcoin-86220/"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hyperlink" Target="https://thevirtualassist.net/bitcoin-tax-reporting-and-calculations-process/"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7706C7-219C-7FFA-D984-76A045FABDA3}"/>
              </a:ext>
            </a:extLst>
          </p:cNvPr>
          <p:cNvSpPr>
            <a:spLocks noGrp="1"/>
          </p:cNvSpPr>
          <p:nvPr>
            <p:ph type="ctrTitle"/>
          </p:nvPr>
        </p:nvSpPr>
        <p:spPr/>
        <p:txBody>
          <a:bodyPr>
            <a:normAutofit/>
          </a:bodyPr>
          <a:lstStyle/>
          <a:p>
            <a:r>
              <a:rPr lang="en-IN" b="1" i="1" dirty="0">
                <a:solidFill>
                  <a:srgbClr val="FF0000"/>
                </a:solidFill>
                <a:latin typeface="Algerian" panose="04020705040A02060702" pitchFamily="82" charset="0"/>
              </a:rPr>
              <a:t>BLOCKCHAIN PRACTICAL</a:t>
            </a:r>
            <a:br>
              <a:rPr lang="en-IN" b="1" i="1" dirty="0">
                <a:solidFill>
                  <a:srgbClr val="FF0000"/>
                </a:solidFill>
                <a:latin typeface="Algerian" panose="04020705040A02060702" pitchFamily="82" charset="0"/>
              </a:rPr>
            </a:br>
            <a:endParaRPr lang="en-IN" b="1" i="1"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xmlns="" id="{230F2B4B-7911-099A-3D05-8CC2A296DD86}"/>
              </a:ext>
            </a:extLst>
          </p:cNvPr>
          <p:cNvSpPr>
            <a:spLocks noGrp="1"/>
          </p:cNvSpPr>
          <p:nvPr>
            <p:ph type="subTitle" idx="1"/>
          </p:nvPr>
        </p:nvSpPr>
        <p:spPr/>
        <p:txBody>
          <a:bodyPr>
            <a:normAutofit/>
          </a:bodyPr>
          <a:lstStyle/>
          <a:p>
            <a:r>
              <a:rPr lang="en-IN" sz="3600" dirty="0" smtClean="0">
                <a:solidFill>
                  <a:schemeClr val="accent1"/>
                </a:solidFill>
                <a:latin typeface="Algerian" panose="04020705040A02060702" pitchFamily="82" charset="0"/>
              </a:rPr>
              <a:t>FROM </a:t>
            </a:r>
            <a:r>
              <a:rPr lang="en-IN" sz="3600" dirty="0">
                <a:solidFill>
                  <a:schemeClr val="accent1"/>
                </a:solidFill>
                <a:latin typeface="Algerian" panose="04020705040A02060702" pitchFamily="82" charset="0"/>
              </a:rPr>
              <a:t>B.S.C (HONOURS)COMPUTER SCIENCE</a:t>
            </a:r>
          </a:p>
        </p:txBody>
      </p:sp>
    </p:spTree>
    <p:extLst>
      <p:ext uri="{BB962C8B-B14F-4D97-AF65-F5344CB8AC3E}">
        <p14:creationId xmlns:p14="http://schemas.microsoft.com/office/powerpoint/2010/main" val="2931919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314C13B-12DC-6A61-76B5-315F65CDDB0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640080" y="558800"/>
            <a:ext cx="10393680" cy="4351337"/>
          </a:xfrm>
          <a:prstGeom prst="rect">
            <a:avLst/>
          </a:prstGeom>
        </p:spPr>
      </p:pic>
      <p:sp>
        <p:nvSpPr>
          <p:cNvPr id="4" name="TextBox 3">
            <a:extLst>
              <a:ext uri="{FF2B5EF4-FFF2-40B4-BE49-F238E27FC236}">
                <a16:creationId xmlns:a16="http://schemas.microsoft.com/office/drawing/2014/main" xmlns="" id="{461D5E86-4198-26A5-DD8A-B696954E6DA8}"/>
              </a:ext>
            </a:extLst>
          </p:cNvPr>
          <p:cNvSpPr txBox="1"/>
          <p:nvPr/>
        </p:nvSpPr>
        <p:spPr>
          <a:xfrm>
            <a:off x="640080" y="4910137"/>
            <a:ext cx="10393680" cy="230832"/>
          </a:xfrm>
          <a:prstGeom prst="rect">
            <a:avLst/>
          </a:prstGeom>
          <a:noFill/>
        </p:spPr>
        <p:txBody>
          <a:bodyPr wrap="square" rtlCol="0">
            <a:spAutoFit/>
          </a:bodyPr>
          <a:lstStyle/>
          <a:p>
            <a:r>
              <a:rPr lang="en-IN" sz="900">
                <a:hlinkClick r:id="rId3" tooltip="http://crypto.stackexchange.com/questions/33821/how-to-deal-with-collisions-in-bitcoin-addresses"/>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4104299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DC1468-ED5A-023E-753C-6BA0CF6F028A}"/>
              </a:ext>
            </a:extLst>
          </p:cNvPr>
          <p:cNvSpPr>
            <a:spLocks noGrp="1"/>
          </p:cNvSpPr>
          <p:nvPr>
            <p:ph type="title"/>
          </p:nvPr>
        </p:nvSpPr>
        <p:spPr/>
        <p:txBody>
          <a:bodyPr/>
          <a:lstStyle/>
          <a:p>
            <a:r>
              <a:rPr lang="en-IN" b="1" i="1" dirty="0">
                <a:solidFill>
                  <a:schemeClr val="tx1">
                    <a:lumMod val="85000"/>
                    <a:lumOff val="15000"/>
                  </a:schemeClr>
                </a:solidFill>
                <a:latin typeface="Algerian" panose="04020705040A02060702" pitchFamily="82" charset="0"/>
              </a:rPr>
              <a:t>SYMMETRIC  AND ASYMMETRIC KEY</a:t>
            </a:r>
          </a:p>
        </p:txBody>
      </p:sp>
      <p:sp>
        <p:nvSpPr>
          <p:cNvPr id="3" name="Content Placeholder 2">
            <a:extLst>
              <a:ext uri="{FF2B5EF4-FFF2-40B4-BE49-F238E27FC236}">
                <a16:creationId xmlns:a16="http://schemas.microsoft.com/office/drawing/2014/main" xmlns="" id="{966516C9-789E-59F9-D848-0842D232579C}"/>
              </a:ext>
            </a:extLst>
          </p:cNvPr>
          <p:cNvSpPr>
            <a:spLocks noGrp="1"/>
          </p:cNvSpPr>
          <p:nvPr>
            <p:ph idx="1"/>
          </p:nvPr>
        </p:nvSpPr>
        <p:spPr>
          <a:xfrm>
            <a:off x="673100" y="1495425"/>
            <a:ext cx="10515600" cy="4351338"/>
          </a:xfrm>
        </p:spPr>
        <p:txBody>
          <a:bodyPr>
            <a:noAutofit/>
          </a:bodyPr>
          <a:lstStyle/>
          <a:p>
            <a:pPr algn="l"/>
            <a:r>
              <a:rPr lang="en-US" sz="2000" b="1" dirty="0">
                <a:solidFill>
                  <a:schemeClr val="tx1">
                    <a:lumMod val="85000"/>
                    <a:lumOff val="15000"/>
                  </a:schemeClr>
                </a:solidFill>
                <a:effectLst/>
                <a:latin typeface="+mj-lt"/>
              </a:rPr>
              <a:t>Symmetric and asymmetric key algorithms are two types of cryptographic systems used for encryption and decryption of data.</a:t>
            </a:r>
          </a:p>
          <a:p>
            <a:pPr algn="l">
              <a:buFont typeface="+mj-lt"/>
              <a:buAutoNum type="arabicPeriod"/>
            </a:pPr>
            <a:r>
              <a:rPr lang="en-US" sz="2000" b="1" dirty="0">
                <a:solidFill>
                  <a:schemeClr val="tx1">
                    <a:lumMod val="85000"/>
                    <a:lumOff val="15000"/>
                  </a:schemeClr>
                </a:solidFill>
                <a:effectLst/>
                <a:latin typeface="+mj-lt"/>
              </a:rPr>
              <a:t>Symmetric key encryption, also known as secret key encryption or single-key encryption, involves the use of a single shared secret key for both encryption and decryption. The same key is used by both the sender and the recipient to encrypt and decrypt the data. The key must be kept secret and known only to the communicating parties. The encryption and decryption processes are fast and efficient, making symmetric key algorithms suitable for large amounts of data. However, the primary challenge in symmetric key encryption is securely distributing the key to all the parties involved.</a:t>
            </a:r>
          </a:p>
          <a:p>
            <a:pPr algn="l">
              <a:buFont typeface="+mj-lt"/>
              <a:buAutoNum type="arabicPeriod"/>
            </a:pPr>
            <a:r>
              <a:rPr lang="en-US" sz="2000" b="1" dirty="0">
                <a:solidFill>
                  <a:schemeClr val="tx1">
                    <a:lumMod val="85000"/>
                    <a:lumOff val="15000"/>
                  </a:schemeClr>
                </a:solidFill>
                <a:effectLst/>
                <a:latin typeface="+mj-lt"/>
              </a:rPr>
              <a:t>Asymmetric key encryption, also known as public-key encryption, involves the use of a pair of mathematically related keys: a public key and a private key. The public key is freely distributed, while the private key is kept secret. The public key is used for encryption, and the private key is used for decryption. Data encrypted with the public key can only be decrypted using the corresponding private key, ensuring confidentiality. Additionally, the private key can be used to create digital signatures, which provide data integrity and authentication. Asymmetric key encryption eliminates the key distribution problem present in symmetric key encryption, as the public keys can be freely shared. However, the encryption and decryption processes are computationally more intensive, making asymmetric key algorithms slower than symmetric key algorithms.</a:t>
            </a:r>
          </a:p>
          <a:p>
            <a:pPr marL="0" indent="0">
              <a:buNone/>
            </a:pPr>
            <a:r>
              <a:rPr lang="en-US" sz="2000" b="1" dirty="0">
                <a:solidFill>
                  <a:schemeClr val="tx1">
                    <a:lumMod val="85000"/>
                    <a:lumOff val="15000"/>
                  </a:schemeClr>
                </a:solidFill>
                <a:latin typeface="+mj-lt"/>
              </a:rPr>
              <a:t/>
            </a:r>
            <a:br>
              <a:rPr lang="en-US" sz="2000" b="1" dirty="0">
                <a:solidFill>
                  <a:schemeClr val="tx1">
                    <a:lumMod val="85000"/>
                    <a:lumOff val="15000"/>
                  </a:schemeClr>
                </a:solidFill>
                <a:latin typeface="+mj-lt"/>
              </a:rPr>
            </a:br>
            <a:r>
              <a:rPr lang="en-US" sz="2000" b="1" dirty="0">
                <a:solidFill>
                  <a:schemeClr val="tx1">
                    <a:lumMod val="85000"/>
                    <a:lumOff val="15000"/>
                  </a:schemeClr>
                </a:solidFill>
                <a:latin typeface="+mj-lt"/>
              </a:rPr>
              <a:t/>
            </a:r>
            <a:br>
              <a:rPr lang="en-US" sz="2000" b="1" dirty="0">
                <a:solidFill>
                  <a:schemeClr val="tx1">
                    <a:lumMod val="85000"/>
                    <a:lumOff val="15000"/>
                  </a:schemeClr>
                </a:solidFill>
                <a:latin typeface="+mj-lt"/>
              </a:rPr>
            </a:br>
            <a:r>
              <a:rPr lang="en-US" sz="2000" b="1" dirty="0">
                <a:solidFill>
                  <a:schemeClr val="tx1">
                    <a:lumMod val="85000"/>
                    <a:lumOff val="15000"/>
                  </a:schemeClr>
                </a:solidFill>
                <a:effectLst/>
                <a:latin typeface="+mj-lt"/>
              </a:rPr>
              <a:t/>
            </a:r>
            <a:br>
              <a:rPr lang="en-US" sz="2000" b="1" dirty="0">
                <a:solidFill>
                  <a:schemeClr val="tx1">
                    <a:lumMod val="85000"/>
                    <a:lumOff val="15000"/>
                  </a:schemeClr>
                </a:solidFill>
                <a:effectLst/>
                <a:latin typeface="+mj-lt"/>
              </a:rPr>
            </a:br>
            <a:endParaRPr lang="en-IN" sz="2000" b="1" dirty="0">
              <a:solidFill>
                <a:schemeClr val="tx1">
                  <a:lumMod val="85000"/>
                  <a:lumOff val="15000"/>
                </a:schemeClr>
              </a:solidFill>
              <a:latin typeface="+mj-lt"/>
            </a:endParaRPr>
          </a:p>
        </p:txBody>
      </p:sp>
    </p:spTree>
    <p:extLst>
      <p:ext uri="{BB962C8B-B14F-4D97-AF65-F5344CB8AC3E}">
        <p14:creationId xmlns:p14="http://schemas.microsoft.com/office/powerpoint/2010/main" val="2161146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D6EBA40-E0B3-B591-8689-AAF54277A55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52345" y="0"/>
            <a:ext cx="6043655" cy="6055360"/>
          </a:xfrm>
          <a:prstGeom prst="rect">
            <a:avLst/>
          </a:prstGeom>
        </p:spPr>
      </p:pic>
      <p:pic>
        <p:nvPicPr>
          <p:cNvPr id="6" name="Picture 5">
            <a:extLst>
              <a:ext uri="{FF2B5EF4-FFF2-40B4-BE49-F238E27FC236}">
                <a16:creationId xmlns:a16="http://schemas.microsoft.com/office/drawing/2014/main" xmlns="" id="{03E2D7EA-D5BF-813F-791F-E206B594250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6096001" y="111760"/>
            <a:ext cx="5831840" cy="4593590"/>
          </a:xfrm>
          <a:prstGeom prst="rect">
            <a:avLst/>
          </a:prstGeom>
        </p:spPr>
      </p:pic>
    </p:spTree>
    <p:extLst>
      <p:ext uri="{BB962C8B-B14F-4D97-AF65-F5344CB8AC3E}">
        <p14:creationId xmlns:p14="http://schemas.microsoft.com/office/powerpoint/2010/main" val="3686043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26A6E7-6B31-726D-7D32-5D63AC787153}"/>
              </a:ext>
            </a:extLst>
          </p:cNvPr>
          <p:cNvSpPr>
            <a:spLocks noGrp="1"/>
          </p:cNvSpPr>
          <p:nvPr>
            <p:ph type="title"/>
          </p:nvPr>
        </p:nvSpPr>
        <p:spPr>
          <a:xfrm>
            <a:off x="673100" y="136525"/>
            <a:ext cx="10515600" cy="1325563"/>
          </a:xfrm>
        </p:spPr>
        <p:txBody>
          <a:bodyPr/>
          <a:lstStyle/>
          <a:p>
            <a:r>
              <a:rPr lang="en-IN" b="1" i="1" dirty="0">
                <a:solidFill>
                  <a:srgbClr val="C00000"/>
                </a:solidFill>
                <a:latin typeface="Algerian" panose="04020705040A02060702" pitchFamily="82" charset="0"/>
              </a:rPr>
              <a:t>RSA (RIVEST-SHAMIR-ADLEMAN)</a:t>
            </a:r>
          </a:p>
        </p:txBody>
      </p:sp>
      <p:sp>
        <p:nvSpPr>
          <p:cNvPr id="3" name="Content Placeholder 2">
            <a:extLst>
              <a:ext uri="{FF2B5EF4-FFF2-40B4-BE49-F238E27FC236}">
                <a16:creationId xmlns:a16="http://schemas.microsoft.com/office/drawing/2014/main" xmlns="" id="{8EE11BC5-AE3D-5A5F-7CAA-5F18485B187F}"/>
              </a:ext>
            </a:extLst>
          </p:cNvPr>
          <p:cNvSpPr>
            <a:spLocks noGrp="1"/>
          </p:cNvSpPr>
          <p:nvPr>
            <p:ph idx="1"/>
          </p:nvPr>
        </p:nvSpPr>
        <p:spPr/>
        <p:txBody>
          <a:bodyPr>
            <a:noAutofit/>
          </a:bodyPr>
          <a:lstStyle/>
          <a:p>
            <a:pPr algn="l"/>
            <a:r>
              <a:rPr lang="en-US" sz="2000" b="1" dirty="0">
                <a:solidFill>
                  <a:schemeClr val="tx1">
                    <a:lumMod val="95000"/>
                    <a:lumOff val="5000"/>
                  </a:schemeClr>
                </a:solidFill>
                <a:effectLst/>
                <a:latin typeface="+mj-lt"/>
              </a:rPr>
              <a:t>RSA, which stands for Rivest-Shamir-Adleman, is a widely used public-key encryption algorithm. It was first proposed by Ronald Rivest, Adi Shamir, and Leonard Adleman in 1977 and remains one of the most popular and secure encryption methods.</a:t>
            </a:r>
          </a:p>
          <a:p>
            <a:pPr algn="l"/>
            <a:r>
              <a:rPr lang="en-US" sz="2000" b="1" dirty="0">
                <a:solidFill>
                  <a:schemeClr val="tx1">
                    <a:lumMod val="95000"/>
                    <a:lumOff val="5000"/>
                  </a:schemeClr>
                </a:solidFill>
                <a:effectLst/>
                <a:latin typeface="+mj-lt"/>
              </a:rPr>
              <a:t>RSA is a form of asymmetric encryption, meaning it uses a pair of keys: a public key and a private key. The public key is used for encryption, while the private key is used for decryption. The keys are mathematically related, but it is computationally infeasible to determine the private key from the public key.</a:t>
            </a:r>
          </a:p>
          <a:p>
            <a:pPr algn="l"/>
            <a:r>
              <a:rPr lang="en-US" sz="2000" b="1" dirty="0">
                <a:solidFill>
                  <a:schemeClr val="tx1">
                    <a:lumMod val="95000"/>
                    <a:lumOff val="5000"/>
                  </a:schemeClr>
                </a:solidFill>
                <a:effectLst/>
                <a:latin typeface="+mj-lt"/>
              </a:rPr>
              <a:t>The RSA algorithm is based on the difficulty of factoring large composite numbers into their prime factors. Here's a high-level overview of how RSA encryption and decryption work:</a:t>
            </a:r>
          </a:p>
          <a:p>
            <a:pPr marL="0" indent="0" algn="l">
              <a:buNone/>
            </a:pPr>
            <a:endParaRPr lang="en-IN" sz="2000" b="1" dirty="0">
              <a:solidFill>
                <a:schemeClr val="tx1">
                  <a:lumMod val="95000"/>
                  <a:lumOff val="5000"/>
                </a:schemeClr>
              </a:solidFill>
              <a:effectLst/>
              <a:latin typeface="+mj-lt"/>
            </a:endParaRPr>
          </a:p>
          <a:p>
            <a:pPr algn="l"/>
            <a:r>
              <a:rPr lang="en-US" sz="2000" b="1" dirty="0">
                <a:solidFill>
                  <a:schemeClr val="tx1">
                    <a:lumMod val="95000"/>
                    <a:lumOff val="5000"/>
                  </a:schemeClr>
                </a:solidFill>
                <a:effectLst/>
                <a:latin typeface="+mj-lt"/>
              </a:rPr>
              <a:t>The security of RSA is based on the difficulty of factoring large numbers. Breaking RSA encryption requires factoring the modulus, n, into its prime factors, which becomes computationally expensive as the size of the numbers increases. Therefore, the security of RSA relies on the assumption that factoring large numbers is a difficult problem.</a:t>
            </a:r>
          </a:p>
          <a:p>
            <a:pPr marL="0" indent="0">
              <a:buNone/>
            </a:pPr>
            <a:r>
              <a:rPr lang="en-US" sz="2000" b="1" dirty="0">
                <a:solidFill>
                  <a:schemeClr val="tx1">
                    <a:lumMod val="95000"/>
                    <a:lumOff val="5000"/>
                  </a:schemeClr>
                </a:solidFill>
                <a:latin typeface="+mj-lt"/>
              </a:rPr>
              <a:t/>
            </a:r>
            <a:br>
              <a:rPr lang="en-US" sz="2000" b="1" dirty="0">
                <a:solidFill>
                  <a:schemeClr val="tx1">
                    <a:lumMod val="95000"/>
                    <a:lumOff val="5000"/>
                  </a:schemeClr>
                </a:solidFill>
                <a:latin typeface="+mj-lt"/>
              </a:rPr>
            </a:br>
            <a:r>
              <a:rPr lang="en-IN" sz="2000" b="1" dirty="0">
                <a:solidFill>
                  <a:schemeClr val="tx1">
                    <a:lumMod val="95000"/>
                    <a:lumOff val="5000"/>
                  </a:schemeClr>
                </a:solidFill>
                <a:effectLst/>
                <a:latin typeface="+mj-lt"/>
              </a:rPr>
              <a:t/>
            </a:r>
            <a:br>
              <a:rPr lang="en-IN" sz="2000" b="1" dirty="0">
                <a:solidFill>
                  <a:schemeClr val="tx1">
                    <a:lumMod val="95000"/>
                    <a:lumOff val="5000"/>
                  </a:schemeClr>
                </a:solidFill>
                <a:effectLst/>
                <a:latin typeface="+mj-lt"/>
              </a:rPr>
            </a:br>
            <a:r>
              <a:rPr lang="en-US" sz="2000" b="1" dirty="0">
                <a:solidFill>
                  <a:schemeClr val="tx1">
                    <a:lumMod val="95000"/>
                    <a:lumOff val="5000"/>
                  </a:schemeClr>
                </a:solidFill>
                <a:effectLst/>
                <a:latin typeface="+mj-lt"/>
              </a:rPr>
              <a:t/>
            </a:r>
            <a:br>
              <a:rPr lang="en-US" sz="2000" b="1" dirty="0">
                <a:solidFill>
                  <a:schemeClr val="tx1">
                    <a:lumMod val="95000"/>
                    <a:lumOff val="5000"/>
                  </a:schemeClr>
                </a:solidFill>
                <a:effectLst/>
                <a:latin typeface="+mj-lt"/>
              </a:rPr>
            </a:br>
            <a:r>
              <a:rPr lang="en-US" sz="2000" b="1" dirty="0">
                <a:solidFill>
                  <a:schemeClr val="tx1">
                    <a:lumMod val="95000"/>
                    <a:lumOff val="5000"/>
                  </a:schemeClr>
                </a:solidFill>
                <a:latin typeface="+mj-lt"/>
              </a:rPr>
              <a:t/>
            </a:r>
            <a:br>
              <a:rPr lang="en-US" sz="2000" b="1" dirty="0">
                <a:solidFill>
                  <a:schemeClr val="tx1">
                    <a:lumMod val="95000"/>
                    <a:lumOff val="5000"/>
                  </a:schemeClr>
                </a:solidFill>
                <a:latin typeface="+mj-lt"/>
              </a:rPr>
            </a:br>
            <a:r>
              <a:rPr lang="en-US" sz="2000" b="1" dirty="0">
                <a:solidFill>
                  <a:schemeClr val="tx1">
                    <a:lumMod val="95000"/>
                    <a:lumOff val="5000"/>
                  </a:schemeClr>
                </a:solidFill>
                <a:latin typeface="+mj-lt"/>
              </a:rPr>
              <a:t/>
            </a:r>
            <a:br>
              <a:rPr lang="en-US" sz="2000" b="1" dirty="0">
                <a:solidFill>
                  <a:schemeClr val="tx1">
                    <a:lumMod val="95000"/>
                    <a:lumOff val="5000"/>
                  </a:schemeClr>
                </a:solidFill>
                <a:latin typeface="+mj-lt"/>
              </a:rPr>
            </a:br>
            <a:endParaRPr lang="en-IN" sz="2000" b="1" dirty="0">
              <a:solidFill>
                <a:schemeClr val="tx1">
                  <a:lumMod val="95000"/>
                  <a:lumOff val="5000"/>
                </a:schemeClr>
              </a:solidFill>
              <a:latin typeface="+mj-lt"/>
            </a:endParaRPr>
          </a:p>
        </p:txBody>
      </p:sp>
    </p:spTree>
    <p:extLst>
      <p:ext uri="{BB962C8B-B14F-4D97-AF65-F5344CB8AC3E}">
        <p14:creationId xmlns:p14="http://schemas.microsoft.com/office/powerpoint/2010/main" val="1341105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9B8C71E-3ACA-04C2-5616-D086D671986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377388" y="671332"/>
            <a:ext cx="8854632" cy="5486400"/>
          </a:xfrm>
          <a:prstGeom prst="rect">
            <a:avLst/>
          </a:prstGeom>
        </p:spPr>
      </p:pic>
    </p:spTree>
    <p:extLst>
      <p:ext uri="{BB962C8B-B14F-4D97-AF65-F5344CB8AC3E}">
        <p14:creationId xmlns:p14="http://schemas.microsoft.com/office/powerpoint/2010/main" val="4149856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EA8576-BB2E-8E4E-82A4-2E3AB4E2F226}"/>
              </a:ext>
            </a:extLst>
          </p:cNvPr>
          <p:cNvSpPr>
            <a:spLocks noGrp="1"/>
          </p:cNvSpPr>
          <p:nvPr>
            <p:ph type="title"/>
          </p:nvPr>
        </p:nvSpPr>
        <p:spPr/>
        <p:txBody>
          <a:bodyPr/>
          <a:lstStyle/>
          <a:p>
            <a:r>
              <a:rPr lang="en-IN" dirty="0">
                <a:solidFill>
                  <a:srgbClr val="FF0000"/>
                </a:solidFill>
                <a:latin typeface="Algerian" panose="04020705040A02060702" pitchFamily="82" charset="0"/>
              </a:rPr>
              <a:t>Elliptic-curve cryptography (ECC)</a:t>
            </a:r>
          </a:p>
        </p:txBody>
      </p:sp>
      <p:sp>
        <p:nvSpPr>
          <p:cNvPr id="3" name="Content Placeholder 2">
            <a:extLst>
              <a:ext uri="{FF2B5EF4-FFF2-40B4-BE49-F238E27FC236}">
                <a16:creationId xmlns:a16="http://schemas.microsoft.com/office/drawing/2014/main" xmlns="" id="{0103B86E-AB6F-5ABC-A4F2-3FC8A0C69664}"/>
              </a:ext>
            </a:extLst>
          </p:cNvPr>
          <p:cNvSpPr>
            <a:spLocks noGrp="1"/>
          </p:cNvSpPr>
          <p:nvPr>
            <p:ph idx="1"/>
          </p:nvPr>
        </p:nvSpPr>
        <p:spPr/>
        <p:txBody>
          <a:bodyPr>
            <a:normAutofit/>
          </a:bodyPr>
          <a:lstStyle/>
          <a:p>
            <a:pPr algn="l"/>
            <a:r>
              <a:rPr lang="en-US" sz="2000" b="1" i="0" dirty="0">
                <a:solidFill>
                  <a:srgbClr val="374151"/>
                </a:solidFill>
                <a:effectLst/>
                <a:latin typeface="+mj-lt"/>
              </a:rPr>
              <a:t>Elliptic-curve cryptography (ECC) is a type of public-key cryptography that relies on the mathematics of elliptic curves over finite fields. It is widely used for secure communication and data encryption in various applications, including secure internet protocols, digital signatures, and secure key exchange</a:t>
            </a:r>
            <a:r>
              <a:rPr lang="en-US" sz="2000" b="1" i="0" dirty="0" smtClean="0">
                <a:solidFill>
                  <a:srgbClr val="374151"/>
                </a:solidFill>
                <a:effectLst/>
                <a:latin typeface="+mj-lt"/>
              </a:rPr>
              <a:t>.</a:t>
            </a:r>
          </a:p>
          <a:p>
            <a:pPr marL="0" indent="0" algn="l">
              <a:buNone/>
            </a:pPr>
            <a:endParaRPr lang="en-US" sz="2000" b="1" i="0" dirty="0">
              <a:solidFill>
                <a:srgbClr val="374151"/>
              </a:solidFill>
              <a:effectLst/>
              <a:latin typeface="+mj-lt"/>
            </a:endParaRPr>
          </a:p>
          <a:p>
            <a:pPr algn="l"/>
            <a:r>
              <a:rPr lang="en-US" sz="2000" b="1" i="0" dirty="0">
                <a:solidFill>
                  <a:srgbClr val="374151"/>
                </a:solidFill>
                <a:effectLst/>
                <a:latin typeface="+mj-lt"/>
              </a:rPr>
              <a:t>The fundamental idea behind ECC is based on the difficulty of solving the elliptic curve discrete logarithm problem (ECDLP). The ECDLP states that given a point P on an elliptic curve E, it is computationally difficult to find an integer k such that </a:t>
            </a:r>
            <a:r>
              <a:rPr lang="en-US" sz="2000" b="1" i="0" dirty="0" err="1">
                <a:solidFill>
                  <a:srgbClr val="374151"/>
                </a:solidFill>
                <a:effectLst/>
                <a:latin typeface="+mj-lt"/>
              </a:rPr>
              <a:t>kP</a:t>
            </a:r>
            <a:r>
              <a:rPr lang="en-US" sz="2000" b="1" i="0" dirty="0">
                <a:solidFill>
                  <a:srgbClr val="374151"/>
                </a:solidFill>
                <a:effectLst/>
                <a:latin typeface="+mj-lt"/>
              </a:rPr>
              <a:t> = Q, where Q is another point on the curve. This property makes ECC resistant to attacks using classical computers as well as quantum computers</a:t>
            </a:r>
            <a:r>
              <a:rPr lang="en-US" sz="2000" b="1" i="0" dirty="0" smtClean="0">
                <a:solidFill>
                  <a:srgbClr val="374151"/>
                </a:solidFill>
                <a:effectLst/>
                <a:latin typeface="+mj-lt"/>
              </a:rPr>
              <a:t>.</a:t>
            </a:r>
          </a:p>
          <a:p>
            <a:pPr marL="0" indent="0" algn="l">
              <a:buNone/>
            </a:pPr>
            <a:endParaRPr lang="en-US" sz="2000" b="1" i="0" dirty="0">
              <a:solidFill>
                <a:srgbClr val="374151"/>
              </a:solidFill>
              <a:effectLst/>
              <a:latin typeface="+mj-lt"/>
            </a:endParaRPr>
          </a:p>
          <a:p>
            <a:pPr algn="l"/>
            <a:r>
              <a:rPr lang="en-US" sz="2000" b="1" i="0" dirty="0">
                <a:solidFill>
                  <a:srgbClr val="374151"/>
                </a:solidFill>
                <a:effectLst/>
                <a:latin typeface="+mj-lt"/>
              </a:rPr>
              <a:t>Compared to other public-key cryptosystems like RSA or DSA, ECC offers several advantages:</a:t>
            </a:r>
          </a:p>
          <a:p>
            <a:endParaRPr lang="en-IN" sz="2000" b="1" dirty="0">
              <a:latin typeface="+mj-lt"/>
            </a:endParaRPr>
          </a:p>
        </p:txBody>
      </p:sp>
    </p:spTree>
    <p:extLst>
      <p:ext uri="{BB962C8B-B14F-4D97-AF65-F5344CB8AC3E}">
        <p14:creationId xmlns:p14="http://schemas.microsoft.com/office/powerpoint/2010/main" val="359494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6724F9F-EF53-35A0-D7BE-9D152CCDD44A}"/>
              </a:ext>
            </a:extLst>
          </p:cNvPr>
          <p:cNvSpPr>
            <a:spLocks noGrp="1"/>
          </p:cNvSpPr>
          <p:nvPr>
            <p:ph idx="1"/>
          </p:nvPr>
        </p:nvSpPr>
        <p:spPr>
          <a:xfrm>
            <a:off x="681136" y="365125"/>
            <a:ext cx="10672664" cy="5811838"/>
          </a:xfrm>
        </p:spPr>
        <p:txBody>
          <a:bodyPr>
            <a:noAutofit/>
          </a:bodyPr>
          <a:lstStyle/>
          <a:p>
            <a:pPr algn="l">
              <a:buFont typeface="+mj-lt"/>
              <a:buAutoNum type="arabicPeriod"/>
            </a:pPr>
            <a:r>
              <a:rPr lang="en-US" sz="2400" b="1" dirty="0">
                <a:solidFill>
                  <a:schemeClr val="tx1">
                    <a:lumMod val="85000"/>
                    <a:lumOff val="15000"/>
                  </a:schemeClr>
                </a:solidFill>
                <a:effectLst/>
                <a:latin typeface="+mj-lt"/>
              </a:rPr>
              <a:t>Shorter key sizes: ECC provides equivalent security to other systems using much shorter key lengths. For example, a 256-bit ECC key is considered to provide roughly the same level of security as a 3072-bit RSA key</a:t>
            </a:r>
            <a:r>
              <a:rPr lang="en-US" sz="2400" b="1" dirty="0" smtClean="0">
                <a:solidFill>
                  <a:schemeClr val="tx1">
                    <a:lumMod val="85000"/>
                    <a:lumOff val="15000"/>
                  </a:schemeClr>
                </a:solidFill>
                <a:effectLst/>
                <a:latin typeface="+mj-lt"/>
              </a:rPr>
              <a:t>.</a:t>
            </a:r>
            <a:endParaRPr lang="en-US" sz="2400" b="1" dirty="0">
              <a:solidFill>
                <a:schemeClr val="tx1">
                  <a:lumMod val="85000"/>
                  <a:lumOff val="15000"/>
                </a:schemeClr>
              </a:solidFill>
              <a:effectLst/>
              <a:latin typeface="+mj-lt"/>
            </a:endParaRPr>
          </a:p>
          <a:p>
            <a:pPr algn="l">
              <a:buFont typeface="+mj-lt"/>
              <a:buAutoNum type="arabicPeriod"/>
            </a:pPr>
            <a:r>
              <a:rPr lang="en-US" sz="2400" b="1" dirty="0">
                <a:solidFill>
                  <a:schemeClr val="tx1">
                    <a:lumMod val="85000"/>
                    <a:lumOff val="15000"/>
                  </a:schemeClr>
                </a:solidFill>
                <a:effectLst/>
                <a:latin typeface="+mj-lt"/>
              </a:rPr>
              <a:t>Lower computational requirements: ECC operations require less computational power and memory, making it suitable for resource-constrained devices such as smartphones and embedded systems</a:t>
            </a:r>
            <a:r>
              <a:rPr lang="en-US" sz="2400" b="1" dirty="0" smtClean="0">
                <a:solidFill>
                  <a:schemeClr val="tx1">
                    <a:lumMod val="85000"/>
                    <a:lumOff val="15000"/>
                  </a:schemeClr>
                </a:solidFill>
                <a:effectLst/>
                <a:latin typeface="+mj-lt"/>
              </a:rPr>
              <a:t>.</a:t>
            </a:r>
            <a:endParaRPr lang="en-US" sz="2400" b="1" dirty="0">
              <a:solidFill>
                <a:schemeClr val="tx1">
                  <a:lumMod val="85000"/>
                  <a:lumOff val="15000"/>
                </a:schemeClr>
              </a:solidFill>
              <a:effectLst/>
              <a:latin typeface="+mj-lt"/>
            </a:endParaRPr>
          </a:p>
          <a:p>
            <a:pPr algn="l">
              <a:buFont typeface="+mj-lt"/>
              <a:buAutoNum type="arabicPeriod"/>
            </a:pPr>
            <a:r>
              <a:rPr lang="en-US" sz="2400" b="1" dirty="0">
                <a:solidFill>
                  <a:schemeClr val="tx1">
                    <a:lumMod val="85000"/>
                    <a:lumOff val="15000"/>
                  </a:schemeClr>
                </a:solidFill>
                <a:effectLst/>
                <a:latin typeface="+mj-lt"/>
              </a:rPr>
              <a:t>Efficient performance: ECC algorithms can be implemented with faster execution times compared to other cryptosystems, resulting in quicker encryption, decryption, and key generation operations</a:t>
            </a:r>
            <a:r>
              <a:rPr lang="en-US" sz="2400" b="1" dirty="0" smtClean="0">
                <a:solidFill>
                  <a:schemeClr val="tx1">
                    <a:lumMod val="85000"/>
                    <a:lumOff val="15000"/>
                  </a:schemeClr>
                </a:solidFill>
                <a:effectLst/>
                <a:latin typeface="+mj-lt"/>
              </a:rPr>
              <a:t>.</a:t>
            </a:r>
            <a:endParaRPr lang="en-US" sz="2400" b="1" dirty="0">
              <a:solidFill>
                <a:schemeClr val="tx1">
                  <a:lumMod val="85000"/>
                  <a:lumOff val="15000"/>
                </a:schemeClr>
              </a:solidFill>
              <a:effectLst/>
              <a:latin typeface="+mj-lt"/>
            </a:endParaRPr>
          </a:p>
          <a:p>
            <a:pPr algn="l">
              <a:buFont typeface="+mj-lt"/>
              <a:buAutoNum type="arabicPeriod"/>
            </a:pPr>
            <a:r>
              <a:rPr lang="en-US" sz="2400" b="1" dirty="0">
                <a:solidFill>
                  <a:schemeClr val="tx1">
                    <a:lumMod val="85000"/>
                    <a:lumOff val="15000"/>
                  </a:schemeClr>
                </a:solidFill>
                <a:effectLst/>
                <a:latin typeface="+mj-lt"/>
              </a:rPr>
              <a:t>Bandwidth efficiency: ECC algorithms require fewer bits to represent the same level of security, leading to lower bandwidth usage in communication protocols</a:t>
            </a:r>
            <a:r>
              <a:rPr lang="en-US" sz="2400" b="1" dirty="0" smtClean="0">
                <a:solidFill>
                  <a:schemeClr val="tx1">
                    <a:lumMod val="85000"/>
                    <a:lumOff val="15000"/>
                  </a:schemeClr>
                </a:solidFill>
                <a:effectLst/>
                <a:latin typeface="+mj-lt"/>
              </a:rPr>
              <a:t>.</a:t>
            </a:r>
            <a:endParaRPr lang="en-US" sz="2400" b="1" dirty="0">
              <a:solidFill>
                <a:schemeClr val="tx1">
                  <a:lumMod val="85000"/>
                  <a:lumOff val="15000"/>
                </a:schemeClr>
              </a:solidFill>
              <a:effectLst/>
              <a:latin typeface="+mj-lt"/>
            </a:endParaRPr>
          </a:p>
          <a:p>
            <a:pPr marL="0" indent="0" algn="l">
              <a:buNone/>
            </a:pPr>
            <a:r>
              <a:rPr lang="en-US" sz="2400" b="1" dirty="0" smtClean="0">
                <a:solidFill>
                  <a:schemeClr val="tx1">
                    <a:lumMod val="85000"/>
                    <a:lumOff val="15000"/>
                  </a:schemeClr>
                </a:solidFill>
                <a:effectLst/>
                <a:latin typeface="+mj-lt"/>
              </a:rPr>
              <a:t>5. It's </a:t>
            </a:r>
            <a:r>
              <a:rPr lang="en-US" sz="2400" b="1" dirty="0">
                <a:solidFill>
                  <a:schemeClr val="tx1">
                    <a:lumMod val="85000"/>
                    <a:lumOff val="15000"/>
                  </a:schemeClr>
                </a:solidFill>
                <a:effectLst/>
                <a:latin typeface="+mj-lt"/>
              </a:rPr>
              <a:t>worth mentioning that ECC is not without challenges. The security of ECC relies on the proper </a:t>
            </a:r>
            <a:r>
              <a:rPr lang="en-US" sz="2400" b="1" dirty="0" smtClean="0">
                <a:solidFill>
                  <a:schemeClr val="tx1">
                    <a:lumMod val="85000"/>
                    <a:lumOff val="15000"/>
                  </a:schemeClr>
                </a:solidFill>
                <a:effectLst/>
                <a:latin typeface="+mj-lt"/>
              </a:rPr>
              <a:t>choice </a:t>
            </a:r>
            <a:r>
              <a:rPr lang="en-US" sz="2400" b="1" dirty="0">
                <a:solidFill>
                  <a:schemeClr val="tx1">
                    <a:lumMod val="85000"/>
                    <a:lumOff val="15000"/>
                  </a:schemeClr>
                </a:solidFill>
                <a:effectLst/>
                <a:latin typeface="+mj-lt"/>
              </a:rPr>
              <a:t>of elliptic curves and the correct implementation of algorithms. If weak curves are used or if there are implementation flaws, the security of the system can be compromised. Therefore, it is important to follow best practices and standards when deploying ECC in real-world applications.</a:t>
            </a:r>
          </a:p>
          <a:p>
            <a:endParaRPr lang="en-IN" sz="2400" b="1" dirty="0">
              <a:solidFill>
                <a:schemeClr val="tx1">
                  <a:lumMod val="85000"/>
                  <a:lumOff val="15000"/>
                </a:schemeClr>
              </a:solidFill>
              <a:latin typeface="+mj-lt"/>
            </a:endParaRPr>
          </a:p>
        </p:txBody>
      </p:sp>
    </p:spTree>
    <p:extLst>
      <p:ext uri="{BB962C8B-B14F-4D97-AF65-F5344CB8AC3E}">
        <p14:creationId xmlns:p14="http://schemas.microsoft.com/office/powerpoint/2010/main" val="4192214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FB690C6-C7C1-70F3-56C8-CC3D020752F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 y="-356891"/>
            <a:ext cx="12280394" cy="7308198"/>
          </a:xfrm>
          <a:prstGeom prst="rect">
            <a:avLst/>
          </a:prstGeom>
        </p:spPr>
      </p:pic>
      <p:sp>
        <p:nvSpPr>
          <p:cNvPr id="4" name="TextBox 3">
            <a:extLst>
              <a:ext uri="{FF2B5EF4-FFF2-40B4-BE49-F238E27FC236}">
                <a16:creationId xmlns:a16="http://schemas.microsoft.com/office/drawing/2014/main" xmlns="" id="{70BBAC50-7F8B-4EB6-8100-A7ECF6629FE2}"/>
              </a:ext>
            </a:extLst>
          </p:cNvPr>
          <p:cNvSpPr txBox="1"/>
          <p:nvPr/>
        </p:nvSpPr>
        <p:spPr>
          <a:xfrm>
            <a:off x="8005666" y="7056038"/>
            <a:ext cx="2985796" cy="235706"/>
          </a:xfrm>
          <a:prstGeom prst="rect">
            <a:avLst/>
          </a:prstGeom>
          <a:noFill/>
        </p:spPr>
        <p:txBody>
          <a:bodyPr wrap="square" rtlCol="0">
            <a:spAutoFit/>
          </a:bodyPr>
          <a:lstStyle/>
          <a:p>
            <a:r>
              <a:rPr lang="en-IN" sz="900">
                <a:hlinkClick r:id="rId3" tooltip="http://crypto.stackexchange.com/questions/45217/how-can-we-generate-a-shared-key-from-two-key-pairs-for-an-ecc-implementation"/>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922096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1320C4-3EBA-ECD3-2BC2-2EDAFE4437D9}"/>
              </a:ext>
            </a:extLst>
          </p:cNvPr>
          <p:cNvSpPr>
            <a:spLocks noGrp="1"/>
          </p:cNvSpPr>
          <p:nvPr>
            <p:ph type="title"/>
          </p:nvPr>
        </p:nvSpPr>
        <p:spPr/>
        <p:txBody>
          <a:bodyPr>
            <a:normAutofit/>
          </a:bodyPr>
          <a:lstStyle/>
          <a:p>
            <a:r>
              <a:rPr lang="en-IN" b="1" dirty="0" err="1">
                <a:solidFill>
                  <a:srgbClr val="00B050"/>
                </a:solidFill>
                <a:highlight>
                  <a:srgbClr val="FFFFFF"/>
                </a:highlight>
                <a:latin typeface="Algerian" panose="04020705040A02060702" pitchFamily="82" charset="0"/>
                <a:ea typeface="Arial" panose="020B0604020202020204" pitchFamily="34" charset="0"/>
              </a:rPr>
              <a:t>CypherPunk</a:t>
            </a:r>
            <a:r>
              <a:rPr lang="en-IN" b="1" dirty="0">
                <a:solidFill>
                  <a:srgbClr val="00B050"/>
                </a:solidFill>
                <a:effectLst/>
                <a:highlight>
                  <a:srgbClr val="FFFFFF"/>
                </a:highlight>
                <a:latin typeface="Algerian" panose="04020705040A02060702" pitchFamily="82" charset="0"/>
                <a:ea typeface="Arial" panose="020B0604020202020204" pitchFamily="34" charset="0"/>
              </a:rPr>
              <a:t> </a:t>
            </a:r>
            <a:r>
              <a:rPr lang="en-IN" b="1" dirty="0">
                <a:solidFill>
                  <a:srgbClr val="00B050"/>
                </a:solidFill>
                <a:highlight>
                  <a:srgbClr val="FFFFFF"/>
                </a:highlight>
                <a:latin typeface="Algerian" panose="04020705040A02060702" pitchFamily="82" charset="0"/>
                <a:ea typeface="Arial" panose="020B0604020202020204" pitchFamily="34" charset="0"/>
              </a:rPr>
              <a:t>[1992]:</a:t>
            </a:r>
            <a:r>
              <a:rPr lang="en-IN" dirty="0">
                <a:solidFill>
                  <a:srgbClr val="00B050"/>
                </a:solidFill>
                <a:effectLst/>
                <a:latin typeface="Algerian" panose="04020705040A02060702" pitchFamily="82" charset="0"/>
                <a:ea typeface="Arial" panose="020B0604020202020204" pitchFamily="34" charset="0"/>
              </a:rPr>
              <a:t/>
            </a:r>
            <a:br>
              <a:rPr lang="en-IN" dirty="0">
                <a:solidFill>
                  <a:srgbClr val="00B050"/>
                </a:solidFill>
                <a:effectLst/>
                <a:latin typeface="Algerian" panose="04020705040A02060702" pitchFamily="82" charset="0"/>
                <a:ea typeface="Arial" panose="020B0604020202020204" pitchFamily="34" charset="0"/>
              </a:rPr>
            </a:br>
            <a:endParaRPr lang="en-IN" dirty="0">
              <a:solidFill>
                <a:srgbClr val="00B050"/>
              </a:solidFill>
              <a:latin typeface="Algerian" panose="04020705040A02060702" pitchFamily="82" charset="0"/>
            </a:endParaRPr>
          </a:p>
        </p:txBody>
      </p:sp>
      <p:sp>
        <p:nvSpPr>
          <p:cNvPr id="3" name="Content Placeholder 2">
            <a:extLst>
              <a:ext uri="{FF2B5EF4-FFF2-40B4-BE49-F238E27FC236}">
                <a16:creationId xmlns:a16="http://schemas.microsoft.com/office/drawing/2014/main" xmlns="" id="{F62394FB-33F0-5E9C-A9C3-3B9178C02F75}"/>
              </a:ext>
            </a:extLst>
          </p:cNvPr>
          <p:cNvSpPr>
            <a:spLocks noGrp="1"/>
          </p:cNvSpPr>
          <p:nvPr>
            <p:ph idx="1"/>
          </p:nvPr>
        </p:nvSpPr>
        <p:spPr>
          <a:xfrm>
            <a:off x="241300" y="1216025"/>
            <a:ext cx="10515600" cy="4351338"/>
          </a:xfrm>
        </p:spPr>
        <p:txBody>
          <a:bodyPr>
            <a:noAutofit/>
          </a:bodyPr>
          <a:lstStyle/>
          <a:p>
            <a:pPr algn="l"/>
            <a:r>
              <a:rPr lang="en-US" sz="2000" b="1" i="0" dirty="0" err="1" smtClean="0">
                <a:solidFill>
                  <a:schemeClr val="tx1">
                    <a:lumMod val="85000"/>
                    <a:lumOff val="15000"/>
                  </a:schemeClr>
                </a:solidFill>
                <a:effectLst/>
                <a:latin typeface="+mj-lt"/>
              </a:rPr>
              <a:t>Cypherpunk</a:t>
            </a:r>
            <a:r>
              <a:rPr lang="en-US" sz="2000" b="1" i="0" dirty="0" smtClean="0">
                <a:solidFill>
                  <a:schemeClr val="tx1">
                    <a:lumMod val="85000"/>
                    <a:lumOff val="15000"/>
                  </a:schemeClr>
                </a:solidFill>
                <a:effectLst/>
                <a:latin typeface="+mj-lt"/>
              </a:rPr>
              <a:t> refers to a movement that emerged in the early 1990s, primarily composed of individuals who advocated for widespread use of strong cryptography and privacy-enhancing technologies. The term "</a:t>
            </a:r>
            <a:r>
              <a:rPr lang="en-US" sz="2000" b="1" i="0" dirty="0" err="1" smtClean="0">
                <a:solidFill>
                  <a:schemeClr val="tx1">
                    <a:lumMod val="85000"/>
                    <a:lumOff val="15000"/>
                  </a:schemeClr>
                </a:solidFill>
                <a:effectLst/>
                <a:latin typeface="+mj-lt"/>
              </a:rPr>
              <a:t>cypherpunk</a:t>
            </a:r>
            <a:r>
              <a:rPr lang="en-US" sz="2000" b="1" i="0" dirty="0" smtClean="0">
                <a:solidFill>
                  <a:schemeClr val="tx1">
                    <a:lumMod val="85000"/>
                    <a:lumOff val="15000"/>
                  </a:schemeClr>
                </a:solidFill>
                <a:effectLst/>
                <a:latin typeface="+mj-lt"/>
              </a:rPr>
              <a:t>" is a combination of "cypher," which refers to encryption, and "punk," which symbolizes the rebellious and DIY (do-it-yourself) ethos of the movement.</a:t>
            </a:r>
          </a:p>
          <a:p>
            <a:pPr algn="l"/>
            <a:endParaRPr lang="en-US" sz="2000" b="1" i="0" dirty="0" smtClean="0">
              <a:solidFill>
                <a:schemeClr val="tx1">
                  <a:lumMod val="85000"/>
                  <a:lumOff val="15000"/>
                </a:schemeClr>
              </a:solidFill>
              <a:effectLst/>
              <a:latin typeface="+mj-lt"/>
            </a:endParaRPr>
          </a:p>
          <a:p>
            <a:pPr algn="l"/>
            <a:r>
              <a:rPr lang="en-US" sz="2000" b="1" i="0" dirty="0" smtClean="0">
                <a:solidFill>
                  <a:schemeClr val="tx1">
                    <a:lumMod val="85000"/>
                    <a:lumOff val="15000"/>
                  </a:schemeClr>
                </a:solidFill>
                <a:effectLst/>
                <a:latin typeface="+mj-lt"/>
              </a:rPr>
              <a:t>The </a:t>
            </a:r>
            <a:r>
              <a:rPr lang="en-US" sz="2000" b="1" i="0" dirty="0" err="1" smtClean="0">
                <a:solidFill>
                  <a:schemeClr val="tx1">
                    <a:lumMod val="85000"/>
                    <a:lumOff val="15000"/>
                  </a:schemeClr>
                </a:solidFill>
                <a:effectLst/>
                <a:latin typeface="+mj-lt"/>
              </a:rPr>
              <a:t>cypherpunks</a:t>
            </a:r>
            <a:r>
              <a:rPr lang="en-US" sz="2000" b="1" i="0" dirty="0" smtClean="0">
                <a:solidFill>
                  <a:schemeClr val="tx1">
                    <a:lumMod val="85000"/>
                    <a:lumOff val="15000"/>
                  </a:schemeClr>
                </a:solidFill>
                <a:effectLst/>
                <a:latin typeface="+mj-lt"/>
              </a:rPr>
              <a:t> aimed to promote privacy, individual liberties, and freedom of expression in the digital realm. They recognized the growing importance of cryptography in protecting personal information and securing communications in an increasingly interconnected world. Their ideas and discussions centered around using cryptography as a tool to resist government surveillance, censorship, and control.</a:t>
            </a:r>
          </a:p>
          <a:p>
            <a:pPr algn="l"/>
            <a:endParaRPr lang="en-US" sz="2000" b="1" i="0" dirty="0" smtClean="0">
              <a:solidFill>
                <a:schemeClr val="tx1">
                  <a:lumMod val="85000"/>
                  <a:lumOff val="15000"/>
                </a:schemeClr>
              </a:solidFill>
              <a:effectLst/>
              <a:latin typeface="+mj-lt"/>
            </a:endParaRPr>
          </a:p>
          <a:p>
            <a:pPr algn="l"/>
            <a:r>
              <a:rPr lang="en-US" sz="2000" b="1" i="0" dirty="0" smtClean="0">
                <a:solidFill>
                  <a:schemeClr val="tx1">
                    <a:lumMod val="85000"/>
                    <a:lumOff val="15000"/>
                  </a:schemeClr>
                </a:solidFill>
                <a:effectLst/>
                <a:latin typeface="+mj-lt"/>
              </a:rPr>
              <a:t>The movement attracted a diverse group of individuals, including computer scientists, mathematicians, activists, and hackers. They engaged in discussions and debates on online forums, such as the </a:t>
            </a:r>
            <a:r>
              <a:rPr lang="en-US" sz="2000" b="1" i="0" dirty="0" err="1" smtClean="0">
                <a:solidFill>
                  <a:schemeClr val="tx1">
                    <a:lumMod val="85000"/>
                    <a:lumOff val="15000"/>
                  </a:schemeClr>
                </a:solidFill>
                <a:effectLst/>
                <a:latin typeface="+mj-lt"/>
              </a:rPr>
              <a:t>Cypherpunks</a:t>
            </a:r>
            <a:r>
              <a:rPr lang="en-US" sz="2000" b="1" i="0" dirty="0" smtClean="0">
                <a:solidFill>
                  <a:schemeClr val="tx1">
                    <a:lumMod val="85000"/>
                    <a:lumOff val="15000"/>
                  </a:schemeClr>
                </a:solidFill>
                <a:effectLst/>
                <a:latin typeface="+mj-lt"/>
              </a:rPr>
              <a:t> mailing list, where they exchanged ideas, developed cryptographic protocols, and explored ways to empower individuals through technology.</a:t>
            </a:r>
          </a:p>
          <a:p>
            <a:endParaRPr lang="en-IN" sz="2000" b="1" dirty="0">
              <a:solidFill>
                <a:schemeClr val="tx1">
                  <a:lumMod val="85000"/>
                  <a:lumOff val="15000"/>
                </a:schemeClr>
              </a:solidFill>
              <a:latin typeface="+mj-lt"/>
            </a:endParaRPr>
          </a:p>
        </p:txBody>
      </p:sp>
    </p:spTree>
    <p:extLst>
      <p:ext uri="{BB962C8B-B14F-4D97-AF65-F5344CB8AC3E}">
        <p14:creationId xmlns:p14="http://schemas.microsoft.com/office/powerpoint/2010/main" val="2599723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736600" y="962025"/>
            <a:ext cx="10515600" cy="4351338"/>
          </a:xfrm>
        </p:spPr>
        <p:txBody>
          <a:bodyPr>
            <a:normAutofit/>
          </a:bodyPr>
          <a:lstStyle/>
          <a:p>
            <a:r>
              <a:rPr lang="en-US" sz="2000" b="1" dirty="0">
                <a:solidFill>
                  <a:schemeClr val="tx1">
                    <a:lumMod val="85000"/>
                    <a:lumOff val="15000"/>
                  </a:schemeClr>
                </a:solidFill>
                <a:latin typeface="+mj-lt"/>
              </a:rPr>
              <a:t>Although the original </a:t>
            </a:r>
            <a:r>
              <a:rPr lang="en-US" sz="2000" b="1" dirty="0" err="1">
                <a:solidFill>
                  <a:schemeClr val="tx1">
                    <a:lumMod val="85000"/>
                    <a:lumOff val="15000"/>
                  </a:schemeClr>
                </a:solidFill>
                <a:latin typeface="+mj-lt"/>
              </a:rPr>
              <a:t>cypherpunk</a:t>
            </a:r>
            <a:r>
              <a:rPr lang="en-US" sz="2000" b="1" dirty="0">
                <a:solidFill>
                  <a:schemeClr val="tx1">
                    <a:lumMod val="85000"/>
                    <a:lumOff val="15000"/>
                  </a:schemeClr>
                </a:solidFill>
                <a:latin typeface="+mj-lt"/>
              </a:rPr>
              <a:t> movement faded over time, its ideas and principles continue to influence discussions around privacy, cryptography, and online freedoms. The concepts advocated by </a:t>
            </a:r>
            <a:r>
              <a:rPr lang="en-US" sz="2000" b="1" dirty="0" err="1">
                <a:solidFill>
                  <a:schemeClr val="tx1">
                    <a:lumMod val="85000"/>
                    <a:lumOff val="15000"/>
                  </a:schemeClr>
                </a:solidFill>
                <a:latin typeface="+mj-lt"/>
              </a:rPr>
              <a:t>cypherpunks</a:t>
            </a:r>
            <a:r>
              <a:rPr lang="en-US" sz="2000" b="1" dirty="0">
                <a:solidFill>
                  <a:schemeClr val="tx1">
                    <a:lumMod val="85000"/>
                    <a:lumOff val="15000"/>
                  </a:schemeClr>
                </a:solidFill>
                <a:latin typeface="+mj-lt"/>
              </a:rPr>
              <a:t> remain relevant in the context of debates on surveillance, encryption, data protection, and the balance between security and privacy </a:t>
            </a:r>
            <a:r>
              <a:rPr lang="en-US" sz="2000" b="1" dirty="0" smtClean="0">
                <a:solidFill>
                  <a:schemeClr val="tx1">
                    <a:lumMod val="85000"/>
                    <a:lumOff val="15000"/>
                  </a:schemeClr>
                </a:solidFill>
                <a:latin typeface="+mj-lt"/>
              </a:rPr>
              <a:t>in.</a:t>
            </a:r>
          </a:p>
          <a:p>
            <a:endParaRPr lang="en-US" sz="2000" b="1" dirty="0">
              <a:solidFill>
                <a:schemeClr val="tx1">
                  <a:lumMod val="85000"/>
                  <a:lumOff val="15000"/>
                </a:schemeClr>
              </a:solidFill>
              <a:latin typeface="+mj-lt"/>
            </a:endParaRPr>
          </a:p>
          <a:p>
            <a:r>
              <a:rPr lang="en-US" sz="2000" b="1" dirty="0">
                <a:solidFill>
                  <a:schemeClr val="tx1">
                    <a:lumMod val="85000"/>
                    <a:lumOff val="15000"/>
                  </a:schemeClr>
                </a:solidFill>
                <a:latin typeface="+mj-lt"/>
              </a:rPr>
              <a:t>One of the notable contributions of the </a:t>
            </a:r>
            <a:r>
              <a:rPr lang="en-US" sz="2000" b="1" dirty="0" err="1">
                <a:solidFill>
                  <a:schemeClr val="tx1">
                    <a:lumMod val="85000"/>
                    <a:lumOff val="15000"/>
                  </a:schemeClr>
                </a:solidFill>
                <a:latin typeface="+mj-lt"/>
              </a:rPr>
              <a:t>cypherpunks</a:t>
            </a:r>
            <a:r>
              <a:rPr lang="en-US" sz="2000" b="1" dirty="0">
                <a:solidFill>
                  <a:schemeClr val="tx1">
                    <a:lumMod val="85000"/>
                    <a:lumOff val="15000"/>
                  </a:schemeClr>
                </a:solidFill>
                <a:latin typeface="+mj-lt"/>
              </a:rPr>
              <a:t> was the development of anonymous digital currencies. In 2009, an individual or group known as Satoshi </a:t>
            </a:r>
            <a:r>
              <a:rPr lang="en-US" sz="2000" b="1" dirty="0" err="1">
                <a:solidFill>
                  <a:schemeClr val="tx1">
                    <a:lumMod val="85000"/>
                    <a:lumOff val="15000"/>
                  </a:schemeClr>
                </a:solidFill>
                <a:latin typeface="+mj-lt"/>
              </a:rPr>
              <a:t>Nakamoto</a:t>
            </a:r>
            <a:r>
              <a:rPr lang="en-US" sz="2000" b="1" dirty="0">
                <a:solidFill>
                  <a:schemeClr val="tx1">
                    <a:lumMod val="85000"/>
                    <a:lumOff val="15000"/>
                  </a:schemeClr>
                </a:solidFill>
                <a:latin typeface="+mj-lt"/>
              </a:rPr>
              <a:t>, who was influenced by </a:t>
            </a:r>
            <a:r>
              <a:rPr lang="en-US" sz="2000" b="1" dirty="0" err="1">
                <a:solidFill>
                  <a:schemeClr val="tx1">
                    <a:lumMod val="85000"/>
                    <a:lumOff val="15000"/>
                  </a:schemeClr>
                </a:solidFill>
                <a:latin typeface="+mj-lt"/>
              </a:rPr>
              <a:t>cypherpunk</a:t>
            </a:r>
            <a:r>
              <a:rPr lang="en-US" sz="2000" b="1" dirty="0">
                <a:solidFill>
                  <a:schemeClr val="tx1">
                    <a:lumMod val="85000"/>
                    <a:lumOff val="15000"/>
                  </a:schemeClr>
                </a:solidFill>
                <a:latin typeface="+mj-lt"/>
              </a:rPr>
              <a:t> ideas, introduced Bitcoin—a decentralized cryptocurrency that enabled pseudonymous transactions. Bitcoin's underlying technology, </a:t>
            </a:r>
            <a:r>
              <a:rPr lang="en-US" sz="2000" b="1" dirty="0" err="1">
                <a:solidFill>
                  <a:schemeClr val="tx1">
                    <a:lumMod val="85000"/>
                    <a:lumOff val="15000"/>
                  </a:schemeClr>
                </a:solidFill>
                <a:latin typeface="+mj-lt"/>
              </a:rPr>
              <a:t>blockchain</a:t>
            </a:r>
            <a:r>
              <a:rPr lang="en-US" sz="2000" b="1" dirty="0">
                <a:solidFill>
                  <a:schemeClr val="tx1">
                    <a:lumMod val="85000"/>
                    <a:lumOff val="15000"/>
                  </a:schemeClr>
                </a:solidFill>
                <a:latin typeface="+mj-lt"/>
              </a:rPr>
              <a:t>, also drew inspiration from the </a:t>
            </a:r>
            <a:r>
              <a:rPr lang="en-US" sz="2000" b="1" dirty="0" err="1">
                <a:solidFill>
                  <a:schemeClr val="tx1">
                    <a:lumMod val="85000"/>
                    <a:lumOff val="15000"/>
                  </a:schemeClr>
                </a:solidFill>
                <a:latin typeface="+mj-lt"/>
              </a:rPr>
              <a:t>cypherpunk</a:t>
            </a:r>
            <a:r>
              <a:rPr lang="en-US" sz="2000" b="1" dirty="0">
                <a:solidFill>
                  <a:schemeClr val="tx1">
                    <a:lumMod val="85000"/>
                    <a:lumOff val="15000"/>
                  </a:schemeClr>
                </a:solidFill>
                <a:latin typeface="+mj-lt"/>
              </a:rPr>
              <a:t> movement's focus on decentralization and censorship resistance.</a:t>
            </a:r>
          </a:p>
          <a:p>
            <a:endParaRPr lang="en-IN" sz="2000" b="1" dirty="0">
              <a:solidFill>
                <a:schemeClr val="tx1">
                  <a:lumMod val="85000"/>
                  <a:lumOff val="15000"/>
                </a:schemeClr>
              </a:solidFill>
              <a:latin typeface="+mj-lt"/>
            </a:endParaRPr>
          </a:p>
          <a:p>
            <a:endParaRPr lang="en-US" sz="2000" dirty="0">
              <a:latin typeface="+mj-lt"/>
            </a:endParaRPr>
          </a:p>
        </p:txBody>
      </p:sp>
    </p:spTree>
    <p:extLst>
      <p:ext uri="{BB962C8B-B14F-4D97-AF65-F5344CB8AC3E}">
        <p14:creationId xmlns:p14="http://schemas.microsoft.com/office/powerpoint/2010/main" val="2185839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0F1E9D-2A04-A588-5352-3EE78BBC8D59}"/>
              </a:ext>
            </a:extLst>
          </p:cNvPr>
          <p:cNvSpPr>
            <a:spLocks noGrp="1"/>
          </p:cNvSpPr>
          <p:nvPr>
            <p:ph type="title"/>
          </p:nvPr>
        </p:nvSpPr>
        <p:spPr/>
        <p:txBody>
          <a:bodyPr/>
          <a:lstStyle/>
          <a:p>
            <a:r>
              <a:rPr lang="en-IN" dirty="0">
                <a:solidFill>
                  <a:srgbClr val="FF0000"/>
                </a:solidFill>
                <a:latin typeface="Algerian" panose="04020705040A02060702" pitchFamily="82" charset="0"/>
              </a:rPr>
              <a:t>WHAT IS BITCOIN?</a:t>
            </a:r>
          </a:p>
        </p:txBody>
      </p:sp>
      <p:sp>
        <p:nvSpPr>
          <p:cNvPr id="3" name="Content Placeholder 2">
            <a:extLst>
              <a:ext uri="{FF2B5EF4-FFF2-40B4-BE49-F238E27FC236}">
                <a16:creationId xmlns:a16="http://schemas.microsoft.com/office/drawing/2014/main" xmlns="" id="{DA97789E-2CEB-3A20-47ED-94729D69E0AC}"/>
              </a:ext>
            </a:extLst>
          </p:cNvPr>
          <p:cNvSpPr>
            <a:spLocks noGrp="1"/>
          </p:cNvSpPr>
          <p:nvPr>
            <p:ph idx="1"/>
          </p:nvPr>
        </p:nvSpPr>
        <p:spPr/>
        <p:txBody>
          <a:bodyPr>
            <a:noAutofit/>
          </a:bodyPr>
          <a:lstStyle/>
          <a:p>
            <a:pPr algn="l"/>
            <a:r>
              <a:rPr lang="en-US" sz="2000" b="1" dirty="0">
                <a:effectLst/>
                <a:latin typeface="+mj-lt"/>
              </a:rPr>
              <a:t>Bitcoin is a decentralized digital currency that was invented in 2008 by an anonymous person or group of people using the pseudonym Satoshi Nakamoto. It was introduced as an open-source software in 2009, and it remains the most well-known and widely used cryptocurrency</a:t>
            </a:r>
            <a:r>
              <a:rPr lang="en-US" sz="2000" b="1" dirty="0" smtClean="0">
                <a:effectLst/>
                <a:latin typeface="+mj-lt"/>
              </a:rPr>
              <a:t>.</a:t>
            </a:r>
          </a:p>
          <a:p>
            <a:pPr algn="l"/>
            <a:endParaRPr lang="en-US" sz="2000" b="1" dirty="0">
              <a:effectLst/>
              <a:latin typeface="+mj-lt"/>
            </a:endParaRPr>
          </a:p>
          <a:p>
            <a:pPr algn="l"/>
            <a:r>
              <a:rPr lang="en-US" sz="2000" b="1" dirty="0">
                <a:effectLst/>
                <a:latin typeface="+mj-lt"/>
              </a:rPr>
              <a:t>Bitcoin operates on a technology called blockchain, which is a distributed ledger that records all transactions made with the currency. Unlike traditional currencies issued by governments, Bitcoin is not controlled by any central authority such as a bank or government. Instead, it relies on a network of computers (known as miners) to validate and verify transactions</a:t>
            </a:r>
            <a:r>
              <a:rPr lang="en-US" sz="2000" b="1" dirty="0" smtClean="0">
                <a:effectLst/>
                <a:latin typeface="+mj-lt"/>
              </a:rPr>
              <a:t>.</a:t>
            </a:r>
          </a:p>
          <a:p>
            <a:pPr algn="l"/>
            <a:endParaRPr lang="en-US" sz="2000" b="1" dirty="0">
              <a:effectLst/>
              <a:latin typeface="+mj-lt"/>
            </a:endParaRPr>
          </a:p>
          <a:p>
            <a:pPr algn="l"/>
            <a:r>
              <a:rPr lang="en-US" sz="2000" b="1" dirty="0">
                <a:effectLst/>
                <a:latin typeface="+mj-lt"/>
              </a:rPr>
              <a:t>Bitcoins are created through a process called mining, where powerful computers solve complex mathematical problems to secure the network and add new transactions to the blockchain. As a reward for their efforts, miners are awarded newly created bitcoins. There is a maximum supply of 21 million bitcoins that can ever be created, which gives Bitcoin a deflationary nature.</a:t>
            </a:r>
          </a:p>
          <a:p>
            <a:pPr algn="l"/>
            <a:endParaRPr lang="en-US" sz="2000" b="1" dirty="0">
              <a:effectLst/>
              <a:latin typeface="+mj-lt"/>
            </a:endParaRPr>
          </a:p>
          <a:p>
            <a:pPr algn="l"/>
            <a:endParaRPr lang="en-US" sz="2000" b="1" dirty="0">
              <a:effectLst/>
              <a:latin typeface="+mj-lt"/>
            </a:endParaRPr>
          </a:p>
          <a:p>
            <a:pPr marL="0" indent="0">
              <a:buNone/>
            </a:pPr>
            <a:r>
              <a:rPr lang="en-US" sz="2000" b="1" dirty="0">
                <a:latin typeface="+mj-lt"/>
              </a:rPr>
              <a:t/>
            </a:r>
            <a:br>
              <a:rPr lang="en-US" sz="2000" b="1" dirty="0">
                <a:latin typeface="+mj-lt"/>
              </a:rPr>
            </a:br>
            <a:r>
              <a:rPr lang="en-US" sz="2000" b="1" dirty="0">
                <a:latin typeface="+mj-lt"/>
              </a:rPr>
              <a:t/>
            </a:r>
            <a:br>
              <a:rPr lang="en-US" sz="2000" b="1" dirty="0">
                <a:latin typeface="+mj-lt"/>
              </a:rPr>
            </a:br>
            <a:r>
              <a:rPr lang="en-US" sz="2000" b="1" dirty="0">
                <a:latin typeface="+mj-lt"/>
              </a:rPr>
              <a:t/>
            </a:r>
            <a:br>
              <a:rPr lang="en-US" sz="2000" b="1" dirty="0">
                <a:latin typeface="+mj-lt"/>
              </a:rPr>
            </a:br>
            <a:endParaRPr lang="en-IN" sz="2000" b="1" dirty="0">
              <a:latin typeface="+mj-lt"/>
            </a:endParaRPr>
          </a:p>
        </p:txBody>
      </p:sp>
    </p:spTree>
    <p:extLst>
      <p:ext uri="{BB962C8B-B14F-4D97-AF65-F5344CB8AC3E}">
        <p14:creationId xmlns:p14="http://schemas.microsoft.com/office/powerpoint/2010/main" val="4136858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69A5D14-C3D8-09AB-6DE1-12EC6FD67DBA}"/>
              </a:ext>
            </a:extLst>
          </p:cNvPr>
          <p:cNvSpPr txBox="1"/>
          <p:nvPr/>
        </p:nvSpPr>
        <p:spPr>
          <a:xfrm>
            <a:off x="0" y="0"/>
            <a:ext cx="12192000" cy="10258706"/>
          </a:xfrm>
          <a:prstGeom prst="rect">
            <a:avLst/>
          </a:prstGeom>
          <a:noFill/>
        </p:spPr>
        <p:txBody>
          <a:bodyPr wrap="square">
            <a:spAutoFit/>
          </a:bodyPr>
          <a:lstStyle/>
          <a:p>
            <a:pPr>
              <a:lnSpc>
                <a:spcPct val="115000"/>
              </a:lnSpc>
              <a:spcBef>
                <a:spcPts val="500"/>
              </a:spcBef>
              <a:spcAft>
                <a:spcPts val="500"/>
              </a:spcAft>
            </a:pPr>
            <a:r>
              <a:rPr lang="en-IN" b="1" dirty="0">
                <a:solidFill>
                  <a:srgbClr val="202122"/>
                </a:solidFill>
                <a:effectLst/>
                <a:highlight>
                  <a:srgbClr val="FFFFFF"/>
                </a:highlight>
                <a:latin typeface="+mj-lt"/>
                <a:ea typeface="Arial" panose="020B0604020202020204" pitchFamily="34" charset="0"/>
              </a:rPr>
              <a:t>A </a:t>
            </a:r>
            <a:r>
              <a:rPr lang="en-IN" b="1" dirty="0" err="1">
                <a:solidFill>
                  <a:srgbClr val="202122"/>
                </a:solidFill>
                <a:effectLst/>
                <a:highlight>
                  <a:srgbClr val="FFFFFF"/>
                </a:highlight>
                <a:latin typeface="+mj-lt"/>
                <a:ea typeface="Arial" panose="020B0604020202020204" pitchFamily="34" charset="0"/>
              </a:rPr>
              <a:t>cypherpunk</a:t>
            </a:r>
            <a:r>
              <a:rPr lang="en-IN" b="1" dirty="0">
                <a:solidFill>
                  <a:srgbClr val="202122"/>
                </a:solidFill>
                <a:effectLst/>
                <a:highlight>
                  <a:srgbClr val="FFFFFF"/>
                </a:highlight>
                <a:latin typeface="+mj-lt"/>
                <a:ea typeface="Arial" panose="020B0604020202020204" pitchFamily="34" charset="0"/>
              </a:rPr>
              <a:t> is any individual advocating widespread use of strong </a:t>
            </a:r>
            <a:r>
              <a:rPr lang="en-IN" b="1" u="none" strike="noStrike" dirty="0">
                <a:solidFill>
                  <a:srgbClr val="3366CC"/>
                </a:solidFill>
                <a:effectLst/>
                <a:highlight>
                  <a:srgbClr val="FFFFFF"/>
                </a:highlight>
                <a:latin typeface="+mj-lt"/>
                <a:ea typeface="Arial" panose="020B0604020202020204" pitchFamily="34" charset="0"/>
                <a:hlinkClick r:id="rId2"/>
              </a:rPr>
              <a:t>cryptography</a:t>
            </a:r>
            <a:r>
              <a:rPr lang="en-IN" b="1" dirty="0">
                <a:solidFill>
                  <a:srgbClr val="202122"/>
                </a:solidFill>
                <a:effectLst/>
                <a:highlight>
                  <a:srgbClr val="FFFFFF"/>
                </a:highlight>
                <a:latin typeface="+mj-lt"/>
                <a:ea typeface="Arial" panose="020B0604020202020204" pitchFamily="34" charset="0"/>
              </a:rPr>
              <a:t> and </a:t>
            </a:r>
            <a:r>
              <a:rPr lang="en-IN" b="1" u="none" strike="noStrike" dirty="0">
                <a:solidFill>
                  <a:srgbClr val="3366CC"/>
                </a:solidFill>
                <a:effectLst/>
                <a:highlight>
                  <a:srgbClr val="FFFFFF"/>
                </a:highlight>
                <a:latin typeface="+mj-lt"/>
                <a:ea typeface="Arial" panose="020B0604020202020204" pitchFamily="34" charset="0"/>
                <a:hlinkClick r:id="rId3"/>
              </a:rPr>
              <a:t>privacy-enhancing technologies</a:t>
            </a:r>
            <a:r>
              <a:rPr lang="en-IN" b="1" dirty="0">
                <a:solidFill>
                  <a:srgbClr val="202122"/>
                </a:solidFill>
                <a:effectLst/>
                <a:highlight>
                  <a:srgbClr val="FFFFFF"/>
                </a:highlight>
                <a:latin typeface="+mj-lt"/>
                <a:ea typeface="Arial" panose="020B0604020202020204" pitchFamily="34" charset="0"/>
              </a:rPr>
              <a:t> as a route to social and political change. Originally communicating through the </a:t>
            </a:r>
            <a:r>
              <a:rPr lang="en-IN" b="1" dirty="0" err="1">
                <a:solidFill>
                  <a:srgbClr val="202122"/>
                </a:solidFill>
                <a:effectLst/>
                <a:highlight>
                  <a:srgbClr val="FFFFFF"/>
                </a:highlight>
                <a:latin typeface="+mj-lt"/>
                <a:ea typeface="Arial" panose="020B0604020202020204" pitchFamily="34" charset="0"/>
              </a:rPr>
              <a:t>Cypherpunks</a:t>
            </a:r>
            <a:r>
              <a:rPr lang="en-IN" b="1" dirty="0">
                <a:solidFill>
                  <a:srgbClr val="202122"/>
                </a:solidFill>
                <a:effectLst/>
                <a:highlight>
                  <a:srgbClr val="FFFFFF"/>
                </a:highlight>
                <a:latin typeface="+mj-lt"/>
                <a:ea typeface="Arial" panose="020B0604020202020204" pitchFamily="34" charset="0"/>
              </a:rPr>
              <a:t> </a:t>
            </a:r>
            <a:r>
              <a:rPr lang="en-IN" b="1" u="none" strike="noStrike" dirty="0">
                <a:solidFill>
                  <a:srgbClr val="3366CC"/>
                </a:solidFill>
                <a:effectLst/>
                <a:highlight>
                  <a:srgbClr val="FFFFFF"/>
                </a:highlight>
                <a:latin typeface="+mj-lt"/>
                <a:ea typeface="Arial" panose="020B0604020202020204" pitchFamily="34" charset="0"/>
                <a:hlinkClick r:id="rId4"/>
              </a:rPr>
              <a:t>electronic mailing list</a:t>
            </a:r>
            <a:r>
              <a:rPr lang="en-IN" b="1" dirty="0">
                <a:solidFill>
                  <a:srgbClr val="202122"/>
                </a:solidFill>
                <a:effectLst/>
                <a:highlight>
                  <a:srgbClr val="FFFFFF"/>
                </a:highlight>
                <a:latin typeface="+mj-lt"/>
                <a:ea typeface="Arial" panose="020B0604020202020204" pitchFamily="34" charset="0"/>
              </a:rPr>
              <a:t>, informal groups aimed to achieve privacy and security through proactive use of cryptography. </a:t>
            </a:r>
            <a:r>
              <a:rPr lang="en-IN" b="1" dirty="0" err="1">
                <a:solidFill>
                  <a:srgbClr val="202122"/>
                </a:solidFill>
                <a:effectLst/>
                <a:highlight>
                  <a:srgbClr val="FFFFFF"/>
                </a:highlight>
                <a:latin typeface="+mj-lt"/>
                <a:ea typeface="Arial" panose="020B0604020202020204" pitchFamily="34" charset="0"/>
              </a:rPr>
              <a:t>Cypherpunks</a:t>
            </a:r>
            <a:r>
              <a:rPr lang="en-IN" b="1" dirty="0">
                <a:solidFill>
                  <a:srgbClr val="202122"/>
                </a:solidFill>
                <a:effectLst/>
                <a:highlight>
                  <a:srgbClr val="FFFFFF"/>
                </a:highlight>
                <a:latin typeface="+mj-lt"/>
                <a:ea typeface="Arial" panose="020B0604020202020204" pitchFamily="34" charset="0"/>
              </a:rPr>
              <a:t> have been engaged in an active movement since at least the late 1980s.</a:t>
            </a:r>
            <a:endParaRPr lang="en-IN" b="1" dirty="0">
              <a:effectLst/>
              <a:latin typeface="+mj-lt"/>
              <a:ea typeface="Arial" panose="020B0604020202020204" pitchFamily="34" charset="0"/>
            </a:endParaRPr>
          </a:p>
          <a:p>
            <a:pPr>
              <a:lnSpc>
                <a:spcPct val="115000"/>
              </a:lnSpc>
              <a:spcBef>
                <a:spcPts val="500"/>
              </a:spcBef>
              <a:spcAft>
                <a:spcPts val="500"/>
              </a:spcAft>
            </a:pPr>
            <a:r>
              <a:rPr lang="en-IN" b="1" dirty="0">
                <a:solidFill>
                  <a:srgbClr val="202122"/>
                </a:solidFill>
                <a:effectLst/>
                <a:highlight>
                  <a:srgbClr val="FFFFFF"/>
                </a:highlight>
                <a:latin typeface="+mj-lt"/>
                <a:ea typeface="Arial" panose="020B0604020202020204" pitchFamily="34" charset="0"/>
              </a:rPr>
              <a:t>Founded by </a:t>
            </a:r>
            <a:r>
              <a:rPr lang="en-IN" b="1" u="none" strike="noStrike" dirty="0">
                <a:solidFill>
                  <a:srgbClr val="3366CC"/>
                </a:solidFill>
                <a:effectLst/>
                <a:highlight>
                  <a:srgbClr val="FFFFFF"/>
                </a:highlight>
                <a:latin typeface="+mj-lt"/>
                <a:ea typeface="Arial" panose="020B0604020202020204" pitchFamily="34" charset="0"/>
                <a:hlinkClick r:id="rId5"/>
              </a:rPr>
              <a:t>Eric Hughes</a:t>
            </a:r>
            <a:r>
              <a:rPr lang="en-IN" b="1" dirty="0">
                <a:solidFill>
                  <a:srgbClr val="202122"/>
                </a:solidFill>
                <a:effectLst/>
                <a:highlight>
                  <a:srgbClr val="FFFFFF"/>
                </a:highlight>
                <a:latin typeface="+mj-lt"/>
                <a:ea typeface="Arial" panose="020B0604020202020204" pitchFamily="34" charset="0"/>
              </a:rPr>
              <a:t>, </a:t>
            </a:r>
            <a:r>
              <a:rPr lang="en-IN" b="1" u="none" strike="noStrike" dirty="0">
                <a:solidFill>
                  <a:srgbClr val="3366CC"/>
                </a:solidFill>
                <a:effectLst/>
                <a:highlight>
                  <a:srgbClr val="FFFFFF"/>
                </a:highlight>
                <a:latin typeface="+mj-lt"/>
                <a:ea typeface="Arial" panose="020B0604020202020204" pitchFamily="34" charset="0"/>
                <a:hlinkClick r:id="rId6"/>
              </a:rPr>
              <a:t>Timothy C. May</a:t>
            </a:r>
            <a:r>
              <a:rPr lang="en-IN" b="1" dirty="0">
                <a:solidFill>
                  <a:srgbClr val="202122"/>
                </a:solidFill>
                <a:effectLst/>
                <a:highlight>
                  <a:srgbClr val="FFFFFF"/>
                </a:highlight>
                <a:latin typeface="+mj-lt"/>
                <a:ea typeface="Arial" panose="020B0604020202020204" pitchFamily="34" charset="0"/>
              </a:rPr>
              <a:t>, and </a:t>
            </a:r>
            <a:r>
              <a:rPr lang="en-IN" b="1" u="none" strike="noStrike" dirty="0">
                <a:solidFill>
                  <a:srgbClr val="3366CC"/>
                </a:solidFill>
                <a:effectLst/>
                <a:highlight>
                  <a:srgbClr val="FFFFFF"/>
                </a:highlight>
                <a:latin typeface="+mj-lt"/>
                <a:ea typeface="Arial" panose="020B0604020202020204" pitchFamily="34" charset="0"/>
                <a:hlinkClick r:id="rId7"/>
              </a:rPr>
              <a:t>John Gilmore</a:t>
            </a:r>
            <a:r>
              <a:rPr lang="en-IN" b="1" dirty="0">
                <a:solidFill>
                  <a:srgbClr val="202122"/>
                </a:solidFill>
                <a:effectLst/>
                <a:highlight>
                  <a:srgbClr val="FFFFFF"/>
                </a:highlight>
                <a:latin typeface="+mj-lt"/>
                <a:ea typeface="Arial" panose="020B0604020202020204" pitchFamily="34" charset="0"/>
              </a:rPr>
              <a:t>.</a:t>
            </a:r>
          </a:p>
          <a:p>
            <a:pPr>
              <a:lnSpc>
                <a:spcPct val="115000"/>
              </a:lnSpc>
              <a:spcBef>
                <a:spcPts val="500"/>
              </a:spcBef>
              <a:spcAft>
                <a:spcPts val="500"/>
              </a:spcAft>
            </a:pPr>
            <a:endParaRPr lang="en-IN" b="1" dirty="0">
              <a:solidFill>
                <a:srgbClr val="202122"/>
              </a:solidFill>
              <a:highlight>
                <a:srgbClr val="FFFFFF"/>
              </a:highlight>
              <a:latin typeface="+mj-lt"/>
              <a:ea typeface="Arial" panose="020B0604020202020204" pitchFamily="34" charset="0"/>
            </a:endParaRPr>
          </a:p>
          <a:p>
            <a:pPr>
              <a:lnSpc>
                <a:spcPct val="115000"/>
              </a:lnSpc>
              <a:spcBef>
                <a:spcPts val="500"/>
              </a:spcBef>
              <a:spcAft>
                <a:spcPts val="500"/>
              </a:spcAft>
            </a:pPr>
            <a:endParaRPr lang="en-IN" b="1" dirty="0">
              <a:solidFill>
                <a:srgbClr val="202122"/>
              </a:solidFill>
              <a:effectLst/>
              <a:highlight>
                <a:srgbClr val="FFFFFF"/>
              </a:highlight>
              <a:latin typeface="+mj-lt"/>
              <a:ea typeface="Arial" panose="020B0604020202020204" pitchFamily="34" charset="0"/>
            </a:endParaRPr>
          </a:p>
          <a:p>
            <a:pPr>
              <a:lnSpc>
                <a:spcPct val="115000"/>
              </a:lnSpc>
              <a:spcBef>
                <a:spcPts val="500"/>
              </a:spcBef>
              <a:spcAft>
                <a:spcPts val="500"/>
              </a:spcAft>
            </a:pPr>
            <a:endParaRPr lang="en-IN" b="1" dirty="0">
              <a:solidFill>
                <a:srgbClr val="202122"/>
              </a:solidFill>
              <a:highlight>
                <a:srgbClr val="FFFFFF"/>
              </a:highlight>
              <a:latin typeface="+mj-lt"/>
              <a:ea typeface="Arial" panose="020B0604020202020204" pitchFamily="34" charset="0"/>
            </a:endParaRPr>
          </a:p>
          <a:p>
            <a:pPr>
              <a:lnSpc>
                <a:spcPct val="115000"/>
              </a:lnSpc>
              <a:spcBef>
                <a:spcPts val="500"/>
              </a:spcBef>
              <a:spcAft>
                <a:spcPts val="500"/>
              </a:spcAft>
            </a:pPr>
            <a:endParaRPr lang="en-IN" b="1" dirty="0">
              <a:solidFill>
                <a:srgbClr val="202122"/>
              </a:solidFill>
              <a:effectLst/>
              <a:highlight>
                <a:srgbClr val="FFFFFF"/>
              </a:highlight>
              <a:latin typeface="+mj-lt"/>
              <a:ea typeface="Arial" panose="020B0604020202020204" pitchFamily="34" charset="0"/>
            </a:endParaRPr>
          </a:p>
          <a:p>
            <a:pPr>
              <a:lnSpc>
                <a:spcPct val="115000"/>
              </a:lnSpc>
              <a:spcBef>
                <a:spcPts val="500"/>
              </a:spcBef>
              <a:spcAft>
                <a:spcPts val="500"/>
              </a:spcAft>
            </a:pPr>
            <a:r>
              <a:rPr lang="en-IN" b="1" dirty="0">
                <a:solidFill>
                  <a:srgbClr val="202122"/>
                </a:solidFill>
                <a:effectLst/>
                <a:highlight>
                  <a:srgbClr val="FFFFFF"/>
                </a:highlight>
                <a:latin typeface="+mj-lt"/>
                <a:ea typeface="Arial" panose="020B0604020202020204" pitchFamily="34" charset="0"/>
              </a:rPr>
              <a:t>The </a:t>
            </a:r>
            <a:r>
              <a:rPr lang="en-IN" b="1" dirty="0" err="1">
                <a:solidFill>
                  <a:srgbClr val="202122"/>
                </a:solidFill>
                <a:effectLst/>
                <a:highlight>
                  <a:srgbClr val="FFFFFF"/>
                </a:highlight>
                <a:latin typeface="+mj-lt"/>
                <a:ea typeface="Arial" panose="020B0604020202020204" pitchFamily="34" charset="0"/>
              </a:rPr>
              <a:t>Cypherpunks</a:t>
            </a:r>
            <a:r>
              <a:rPr lang="en-IN" b="1" dirty="0">
                <a:solidFill>
                  <a:srgbClr val="202122"/>
                </a:solidFill>
                <a:effectLst/>
                <a:highlight>
                  <a:srgbClr val="FFFFFF"/>
                </a:highlight>
                <a:latin typeface="+mj-lt"/>
                <a:ea typeface="Arial" panose="020B0604020202020204" pitchFamily="34" charset="0"/>
              </a:rPr>
              <a:t> </a:t>
            </a:r>
            <a:r>
              <a:rPr lang="en-IN" b="1" u="none" strike="noStrike" dirty="0">
                <a:solidFill>
                  <a:srgbClr val="3366CC"/>
                </a:solidFill>
                <a:effectLst/>
                <a:highlight>
                  <a:srgbClr val="FFFFFF"/>
                </a:highlight>
                <a:latin typeface="+mj-lt"/>
                <a:ea typeface="Arial" panose="020B0604020202020204" pitchFamily="34" charset="0"/>
                <a:hlinkClick r:id="rId8"/>
              </a:rPr>
              <a:t>mailing list</a:t>
            </a:r>
            <a:r>
              <a:rPr lang="en-IN" b="1" dirty="0">
                <a:solidFill>
                  <a:srgbClr val="202122"/>
                </a:solidFill>
                <a:effectLst/>
                <a:highlight>
                  <a:srgbClr val="FFFFFF"/>
                </a:highlight>
                <a:latin typeface="+mj-lt"/>
                <a:ea typeface="Arial" panose="020B0604020202020204" pitchFamily="34" charset="0"/>
              </a:rPr>
              <a:t> was started in 1992, At its peak, it was a very active forum with technical discussions ranging over mathematics, cryptography, computer science, political and philosophical discussion, personal arguments and attacks, etc.</a:t>
            </a:r>
            <a:endParaRPr lang="en-IN" b="1" dirty="0">
              <a:effectLst/>
              <a:latin typeface="+mj-lt"/>
              <a:ea typeface="Arial" panose="020B0604020202020204" pitchFamily="34" charset="0"/>
            </a:endParaRPr>
          </a:p>
          <a:p>
            <a:pPr>
              <a:lnSpc>
                <a:spcPct val="115000"/>
              </a:lnSpc>
              <a:spcBef>
                <a:spcPts val="500"/>
              </a:spcBef>
              <a:spcAft>
                <a:spcPts val="500"/>
              </a:spcAft>
            </a:pPr>
            <a:r>
              <a:rPr lang="en-IN" b="1" dirty="0">
                <a:solidFill>
                  <a:srgbClr val="202122"/>
                </a:solidFill>
                <a:effectLst/>
                <a:highlight>
                  <a:srgbClr val="FFFFFF"/>
                </a:highlight>
                <a:latin typeface="+mj-lt"/>
                <a:ea typeface="Arial" panose="020B0604020202020204" pitchFamily="34" charset="0"/>
              </a:rPr>
              <a:t>Main Principles</a:t>
            </a:r>
            <a:endParaRPr lang="en-IN" b="1" dirty="0">
              <a:effectLst/>
              <a:latin typeface="+mj-lt"/>
              <a:ea typeface="Arial" panose="020B0604020202020204" pitchFamily="34" charset="0"/>
            </a:endParaRPr>
          </a:p>
          <a:p>
            <a:pPr marL="342900" lvl="0" indent="-342900">
              <a:lnSpc>
                <a:spcPct val="115000"/>
              </a:lnSpc>
              <a:spcBef>
                <a:spcPts val="500"/>
              </a:spcBef>
              <a:spcAft>
                <a:spcPts val="0"/>
              </a:spcAft>
              <a:buFont typeface="Arial" panose="020B0604020202020204" pitchFamily="34" charset="0"/>
              <a:buChar char="●"/>
            </a:pPr>
            <a:r>
              <a:rPr lang="en-IN" b="1" u="none" strike="noStrike" dirty="0">
                <a:solidFill>
                  <a:srgbClr val="202122"/>
                </a:solidFill>
                <a:effectLst/>
                <a:highlight>
                  <a:srgbClr val="FFFFFF"/>
                </a:highlight>
                <a:latin typeface="+mj-lt"/>
                <a:ea typeface="Arial" panose="020B0604020202020204" pitchFamily="34" charset="0"/>
              </a:rPr>
              <a:t>Privacy</a:t>
            </a:r>
            <a:endParaRPr lang="en-IN" b="1" u="none" strike="noStrike" dirty="0">
              <a:effectLst/>
              <a:latin typeface="+mj-lt"/>
              <a:ea typeface="Arial" panose="020B0604020202020204" pitchFamily="34" charset="0"/>
            </a:endParaRPr>
          </a:p>
          <a:p>
            <a:pPr marL="342900" lvl="0" indent="-342900">
              <a:lnSpc>
                <a:spcPct val="115000"/>
              </a:lnSpc>
              <a:buFont typeface="Arial" panose="020B0604020202020204" pitchFamily="34" charset="0"/>
              <a:buChar char="●"/>
            </a:pPr>
            <a:r>
              <a:rPr lang="en-IN" b="1" u="none" strike="noStrike" dirty="0">
                <a:solidFill>
                  <a:srgbClr val="202122"/>
                </a:solidFill>
                <a:effectLst/>
                <a:highlight>
                  <a:srgbClr val="FFFFFF"/>
                </a:highlight>
                <a:latin typeface="+mj-lt"/>
                <a:ea typeface="Arial" panose="020B0604020202020204" pitchFamily="34" charset="0"/>
              </a:rPr>
              <a:t>Anonymity</a:t>
            </a:r>
            <a:endParaRPr lang="en-IN" b="1" u="none" strike="noStrike" dirty="0">
              <a:effectLst/>
              <a:latin typeface="+mj-lt"/>
              <a:ea typeface="Arial" panose="020B0604020202020204" pitchFamily="34" charset="0"/>
            </a:endParaRPr>
          </a:p>
          <a:p>
            <a:pPr marL="342900" lvl="0" indent="-342900">
              <a:lnSpc>
                <a:spcPct val="115000"/>
              </a:lnSpc>
              <a:spcAft>
                <a:spcPts val="500"/>
              </a:spcAft>
              <a:buFont typeface="Arial" panose="020B0604020202020204" pitchFamily="34" charset="0"/>
              <a:buChar char="●"/>
            </a:pPr>
            <a:r>
              <a:rPr lang="en-IN" b="1" u="none" strike="noStrike" dirty="0">
                <a:solidFill>
                  <a:srgbClr val="202122"/>
                </a:solidFill>
                <a:effectLst/>
                <a:highlight>
                  <a:srgbClr val="FFFFFF"/>
                </a:highlight>
                <a:latin typeface="+mj-lt"/>
                <a:ea typeface="Arial" panose="020B0604020202020204" pitchFamily="34" charset="0"/>
              </a:rPr>
              <a:t>Hiding the act of hiding:</a:t>
            </a:r>
            <a:endParaRPr lang="en-IN" b="1" u="none" strike="noStrike" dirty="0">
              <a:effectLst/>
              <a:latin typeface="+mj-lt"/>
              <a:ea typeface="Arial" panose="020B0604020202020204" pitchFamily="34" charset="0"/>
            </a:endParaRPr>
          </a:p>
          <a:p>
            <a:pPr marL="457200">
              <a:lnSpc>
                <a:spcPct val="115000"/>
              </a:lnSpc>
              <a:spcBef>
                <a:spcPts val="500"/>
              </a:spcBef>
              <a:spcAft>
                <a:spcPts val="500"/>
              </a:spcAft>
            </a:pPr>
            <a:r>
              <a:rPr lang="en-IN" b="1" dirty="0">
                <a:solidFill>
                  <a:srgbClr val="202122"/>
                </a:solidFill>
                <a:effectLst/>
                <a:highlight>
                  <a:srgbClr val="FFFFFF"/>
                </a:highlight>
                <a:latin typeface="+mj-lt"/>
                <a:ea typeface="Arial" panose="020B0604020202020204" pitchFamily="34" charset="0"/>
              </a:rPr>
              <a:t>An important set of discussions concerns the use of cryptography in the presence of oppressive authorities.</a:t>
            </a:r>
            <a:endParaRPr lang="en-IN" b="1" dirty="0">
              <a:effectLst/>
              <a:latin typeface="+mj-lt"/>
              <a:ea typeface="Arial" panose="020B0604020202020204" pitchFamily="34" charset="0"/>
            </a:endParaRPr>
          </a:p>
          <a:p>
            <a:pPr>
              <a:lnSpc>
                <a:spcPct val="115000"/>
              </a:lnSpc>
              <a:spcBef>
                <a:spcPts val="500"/>
              </a:spcBef>
              <a:spcAft>
                <a:spcPts val="500"/>
              </a:spcAft>
            </a:pPr>
            <a:r>
              <a:rPr lang="en-IN" b="1" dirty="0">
                <a:solidFill>
                  <a:srgbClr val="202122"/>
                </a:solidFill>
                <a:effectLst/>
                <a:highlight>
                  <a:srgbClr val="FFFFFF"/>
                </a:highlight>
                <a:latin typeface="+mj-lt"/>
                <a:ea typeface="Arial" panose="020B0604020202020204" pitchFamily="34" charset="0"/>
              </a:rPr>
              <a:t> </a:t>
            </a:r>
            <a:endParaRPr lang="en-IN" b="1" dirty="0">
              <a:effectLst/>
              <a:latin typeface="+mj-lt"/>
              <a:ea typeface="Arial" panose="020B0604020202020204" pitchFamily="34" charset="0"/>
            </a:endParaRPr>
          </a:p>
          <a:p>
            <a:pPr>
              <a:lnSpc>
                <a:spcPct val="115000"/>
              </a:lnSpc>
              <a:spcBef>
                <a:spcPts val="500"/>
              </a:spcBef>
              <a:spcAft>
                <a:spcPts val="500"/>
              </a:spcAft>
            </a:pPr>
            <a:endParaRPr lang="en-IN" b="1" dirty="0">
              <a:solidFill>
                <a:srgbClr val="202122"/>
              </a:solidFill>
              <a:highlight>
                <a:srgbClr val="FFFFFF"/>
              </a:highlight>
              <a:latin typeface="+mj-lt"/>
              <a:ea typeface="Arial" panose="020B0604020202020204" pitchFamily="34" charset="0"/>
            </a:endParaRPr>
          </a:p>
          <a:p>
            <a:pPr>
              <a:lnSpc>
                <a:spcPct val="115000"/>
              </a:lnSpc>
              <a:spcBef>
                <a:spcPts val="500"/>
              </a:spcBef>
              <a:spcAft>
                <a:spcPts val="500"/>
              </a:spcAft>
            </a:pPr>
            <a:endParaRPr lang="en-IN" b="1" dirty="0">
              <a:solidFill>
                <a:srgbClr val="202122"/>
              </a:solidFill>
              <a:effectLst/>
              <a:highlight>
                <a:srgbClr val="FFFFFF"/>
              </a:highlight>
              <a:latin typeface="+mj-lt"/>
              <a:ea typeface="Arial" panose="020B0604020202020204" pitchFamily="34" charset="0"/>
            </a:endParaRPr>
          </a:p>
          <a:p>
            <a:pPr>
              <a:lnSpc>
                <a:spcPct val="115000"/>
              </a:lnSpc>
              <a:spcBef>
                <a:spcPts val="500"/>
              </a:spcBef>
              <a:spcAft>
                <a:spcPts val="500"/>
              </a:spcAft>
            </a:pPr>
            <a:endParaRPr lang="en-IN" b="1" dirty="0">
              <a:solidFill>
                <a:srgbClr val="202122"/>
              </a:solidFill>
              <a:highlight>
                <a:srgbClr val="FFFFFF"/>
              </a:highlight>
              <a:latin typeface="+mj-lt"/>
              <a:ea typeface="Arial" panose="020B0604020202020204" pitchFamily="34" charset="0"/>
            </a:endParaRPr>
          </a:p>
          <a:p>
            <a:pPr>
              <a:lnSpc>
                <a:spcPct val="115000"/>
              </a:lnSpc>
              <a:spcBef>
                <a:spcPts val="500"/>
              </a:spcBef>
              <a:spcAft>
                <a:spcPts val="500"/>
              </a:spcAft>
            </a:pPr>
            <a:endParaRPr lang="en-IN" b="1" dirty="0">
              <a:solidFill>
                <a:srgbClr val="202122"/>
              </a:solidFill>
              <a:effectLst/>
              <a:highlight>
                <a:srgbClr val="FFFFFF"/>
              </a:highlight>
              <a:latin typeface="+mj-lt"/>
              <a:ea typeface="Arial" panose="020B0604020202020204" pitchFamily="34" charset="0"/>
            </a:endParaRPr>
          </a:p>
          <a:p>
            <a:pPr>
              <a:lnSpc>
                <a:spcPct val="115000"/>
              </a:lnSpc>
              <a:spcBef>
                <a:spcPts val="500"/>
              </a:spcBef>
              <a:spcAft>
                <a:spcPts val="500"/>
              </a:spcAft>
            </a:pPr>
            <a:endParaRPr lang="en-IN" b="1" dirty="0">
              <a:solidFill>
                <a:srgbClr val="202122"/>
              </a:solidFill>
              <a:highlight>
                <a:srgbClr val="FFFFFF"/>
              </a:highlight>
              <a:latin typeface="+mj-lt"/>
              <a:ea typeface="Arial" panose="020B0604020202020204" pitchFamily="34" charset="0"/>
            </a:endParaRPr>
          </a:p>
          <a:p>
            <a:pPr>
              <a:lnSpc>
                <a:spcPct val="115000"/>
              </a:lnSpc>
              <a:spcBef>
                <a:spcPts val="500"/>
              </a:spcBef>
              <a:spcAft>
                <a:spcPts val="500"/>
              </a:spcAft>
            </a:pPr>
            <a:endParaRPr lang="en-IN" b="1" dirty="0">
              <a:solidFill>
                <a:srgbClr val="202122"/>
              </a:solidFill>
              <a:effectLst/>
              <a:highlight>
                <a:srgbClr val="FFFFFF"/>
              </a:highlight>
              <a:latin typeface="+mj-lt"/>
              <a:ea typeface="Arial" panose="020B0604020202020204" pitchFamily="34" charset="0"/>
            </a:endParaRPr>
          </a:p>
          <a:p>
            <a:pPr>
              <a:lnSpc>
                <a:spcPct val="115000"/>
              </a:lnSpc>
              <a:spcBef>
                <a:spcPts val="500"/>
              </a:spcBef>
              <a:spcAft>
                <a:spcPts val="500"/>
              </a:spcAft>
            </a:pPr>
            <a:endParaRPr lang="en-IN" b="1" dirty="0">
              <a:effectLst/>
              <a:latin typeface="+mj-lt"/>
              <a:ea typeface="Arial" panose="020B0604020202020204" pitchFamily="34" charset="0"/>
            </a:endParaRPr>
          </a:p>
          <a:p>
            <a:endParaRPr lang="en-IN" b="1" dirty="0">
              <a:latin typeface="+mj-lt"/>
            </a:endParaRPr>
          </a:p>
        </p:txBody>
      </p:sp>
      <p:pic>
        <p:nvPicPr>
          <p:cNvPr id="6" name="image13.png">
            <a:extLst>
              <a:ext uri="{FF2B5EF4-FFF2-40B4-BE49-F238E27FC236}">
                <a16:creationId xmlns:a16="http://schemas.microsoft.com/office/drawing/2014/main" xmlns="" id="{51166E0F-2725-0CE3-7CA1-BE81A8B22F4B}"/>
              </a:ext>
            </a:extLst>
          </p:cNvPr>
          <p:cNvPicPr/>
          <p:nvPr/>
        </p:nvPicPr>
        <p:blipFill>
          <a:blip r:embed="rId9"/>
          <a:srcRect/>
          <a:stretch>
            <a:fillRect/>
          </a:stretch>
        </p:blipFill>
        <p:spPr>
          <a:xfrm>
            <a:off x="0" y="1778952"/>
            <a:ext cx="3464560" cy="1726248"/>
          </a:xfrm>
          <a:prstGeom prst="rect">
            <a:avLst/>
          </a:prstGeom>
          <a:ln/>
        </p:spPr>
      </p:pic>
      <p:pic>
        <p:nvPicPr>
          <p:cNvPr id="7" name="image4.png">
            <a:extLst>
              <a:ext uri="{FF2B5EF4-FFF2-40B4-BE49-F238E27FC236}">
                <a16:creationId xmlns:a16="http://schemas.microsoft.com/office/drawing/2014/main" xmlns="" id="{4CDC8B18-AD27-5FA6-3AA3-745A4AAD782E}"/>
              </a:ext>
            </a:extLst>
          </p:cNvPr>
          <p:cNvPicPr/>
          <p:nvPr/>
        </p:nvPicPr>
        <p:blipFill>
          <a:blip r:embed="rId10"/>
          <a:srcRect/>
          <a:stretch>
            <a:fillRect/>
          </a:stretch>
        </p:blipFill>
        <p:spPr>
          <a:xfrm>
            <a:off x="3464560" y="1778952"/>
            <a:ext cx="3464560" cy="1726248"/>
          </a:xfrm>
          <a:prstGeom prst="rect">
            <a:avLst/>
          </a:prstGeom>
          <a:ln/>
        </p:spPr>
      </p:pic>
      <p:pic>
        <p:nvPicPr>
          <p:cNvPr id="8" name="image15.png">
            <a:extLst>
              <a:ext uri="{FF2B5EF4-FFF2-40B4-BE49-F238E27FC236}">
                <a16:creationId xmlns:a16="http://schemas.microsoft.com/office/drawing/2014/main" xmlns="" id="{2C49202B-E0C7-7564-A5E9-084B8788737C}"/>
              </a:ext>
            </a:extLst>
          </p:cNvPr>
          <p:cNvPicPr/>
          <p:nvPr/>
        </p:nvPicPr>
        <p:blipFill>
          <a:blip r:embed="rId11"/>
          <a:srcRect/>
          <a:stretch>
            <a:fillRect/>
          </a:stretch>
        </p:blipFill>
        <p:spPr>
          <a:xfrm>
            <a:off x="6929120" y="1778952"/>
            <a:ext cx="4399280" cy="1726248"/>
          </a:xfrm>
          <a:prstGeom prst="rect">
            <a:avLst/>
          </a:prstGeom>
          <a:ln/>
        </p:spPr>
      </p:pic>
    </p:spTree>
    <p:extLst>
      <p:ext uri="{BB962C8B-B14F-4D97-AF65-F5344CB8AC3E}">
        <p14:creationId xmlns:p14="http://schemas.microsoft.com/office/powerpoint/2010/main" val="4138826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219B1D6-24D5-D9D7-9423-552F07D11C18}"/>
              </a:ext>
            </a:extLst>
          </p:cNvPr>
          <p:cNvSpPr txBox="1"/>
          <p:nvPr/>
        </p:nvSpPr>
        <p:spPr>
          <a:xfrm>
            <a:off x="0" y="0"/>
            <a:ext cx="12192000" cy="6012415"/>
          </a:xfrm>
          <a:prstGeom prst="rect">
            <a:avLst/>
          </a:prstGeom>
          <a:noFill/>
        </p:spPr>
        <p:txBody>
          <a:bodyPr wrap="square">
            <a:spAutoFit/>
          </a:bodyPr>
          <a:lstStyle/>
          <a:p>
            <a:pPr>
              <a:lnSpc>
                <a:spcPct val="115000"/>
              </a:lnSpc>
              <a:spcBef>
                <a:spcPts val="500"/>
              </a:spcBef>
              <a:spcAft>
                <a:spcPts val="500"/>
              </a:spcAft>
            </a:pPr>
            <a:r>
              <a:rPr lang="en-IN" b="1" dirty="0">
                <a:solidFill>
                  <a:srgbClr val="202122"/>
                </a:solidFill>
                <a:effectLst/>
                <a:highlight>
                  <a:srgbClr val="FFFFFF"/>
                </a:highlight>
                <a:latin typeface="+mj-lt"/>
                <a:ea typeface="Arial" panose="020B0604020202020204" pitchFamily="34" charset="0"/>
              </a:rPr>
              <a:t>Time Stamp Protocol</a:t>
            </a:r>
            <a:endParaRPr lang="en-IN" b="1" dirty="0">
              <a:effectLst/>
              <a:latin typeface="+mj-lt"/>
              <a:ea typeface="Arial" panose="020B0604020202020204" pitchFamily="34" charset="0"/>
            </a:endParaRPr>
          </a:p>
          <a:p>
            <a:pPr>
              <a:lnSpc>
                <a:spcPct val="115000"/>
              </a:lnSpc>
              <a:spcBef>
                <a:spcPts val="500"/>
              </a:spcBef>
              <a:spcAft>
                <a:spcPts val="500"/>
              </a:spcAft>
            </a:pPr>
            <a:r>
              <a:rPr lang="en-IN" b="1" dirty="0">
                <a:solidFill>
                  <a:srgbClr val="202122"/>
                </a:solidFill>
                <a:effectLst/>
                <a:highlight>
                  <a:srgbClr val="FFFFFF"/>
                </a:highlight>
                <a:latin typeface="+mj-lt"/>
                <a:ea typeface="Arial" panose="020B0604020202020204" pitchFamily="34" charset="0"/>
              </a:rPr>
              <a:t>The Time-Stamp Protocol, or TSP is a </a:t>
            </a:r>
            <a:r>
              <a:rPr lang="en-IN" b="1" u="none" strike="noStrike" dirty="0">
                <a:solidFill>
                  <a:srgbClr val="3366CC"/>
                </a:solidFill>
                <a:effectLst/>
                <a:highlight>
                  <a:srgbClr val="FFFFFF"/>
                </a:highlight>
                <a:latin typeface="+mj-lt"/>
                <a:ea typeface="Arial" panose="020B0604020202020204" pitchFamily="34" charset="0"/>
                <a:hlinkClick r:id="rId2"/>
              </a:rPr>
              <a:t>cryptographic</a:t>
            </a:r>
            <a:r>
              <a:rPr lang="en-IN" b="1" dirty="0">
                <a:solidFill>
                  <a:srgbClr val="202122"/>
                </a:solidFill>
                <a:effectLst/>
                <a:highlight>
                  <a:srgbClr val="FFFFFF"/>
                </a:highlight>
                <a:latin typeface="+mj-lt"/>
                <a:ea typeface="Arial" panose="020B0604020202020204" pitchFamily="34" charset="0"/>
              </a:rPr>
              <a:t> </a:t>
            </a:r>
            <a:r>
              <a:rPr lang="en-IN" b="1" u="none" strike="noStrike" dirty="0">
                <a:solidFill>
                  <a:srgbClr val="3366CC"/>
                </a:solidFill>
                <a:effectLst/>
                <a:highlight>
                  <a:srgbClr val="FFFFFF"/>
                </a:highlight>
                <a:latin typeface="+mj-lt"/>
                <a:ea typeface="Arial" panose="020B0604020202020204" pitchFamily="34" charset="0"/>
                <a:hlinkClick r:id="rId3"/>
              </a:rPr>
              <a:t>protocol</a:t>
            </a:r>
            <a:r>
              <a:rPr lang="en-IN" b="1" dirty="0">
                <a:solidFill>
                  <a:srgbClr val="202122"/>
                </a:solidFill>
                <a:effectLst/>
                <a:highlight>
                  <a:srgbClr val="FFFFFF"/>
                </a:highlight>
                <a:latin typeface="+mj-lt"/>
                <a:ea typeface="Arial" panose="020B0604020202020204" pitchFamily="34" charset="0"/>
              </a:rPr>
              <a:t> for certifying </a:t>
            </a:r>
            <a:r>
              <a:rPr lang="en-IN" b="1" u="none" strike="noStrike" dirty="0">
                <a:solidFill>
                  <a:srgbClr val="3366CC"/>
                </a:solidFill>
                <a:effectLst/>
                <a:highlight>
                  <a:srgbClr val="FFFFFF"/>
                </a:highlight>
                <a:latin typeface="+mj-lt"/>
                <a:ea typeface="Arial" panose="020B0604020202020204" pitchFamily="34" charset="0"/>
                <a:hlinkClick r:id="rId4"/>
              </a:rPr>
              <a:t>timestamps</a:t>
            </a:r>
            <a:r>
              <a:rPr lang="en-IN" b="1" dirty="0">
                <a:solidFill>
                  <a:srgbClr val="202122"/>
                </a:solidFill>
                <a:effectLst/>
                <a:highlight>
                  <a:srgbClr val="FFFFFF"/>
                </a:highlight>
                <a:latin typeface="+mj-lt"/>
                <a:ea typeface="Arial" panose="020B0604020202020204" pitchFamily="34" charset="0"/>
              </a:rPr>
              <a:t> using </a:t>
            </a:r>
            <a:r>
              <a:rPr lang="en-IN" b="1" u="none" strike="noStrike" dirty="0">
                <a:solidFill>
                  <a:srgbClr val="3366CC"/>
                </a:solidFill>
                <a:effectLst/>
                <a:highlight>
                  <a:srgbClr val="FFFFFF"/>
                </a:highlight>
                <a:latin typeface="+mj-lt"/>
                <a:ea typeface="Arial" panose="020B0604020202020204" pitchFamily="34" charset="0"/>
                <a:hlinkClick r:id="rId5"/>
              </a:rPr>
              <a:t>X.509</a:t>
            </a:r>
            <a:r>
              <a:rPr lang="en-IN" b="1" dirty="0">
                <a:solidFill>
                  <a:srgbClr val="202122"/>
                </a:solidFill>
                <a:effectLst/>
                <a:highlight>
                  <a:srgbClr val="FFFFFF"/>
                </a:highlight>
                <a:latin typeface="+mj-lt"/>
                <a:ea typeface="Arial" panose="020B0604020202020204" pitchFamily="34" charset="0"/>
              </a:rPr>
              <a:t> certificates and </a:t>
            </a:r>
            <a:r>
              <a:rPr lang="en-IN" b="1" u="none" strike="noStrike" dirty="0">
                <a:solidFill>
                  <a:srgbClr val="3366CC"/>
                </a:solidFill>
                <a:effectLst/>
                <a:highlight>
                  <a:srgbClr val="FFFFFF"/>
                </a:highlight>
                <a:latin typeface="+mj-lt"/>
                <a:ea typeface="Arial" panose="020B0604020202020204" pitchFamily="34" charset="0"/>
                <a:hlinkClick r:id="rId6"/>
              </a:rPr>
              <a:t>public key infrastructure</a:t>
            </a:r>
            <a:r>
              <a:rPr lang="en-IN" b="1" dirty="0">
                <a:solidFill>
                  <a:srgbClr val="202122"/>
                </a:solidFill>
                <a:effectLst/>
                <a:highlight>
                  <a:srgbClr val="FFFFFF"/>
                </a:highlight>
                <a:latin typeface="+mj-lt"/>
                <a:ea typeface="Arial" panose="020B0604020202020204" pitchFamily="34" charset="0"/>
              </a:rPr>
              <a:t>. The timestamp is the signer's assertion that a piece of electronic data existed at or before a particular time. The protocol is defined in </a:t>
            </a:r>
            <a:r>
              <a:rPr lang="en-IN" b="1" u="none" strike="noStrike" dirty="0">
                <a:solidFill>
                  <a:srgbClr val="3366CC"/>
                </a:solidFill>
                <a:effectLst/>
                <a:highlight>
                  <a:srgbClr val="FFFFFF"/>
                </a:highlight>
                <a:latin typeface="+mj-lt"/>
                <a:ea typeface="Arial" panose="020B0604020202020204" pitchFamily="34" charset="0"/>
                <a:hlinkClick r:id="rId7"/>
              </a:rPr>
              <a:t>RFC</a:t>
            </a:r>
            <a:r>
              <a:rPr lang="en-IN" b="1" dirty="0">
                <a:solidFill>
                  <a:srgbClr val="202122"/>
                </a:solidFill>
                <a:effectLst/>
                <a:highlight>
                  <a:srgbClr val="FFFFFF"/>
                </a:highlight>
                <a:latin typeface="+mj-lt"/>
                <a:ea typeface="Arial" panose="020B0604020202020204" pitchFamily="34" charset="0"/>
              </a:rPr>
              <a:t> </a:t>
            </a:r>
            <a:r>
              <a:rPr lang="en-IN" b="1" u="none" strike="noStrike" dirty="0">
                <a:solidFill>
                  <a:srgbClr val="3366CC"/>
                </a:solidFill>
                <a:effectLst/>
                <a:highlight>
                  <a:srgbClr val="FFFFFF"/>
                </a:highlight>
                <a:latin typeface="+mj-lt"/>
                <a:ea typeface="Arial" panose="020B0604020202020204" pitchFamily="34" charset="0"/>
                <a:hlinkClick r:id="rId8"/>
              </a:rPr>
              <a:t>3161</a:t>
            </a:r>
            <a:r>
              <a:rPr lang="en-IN" b="1" dirty="0">
                <a:solidFill>
                  <a:srgbClr val="202122"/>
                </a:solidFill>
                <a:effectLst/>
                <a:highlight>
                  <a:srgbClr val="FFFFFF"/>
                </a:highlight>
                <a:latin typeface="+mj-lt"/>
                <a:ea typeface="Arial" panose="020B0604020202020204" pitchFamily="34" charset="0"/>
              </a:rPr>
              <a:t>. One application of the protocol is to show that a </a:t>
            </a:r>
            <a:r>
              <a:rPr lang="en-IN" b="1" u="none" strike="noStrike" dirty="0">
                <a:solidFill>
                  <a:srgbClr val="3366CC"/>
                </a:solidFill>
                <a:effectLst/>
                <a:highlight>
                  <a:srgbClr val="FFFFFF"/>
                </a:highlight>
                <a:latin typeface="+mj-lt"/>
                <a:ea typeface="Arial" panose="020B0604020202020204" pitchFamily="34" charset="0"/>
                <a:hlinkClick r:id="rId9"/>
              </a:rPr>
              <a:t>digital signature</a:t>
            </a:r>
            <a:r>
              <a:rPr lang="en-IN" b="1" dirty="0">
                <a:solidFill>
                  <a:srgbClr val="202122"/>
                </a:solidFill>
                <a:effectLst/>
                <a:highlight>
                  <a:srgbClr val="FFFFFF"/>
                </a:highlight>
                <a:latin typeface="+mj-lt"/>
                <a:ea typeface="Arial" panose="020B0604020202020204" pitchFamily="34" charset="0"/>
              </a:rPr>
              <a:t> was issued before a point in time, for example before the corresponding certificate was revoked.</a:t>
            </a:r>
          </a:p>
          <a:p>
            <a:pPr>
              <a:lnSpc>
                <a:spcPct val="115000"/>
              </a:lnSpc>
            </a:pPr>
            <a:r>
              <a:rPr lang="en-IN" b="1" dirty="0">
                <a:solidFill>
                  <a:srgbClr val="19232D"/>
                </a:solidFill>
                <a:effectLst/>
                <a:highlight>
                  <a:srgbClr val="FFFFFF"/>
                </a:highlight>
                <a:latin typeface="+mj-lt"/>
                <a:ea typeface="Arial" panose="020B0604020202020204" pitchFamily="34" charset="0"/>
              </a:rPr>
              <a:t>HASHING :</a:t>
            </a:r>
            <a:endParaRPr lang="en-IN" b="1" dirty="0">
              <a:effectLst/>
              <a:latin typeface="+mj-lt"/>
              <a:ea typeface="Arial" panose="020B0604020202020204" pitchFamily="34" charset="0"/>
            </a:endParaRPr>
          </a:p>
          <a:p>
            <a:pPr>
              <a:lnSpc>
                <a:spcPct val="115000"/>
              </a:lnSpc>
            </a:pPr>
            <a:r>
              <a:rPr lang="en-IN" b="1" dirty="0">
                <a:solidFill>
                  <a:srgbClr val="19232D"/>
                </a:solidFill>
                <a:effectLst/>
                <a:highlight>
                  <a:srgbClr val="FFFFFF"/>
                </a:highlight>
                <a:latin typeface="+mj-lt"/>
                <a:ea typeface="Arial" panose="020B0604020202020204" pitchFamily="34" charset="0"/>
              </a:rPr>
              <a:t> </a:t>
            </a:r>
            <a:endParaRPr lang="en-IN" b="1" dirty="0">
              <a:effectLst/>
              <a:latin typeface="+mj-lt"/>
              <a:ea typeface="Arial" panose="020B0604020202020204" pitchFamily="34" charset="0"/>
            </a:endParaRPr>
          </a:p>
          <a:p>
            <a:pPr>
              <a:lnSpc>
                <a:spcPct val="115000"/>
              </a:lnSpc>
            </a:pPr>
            <a:r>
              <a:rPr lang="en-IN" b="1" dirty="0">
                <a:solidFill>
                  <a:srgbClr val="19232D"/>
                </a:solidFill>
                <a:effectLst/>
                <a:highlight>
                  <a:srgbClr val="FFFFFF"/>
                </a:highlight>
                <a:latin typeface="+mj-lt"/>
                <a:ea typeface="Arial" panose="020B0604020202020204" pitchFamily="34" charset="0"/>
              </a:rPr>
              <a:t>Hashing is the process of transforming any given key or a string of characters into another value. This is usually represented by a shorter, fixed-length value or key that represents and makes it easier to find or employ the original string.</a:t>
            </a:r>
            <a:endParaRPr lang="en-IN" b="1" dirty="0">
              <a:effectLst/>
              <a:latin typeface="+mj-lt"/>
              <a:ea typeface="Arial" panose="020B0604020202020204" pitchFamily="34" charset="0"/>
            </a:endParaRPr>
          </a:p>
          <a:p>
            <a:pPr>
              <a:lnSpc>
                <a:spcPct val="115000"/>
              </a:lnSpc>
            </a:pPr>
            <a:r>
              <a:rPr lang="en-IN" b="1" dirty="0">
                <a:solidFill>
                  <a:srgbClr val="19232D"/>
                </a:solidFill>
                <a:effectLst/>
                <a:highlight>
                  <a:srgbClr val="FFFFFF"/>
                </a:highlight>
                <a:latin typeface="+mj-lt"/>
                <a:ea typeface="Arial" panose="020B0604020202020204" pitchFamily="34" charset="0"/>
              </a:rPr>
              <a:t> </a:t>
            </a:r>
            <a:endParaRPr lang="en-IN" b="1" dirty="0">
              <a:effectLst/>
              <a:latin typeface="+mj-lt"/>
              <a:ea typeface="Arial" panose="020B0604020202020204" pitchFamily="34" charset="0"/>
            </a:endParaRPr>
          </a:p>
          <a:p>
            <a:pPr>
              <a:lnSpc>
                <a:spcPct val="115000"/>
              </a:lnSpc>
            </a:pPr>
            <a:r>
              <a:rPr lang="en-IN" b="1" dirty="0">
                <a:solidFill>
                  <a:srgbClr val="19232D"/>
                </a:solidFill>
                <a:effectLst/>
                <a:highlight>
                  <a:srgbClr val="FFFFFF"/>
                </a:highlight>
                <a:latin typeface="+mj-lt"/>
                <a:ea typeface="Arial" panose="020B0604020202020204" pitchFamily="34" charset="0"/>
              </a:rPr>
              <a:t>A hash function generates new values according to a mathematical hashing algorithm, known as a hash value or simply a hash. To prevent the conversion of hash back into the original key, a good hash always uses a one-way hashing algorithm.</a:t>
            </a:r>
            <a:endParaRPr lang="en-IN" b="1" dirty="0">
              <a:effectLst/>
              <a:latin typeface="+mj-lt"/>
              <a:ea typeface="Arial" panose="020B0604020202020204" pitchFamily="34" charset="0"/>
            </a:endParaRPr>
          </a:p>
          <a:p>
            <a:pPr marL="342900" lvl="0" indent="-342900">
              <a:lnSpc>
                <a:spcPct val="115000"/>
              </a:lnSpc>
              <a:buFont typeface="Arial" panose="020B0604020202020204" pitchFamily="34" charset="0"/>
              <a:buChar char="●"/>
            </a:pPr>
            <a:r>
              <a:rPr lang="en-IN" b="1" u="none" strike="noStrike" dirty="0">
                <a:solidFill>
                  <a:srgbClr val="19232D"/>
                </a:solidFill>
                <a:effectLst/>
                <a:highlight>
                  <a:srgbClr val="FFFFFF"/>
                </a:highlight>
                <a:latin typeface="+mj-lt"/>
                <a:ea typeface="Arial" panose="020B0604020202020204" pitchFamily="34" charset="0"/>
              </a:rPr>
              <a:t>Secure Hash Algo 1 (SHA-1)</a:t>
            </a:r>
            <a:endParaRPr lang="en-IN" b="1" u="none" strike="noStrike" dirty="0">
              <a:effectLst/>
              <a:latin typeface="+mj-lt"/>
              <a:ea typeface="Arial" panose="020B0604020202020204" pitchFamily="34" charset="0"/>
            </a:endParaRPr>
          </a:p>
          <a:p>
            <a:pPr marL="342900" lvl="0" indent="-342900">
              <a:lnSpc>
                <a:spcPct val="115000"/>
              </a:lnSpc>
              <a:buFont typeface="Arial" panose="020B0604020202020204" pitchFamily="34" charset="0"/>
              <a:buChar char="●"/>
            </a:pPr>
            <a:r>
              <a:rPr lang="en-IN" b="1" u="none" strike="noStrike" dirty="0">
                <a:solidFill>
                  <a:srgbClr val="19232D"/>
                </a:solidFill>
                <a:effectLst/>
                <a:highlight>
                  <a:srgbClr val="FFFFFF"/>
                </a:highlight>
                <a:latin typeface="+mj-lt"/>
                <a:ea typeface="Arial" panose="020B0604020202020204" pitchFamily="34" charset="0"/>
              </a:rPr>
              <a:t>Secure Hash Algo 2 (SHA-2)</a:t>
            </a:r>
            <a:endParaRPr lang="en-IN" b="1" u="none" strike="noStrike" dirty="0">
              <a:effectLst/>
              <a:latin typeface="+mj-lt"/>
              <a:ea typeface="Arial" panose="020B0604020202020204" pitchFamily="34" charset="0"/>
            </a:endParaRPr>
          </a:p>
          <a:p>
            <a:pPr marL="342900" lvl="0" indent="-342900">
              <a:lnSpc>
                <a:spcPct val="115000"/>
              </a:lnSpc>
              <a:buFont typeface="Arial" panose="020B0604020202020204" pitchFamily="34" charset="0"/>
              <a:buChar char="●"/>
            </a:pPr>
            <a:r>
              <a:rPr lang="en-IN" b="1" u="none" strike="noStrike" dirty="0">
                <a:solidFill>
                  <a:srgbClr val="19232D"/>
                </a:solidFill>
                <a:effectLst/>
                <a:highlight>
                  <a:srgbClr val="FFFFFF"/>
                </a:highlight>
                <a:latin typeface="+mj-lt"/>
                <a:ea typeface="Arial" panose="020B0604020202020204" pitchFamily="34" charset="0"/>
              </a:rPr>
              <a:t>Secure Hash Algo 3 (SHA-3)</a:t>
            </a:r>
            <a:endParaRPr lang="en-IN" b="1" u="none" strike="noStrike" dirty="0">
              <a:effectLst/>
              <a:latin typeface="+mj-lt"/>
              <a:ea typeface="Arial" panose="020B0604020202020204" pitchFamily="34" charset="0"/>
            </a:endParaRPr>
          </a:p>
          <a:p>
            <a:pPr marL="342900" lvl="0" indent="-342900">
              <a:lnSpc>
                <a:spcPct val="115000"/>
              </a:lnSpc>
              <a:buFont typeface="Arial" panose="020B0604020202020204" pitchFamily="34" charset="0"/>
              <a:buChar char="●"/>
            </a:pPr>
            <a:r>
              <a:rPr lang="en-IN" b="1" u="none" strike="noStrike" dirty="0">
                <a:solidFill>
                  <a:srgbClr val="19232D"/>
                </a:solidFill>
                <a:effectLst/>
                <a:highlight>
                  <a:srgbClr val="FFFFFF"/>
                </a:highlight>
                <a:latin typeface="+mj-lt"/>
                <a:ea typeface="Arial" panose="020B0604020202020204" pitchFamily="34" charset="0"/>
              </a:rPr>
              <a:t>Message Digest MD2</a:t>
            </a:r>
            <a:endParaRPr lang="en-IN" b="1" u="none" strike="noStrike" dirty="0">
              <a:effectLst/>
              <a:latin typeface="+mj-lt"/>
              <a:ea typeface="Arial" panose="020B0604020202020204" pitchFamily="34" charset="0"/>
            </a:endParaRPr>
          </a:p>
          <a:p>
            <a:pPr marL="342900" lvl="0" indent="-342900">
              <a:lnSpc>
                <a:spcPct val="115000"/>
              </a:lnSpc>
              <a:buFont typeface="Arial" panose="020B0604020202020204" pitchFamily="34" charset="0"/>
              <a:buChar char="●"/>
            </a:pPr>
            <a:r>
              <a:rPr lang="en-IN" b="1" u="none" strike="noStrike" dirty="0">
                <a:solidFill>
                  <a:srgbClr val="19232D"/>
                </a:solidFill>
                <a:effectLst/>
                <a:highlight>
                  <a:srgbClr val="FFFFFF"/>
                </a:highlight>
                <a:latin typeface="+mj-lt"/>
                <a:ea typeface="Arial" panose="020B0604020202020204" pitchFamily="34" charset="0"/>
              </a:rPr>
              <a:t>Message Digest MD4</a:t>
            </a:r>
            <a:endParaRPr lang="en-IN" b="1" u="none" strike="noStrike" dirty="0">
              <a:effectLst/>
              <a:latin typeface="+mj-lt"/>
              <a:ea typeface="Arial" panose="020B0604020202020204" pitchFamily="34" charset="0"/>
            </a:endParaRPr>
          </a:p>
          <a:p>
            <a:r>
              <a:rPr lang="en-IN" b="1" dirty="0">
                <a:solidFill>
                  <a:srgbClr val="19232D"/>
                </a:solidFill>
                <a:effectLst/>
                <a:highlight>
                  <a:srgbClr val="FFFFFF"/>
                </a:highlight>
                <a:latin typeface="+mj-lt"/>
                <a:ea typeface="Arial" panose="020B0604020202020204" pitchFamily="34" charset="0"/>
              </a:rPr>
              <a:t>Message Digest MD5</a:t>
            </a:r>
            <a:endParaRPr lang="en-IN" b="1" dirty="0">
              <a:effectLst/>
              <a:latin typeface="+mj-lt"/>
              <a:ea typeface="Arial" panose="020B0604020202020204" pitchFamily="34" charset="0"/>
            </a:endParaRPr>
          </a:p>
        </p:txBody>
      </p:sp>
      <p:pic>
        <p:nvPicPr>
          <p:cNvPr id="4" name="image9.png">
            <a:extLst>
              <a:ext uri="{FF2B5EF4-FFF2-40B4-BE49-F238E27FC236}">
                <a16:creationId xmlns:a16="http://schemas.microsoft.com/office/drawing/2014/main" xmlns="" id="{AE0956DE-BEB3-B240-37BA-C728B6D6B023}"/>
              </a:ext>
            </a:extLst>
          </p:cNvPr>
          <p:cNvPicPr/>
          <p:nvPr/>
        </p:nvPicPr>
        <p:blipFill>
          <a:blip r:embed="rId10"/>
          <a:srcRect/>
          <a:stretch>
            <a:fillRect/>
          </a:stretch>
        </p:blipFill>
        <p:spPr>
          <a:xfrm>
            <a:off x="4053840" y="4602480"/>
            <a:ext cx="6207760" cy="1828799"/>
          </a:xfrm>
          <a:prstGeom prst="rect">
            <a:avLst/>
          </a:prstGeom>
          <a:ln/>
        </p:spPr>
      </p:pic>
    </p:spTree>
    <p:extLst>
      <p:ext uri="{BB962C8B-B14F-4D97-AF65-F5344CB8AC3E}">
        <p14:creationId xmlns:p14="http://schemas.microsoft.com/office/powerpoint/2010/main" val="4032587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4CF592B-F75D-E4EE-D7FE-CD157381D3DC}"/>
              </a:ext>
            </a:extLst>
          </p:cNvPr>
          <p:cNvSpPr txBox="1"/>
          <p:nvPr/>
        </p:nvSpPr>
        <p:spPr>
          <a:xfrm>
            <a:off x="0" y="1"/>
            <a:ext cx="12192000" cy="7720832"/>
          </a:xfrm>
          <a:prstGeom prst="rect">
            <a:avLst/>
          </a:prstGeom>
          <a:noFill/>
        </p:spPr>
        <p:txBody>
          <a:bodyPr wrap="square">
            <a:spAutoFit/>
          </a:bodyPr>
          <a:lstStyle/>
          <a:p>
            <a:pPr>
              <a:lnSpc>
                <a:spcPct val="115000"/>
              </a:lnSpc>
            </a:pPr>
            <a:r>
              <a:rPr lang="en-IN" b="1" dirty="0">
                <a:solidFill>
                  <a:srgbClr val="19232D"/>
                </a:solidFill>
                <a:effectLst/>
                <a:highlight>
                  <a:srgbClr val="FFFFFF"/>
                </a:highlight>
                <a:latin typeface="+mj-lt"/>
                <a:ea typeface="Arial" panose="020B0604020202020204" pitchFamily="34" charset="0"/>
              </a:rPr>
              <a:t>Once Message Digest is hashed, the signature is transformed into a shorter value called a message digest.</a:t>
            </a:r>
            <a:endParaRPr lang="en-IN" b="1" dirty="0">
              <a:effectLst/>
              <a:latin typeface="+mj-lt"/>
              <a:ea typeface="Arial" panose="020B0604020202020204" pitchFamily="34" charset="0"/>
            </a:endParaRPr>
          </a:p>
          <a:p>
            <a:pPr>
              <a:lnSpc>
                <a:spcPct val="115000"/>
              </a:lnSpc>
            </a:pPr>
            <a:r>
              <a:rPr lang="en-IN" b="1" dirty="0">
                <a:solidFill>
                  <a:srgbClr val="19232D"/>
                </a:solidFill>
                <a:effectLst/>
                <a:highlight>
                  <a:srgbClr val="FFFFFF"/>
                </a:highlight>
                <a:latin typeface="+mj-lt"/>
                <a:ea typeface="Arial" panose="020B0604020202020204" pitchFamily="34" charset="0"/>
              </a:rPr>
              <a:t>Secure Hash Algorithm (SHA) is a standard algorithm used to create a larger (160-bit) message digest. SHA-2 is used to create an even larger (224-bit) message digest.</a:t>
            </a:r>
          </a:p>
          <a:p>
            <a:pPr>
              <a:lnSpc>
                <a:spcPct val="115000"/>
              </a:lnSpc>
            </a:pPr>
            <a:r>
              <a:rPr lang="en-IN" b="1" dirty="0">
                <a:solidFill>
                  <a:srgbClr val="19232D"/>
                </a:solidFill>
                <a:effectLst/>
                <a:highlight>
                  <a:srgbClr val="FFFFFF"/>
                </a:highlight>
                <a:latin typeface="+mj-lt"/>
                <a:ea typeface="Arial" panose="020B0604020202020204" pitchFamily="34" charset="0"/>
              </a:rPr>
              <a:t>POST - QUANTUM CRYPTOGRAPHY :</a:t>
            </a:r>
            <a:endParaRPr lang="en-IN" b="1" dirty="0">
              <a:effectLst/>
              <a:latin typeface="+mj-lt"/>
              <a:ea typeface="Arial" panose="020B0604020202020204" pitchFamily="34" charset="0"/>
            </a:endParaRPr>
          </a:p>
          <a:p>
            <a:pPr>
              <a:lnSpc>
                <a:spcPct val="115000"/>
              </a:lnSpc>
            </a:pPr>
            <a:r>
              <a:rPr lang="en-IN" b="1" dirty="0">
                <a:solidFill>
                  <a:srgbClr val="19232D"/>
                </a:solidFill>
                <a:effectLst/>
                <a:highlight>
                  <a:srgbClr val="FFFFFF"/>
                </a:highlight>
                <a:latin typeface="+mj-lt"/>
                <a:ea typeface="Arial" panose="020B0604020202020204" pitchFamily="34" charset="0"/>
              </a:rPr>
              <a:t> </a:t>
            </a:r>
            <a:endParaRPr lang="en-IN" b="1" dirty="0">
              <a:effectLst/>
              <a:latin typeface="+mj-lt"/>
              <a:ea typeface="Arial" panose="020B0604020202020204" pitchFamily="34" charset="0"/>
            </a:endParaRPr>
          </a:p>
          <a:p>
            <a:pPr>
              <a:lnSpc>
                <a:spcPct val="115000"/>
              </a:lnSpc>
            </a:pPr>
            <a:r>
              <a:rPr lang="en-IN" b="1" dirty="0">
                <a:solidFill>
                  <a:srgbClr val="19232D"/>
                </a:solidFill>
                <a:effectLst/>
                <a:highlight>
                  <a:srgbClr val="FFFFFF"/>
                </a:highlight>
                <a:latin typeface="+mj-lt"/>
                <a:ea typeface="Arial" panose="020B0604020202020204" pitchFamily="34" charset="0"/>
              </a:rPr>
              <a:t>Post-quantum cryptography is the development of cryptographic systems for classical computers that can prevent attacks launched by quantum computers.</a:t>
            </a:r>
            <a:endParaRPr lang="en-IN" b="1" dirty="0">
              <a:effectLst/>
              <a:latin typeface="+mj-lt"/>
              <a:ea typeface="Arial" panose="020B0604020202020204" pitchFamily="34" charset="0"/>
            </a:endParaRPr>
          </a:p>
          <a:p>
            <a:pPr>
              <a:lnSpc>
                <a:spcPct val="115000"/>
              </a:lnSpc>
            </a:pPr>
            <a:r>
              <a:rPr lang="en-IN" b="1" dirty="0">
                <a:solidFill>
                  <a:srgbClr val="19232D"/>
                </a:solidFill>
                <a:effectLst/>
                <a:highlight>
                  <a:srgbClr val="FFFFFF"/>
                </a:highlight>
                <a:latin typeface="+mj-lt"/>
                <a:ea typeface="Arial" panose="020B0604020202020204" pitchFamily="34" charset="0"/>
              </a:rPr>
              <a:t>In the 1990s, after mathematician Peter Shor successfully demonstrated that a theoretical quantum computer could easily break the algorithm used for public key encryption (PKE), cryptographers around the world began to explore what a post-quantum cryptography system would look like. </a:t>
            </a:r>
          </a:p>
          <a:p>
            <a:pPr>
              <a:lnSpc>
                <a:spcPct val="115000"/>
              </a:lnSpc>
            </a:pPr>
            <a:r>
              <a:rPr lang="en-IN" b="1" dirty="0">
                <a:solidFill>
                  <a:srgbClr val="202122"/>
                </a:solidFill>
                <a:effectLst/>
                <a:highlight>
                  <a:srgbClr val="FFFFFF"/>
                </a:highlight>
                <a:latin typeface="+mj-lt"/>
                <a:ea typeface="Arial" panose="020B0604020202020204" pitchFamily="34" charset="0"/>
              </a:rPr>
              <a:t>In contrast to the threat quantum computing poses to current public-key algorithms, most current </a:t>
            </a:r>
            <a:r>
              <a:rPr lang="en-IN" b="1" u="none" strike="noStrike" dirty="0">
                <a:solidFill>
                  <a:srgbClr val="3366CC"/>
                </a:solidFill>
                <a:effectLst/>
                <a:highlight>
                  <a:srgbClr val="FFFFFF"/>
                </a:highlight>
                <a:latin typeface="+mj-lt"/>
                <a:ea typeface="Arial" panose="020B0604020202020204" pitchFamily="34" charset="0"/>
                <a:hlinkClick r:id="rId2"/>
              </a:rPr>
              <a:t>symmetric cryptographic algorithms</a:t>
            </a:r>
            <a:r>
              <a:rPr lang="en-IN" b="1" dirty="0">
                <a:solidFill>
                  <a:srgbClr val="202122"/>
                </a:solidFill>
                <a:effectLst/>
                <a:highlight>
                  <a:srgbClr val="FFFFFF"/>
                </a:highlight>
                <a:latin typeface="+mj-lt"/>
                <a:ea typeface="Arial" panose="020B0604020202020204" pitchFamily="34" charset="0"/>
              </a:rPr>
              <a:t> and </a:t>
            </a:r>
            <a:r>
              <a:rPr lang="en-IN" b="1" u="none" strike="noStrike" dirty="0">
                <a:solidFill>
                  <a:srgbClr val="3366CC"/>
                </a:solidFill>
                <a:effectLst/>
                <a:highlight>
                  <a:srgbClr val="FFFFFF"/>
                </a:highlight>
                <a:latin typeface="+mj-lt"/>
                <a:ea typeface="Arial" panose="020B0604020202020204" pitchFamily="34" charset="0"/>
                <a:hlinkClick r:id="rId3"/>
              </a:rPr>
              <a:t>hash functions</a:t>
            </a:r>
            <a:r>
              <a:rPr lang="en-IN" b="1" dirty="0">
                <a:solidFill>
                  <a:srgbClr val="202122"/>
                </a:solidFill>
                <a:effectLst/>
                <a:highlight>
                  <a:srgbClr val="FFFFFF"/>
                </a:highlight>
                <a:latin typeface="+mj-lt"/>
                <a:ea typeface="Arial" panose="020B0604020202020204" pitchFamily="34" charset="0"/>
              </a:rPr>
              <a:t> are considered to be relatively secure against attacks by quantum computers. While the quantum </a:t>
            </a:r>
            <a:r>
              <a:rPr lang="en-IN" b="1" u="none" strike="noStrike" dirty="0">
                <a:solidFill>
                  <a:srgbClr val="3366CC"/>
                </a:solidFill>
                <a:effectLst/>
                <a:highlight>
                  <a:srgbClr val="FFFFFF"/>
                </a:highlight>
                <a:latin typeface="+mj-lt"/>
                <a:ea typeface="Arial" panose="020B0604020202020204" pitchFamily="34" charset="0"/>
                <a:hlinkClick r:id="rId4"/>
              </a:rPr>
              <a:t>Grover's algorithm</a:t>
            </a:r>
            <a:r>
              <a:rPr lang="en-IN" b="1" dirty="0">
                <a:solidFill>
                  <a:srgbClr val="202122"/>
                </a:solidFill>
                <a:effectLst/>
                <a:highlight>
                  <a:srgbClr val="FFFFFF"/>
                </a:highlight>
                <a:latin typeface="+mj-lt"/>
                <a:ea typeface="Arial" panose="020B0604020202020204" pitchFamily="34" charset="0"/>
              </a:rPr>
              <a:t> does speed up attacks against symmetric ciphers, doubling the key size can effectively block these attacks.</a:t>
            </a:r>
          </a:p>
          <a:p>
            <a:pPr>
              <a:lnSpc>
                <a:spcPct val="115000"/>
              </a:lnSpc>
              <a:spcBef>
                <a:spcPts val="500"/>
              </a:spcBef>
              <a:spcAft>
                <a:spcPts val="500"/>
              </a:spcAft>
            </a:pPr>
            <a:r>
              <a:rPr lang="en-IN" b="1" dirty="0">
                <a:solidFill>
                  <a:srgbClr val="202122"/>
                </a:solidFill>
                <a:effectLst/>
                <a:highlight>
                  <a:srgbClr val="FFFFFF"/>
                </a:highlight>
                <a:latin typeface="+mj-lt"/>
                <a:ea typeface="Arial" panose="020B0604020202020204" pitchFamily="34" charset="0"/>
              </a:rPr>
              <a:t>Algorithms:</a:t>
            </a:r>
            <a:endParaRPr lang="en-IN" b="1" dirty="0">
              <a:effectLst/>
              <a:latin typeface="+mj-lt"/>
              <a:ea typeface="Arial" panose="020B0604020202020204" pitchFamily="34" charset="0"/>
            </a:endParaRPr>
          </a:p>
          <a:p>
            <a:pPr marL="342900" lvl="0" indent="-342900">
              <a:lnSpc>
                <a:spcPct val="115000"/>
              </a:lnSpc>
              <a:spcBef>
                <a:spcPts val="500"/>
              </a:spcBef>
              <a:spcAft>
                <a:spcPts val="0"/>
              </a:spcAft>
              <a:buFont typeface="Arial" panose="020B0604020202020204" pitchFamily="34" charset="0"/>
              <a:buChar char="●"/>
            </a:pPr>
            <a:r>
              <a:rPr lang="en-IN" b="1" u="none" strike="noStrike" dirty="0">
                <a:solidFill>
                  <a:srgbClr val="202122"/>
                </a:solidFill>
                <a:effectLst/>
                <a:highlight>
                  <a:srgbClr val="FFFFFF"/>
                </a:highlight>
                <a:latin typeface="+mj-lt"/>
                <a:ea typeface="Arial" panose="020B0604020202020204" pitchFamily="34" charset="0"/>
              </a:rPr>
              <a:t>Lattice based</a:t>
            </a:r>
            <a:endParaRPr lang="en-IN" b="1" u="none" strike="noStrike" dirty="0">
              <a:effectLst/>
              <a:latin typeface="+mj-lt"/>
              <a:ea typeface="Arial" panose="020B0604020202020204" pitchFamily="34" charset="0"/>
            </a:endParaRPr>
          </a:p>
          <a:p>
            <a:pPr marL="342900" lvl="0" indent="-342900">
              <a:lnSpc>
                <a:spcPct val="115000"/>
              </a:lnSpc>
              <a:buFont typeface="Arial" panose="020B0604020202020204" pitchFamily="34" charset="0"/>
              <a:buChar char="●"/>
            </a:pPr>
            <a:r>
              <a:rPr lang="en-IN" b="1" u="none" strike="noStrike" dirty="0">
                <a:solidFill>
                  <a:srgbClr val="202122"/>
                </a:solidFill>
                <a:effectLst/>
                <a:highlight>
                  <a:srgbClr val="FFFFFF"/>
                </a:highlight>
                <a:latin typeface="+mj-lt"/>
                <a:ea typeface="Arial" panose="020B0604020202020204" pitchFamily="34" charset="0"/>
              </a:rPr>
              <a:t>Multivariate</a:t>
            </a:r>
            <a:endParaRPr lang="en-IN" b="1" u="none" strike="noStrike" dirty="0">
              <a:effectLst/>
              <a:latin typeface="+mj-lt"/>
              <a:ea typeface="Arial" panose="020B0604020202020204" pitchFamily="34" charset="0"/>
            </a:endParaRPr>
          </a:p>
          <a:p>
            <a:pPr marL="342900" lvl="0" indent="-342900">
              <a:lnSpc>
                <a:spcPct val="115000"/>
              </a:lnSpc>
              <a:buFont typeface="Arial" panose="020B0604020202020204" pitchFamily="34" charset="0"/>
              <a:buChar char="●"/>
            </a:pPr>
            <a:r>
              <a:rPr lang="en-IN" b="1" u="none" strike="noStrike" dirty="0">
                <a:solidFill>
                  <a:srgbClr val="202122"/>
                </a:solidFill>
                <a:effectLst/>
                <a:highlight>
                  <a:srgbClr val="FFFFFF"/>
                </a:highlight>
                <a:latin typeface="+mj-lt"/>
                <a:ea typeface="Arial" panose="020B0604020202020204" pitchFamily="34" charset="0"/>
              </a:rPr>
              <a:t>Hash-based</a:t>
            </a:r>
            <a:endParaRPr lang="en-IN" b="1" u="none" strike="noStrike" dirty="0">
              <a:effectLst/>
              <a:latin typeface="+mj-lt"/>
              <a:ea typeface="Arial" panose="020B0604020202020204" pitchFamily="34" charset="0"/>
            </a:endParaRPr>
          </a:p>
          <a:p>
            <a:pPr marL="342900" lvl="0" indent="-342900">
              <a:lnSpc>
                <a:spcPct val="115000"/>
              </a:lnSpc>
              <a:spcAft>
                <a:spcPts val="500"/>
              </a:spcAft>
              <a:buFont typeface="Arial" panose="020B0604020202020204" pitchFamily="34" charset="0"/>
              <a:buChar char="●"/>
            </a:pPr>
            <a:r>
              <a:rPr lang="en-IN" b="1" u="none" strike="noStrike" dirty="0">
                <a:solidFill>
                  <a:srgbClr val="202122"/>
                </a:solidFill>
                <a:effectLst/>
                <a:highlight>
                  <a:srgbClr val="FFFFFF"/>
                </a:highlight>
                <a:latin typeface="+mj-lt"/>
                <a:ea typeface="Arial" panose="020B0604020202020204" pitchFamily="34" charset="0"/>
              </a:rPr>
              <a:t>Symmetric key quantum resistance</a:t>
            </a:r>
            <a:endParaRPr lang="en-IN" b="1" u="none" strike="noStrike" dirty="0">
              <a:effectLst/>
              <a:latin typeface="+mj-lt"/>
              <a:ea typeface="Arial" panose="020B0604020202020204" pitchFamily="34" charset="0"/>
            </a:endParaRPr>
          </a:p>
          <a:p>
            <a:pPr>
              <a:lnSpc>
                <a:spcPct val="115000"/>
              </a:lnSpc>
            </a:pPr>
            <a:endParaRPr lang="en-IN" b="1" dirty="0">
              <a:effectLst/>
              <a:latin typeface="+mj-lt"/>
              <a:ea typeface="Arial" panose="020B0604020202020204" pitchFamily="34" charset="0"/>
            </a:endParaRPr>
          </a:p>
          <a:p>
            <a:pPr>
              <a:lnSpc>
                <a:spcPct val="115000"/>
              </a:lnSpc>
            </a:pPr>
            <a:r>
              <a:rPr lang="en-IN" b="1" dirty="0">
                <a:solidFill>
                  <a:srgbClr val="202122"/>
                </a:solidFill>
                <a:effectLst/>
                <a:highlight>
                  <a:srgbClr val="FFFFFF"/>
                </a:highlight>
                <a:latin typeface="+mj-lt"/>
                <a:ea typeface="Arial" panose="020B0604020202020204" pitchFamily="34" charset="0"/>
              </a:rPr>
              <a:t> </a:t>
            </a:r>
            <a:endParaRPr lang="en-IN" b="1" dirty="0">
              <a:effectLst/>
              <a:latin typeface="+mj-lt"/>
              <a:ea typeface="Arial" panose="020B0604020202020204" pitchFamily="34" charset="0"/>
            </a:endParaRPr>
          </a:p>
          <a:p>
            <a:pPr>
              <a:lnSpc>
                <a:spcPct val="115000"/>
              </a:lnSpc>
            </a:pPr>
            <a:endParaRPr lang="en-IN" b="1" dirty="0">
              <a:effectLst/>
              <a:latin typeface="+mj-lt"/>
              <a:ea typeface="Arial" panose="020B0604020202020204" pitchFamily="34" charset="0"/>
            </a:endParaRPr>
          </a:p>
          <a:p>
            <a:pPr>
              <a:lnSpc>
                <a:spcPct val="115000"/>
              </a:lnSpc>
            </a:pPr>
            <a:endParaRPr lang="en-IN" b="1" dirty="0">
              <a:effectLst/>
              <a:latin typeface="+mj-lt"/>
              <a:ea typeface="Arial" panose="020B0604020202020204" pitchFamily="34" charset="0"/>
            </a:endParaRPr>
          </a:p>
          <a:p>
            <a:pPr>
              <a:lnSpc>
                <a:spcPct val="115000"/>
              </a:lnSpc>
              <a:spcBef>
                <a:spcPts val="500"/>
              </a:spcBef>
              <a:spcAft>
                <a:spcPts val="500"/>
              </a:spcAft>
            </a:pPr>
            <a:r>
              <a:rPr lang="en-IN" b="1" dirty="0">
                <a:solidFill>
                  <a:srgbClr val="202122"/>
                </a:solidFill>
                <a:effectLst/>
                <a:highlight>
                  <a:srgbClr val="FFFFFF"/>
                </a:highlight>
                <a:latin typeface="+mj-lt"/>
                <a:ea typeface="Arial" panose="020B0604020202020204" pitchFamily="34" charset="0"/>
              </a:rPr>
              <a:t> </a:t>
            </a:r>
            <a:endParaRPr lang="en-IN" b="1" dirty="0">
              <a:effectLst/>
              <a:latin typeface="+mj-lt"/>
              <a:ea typeface="Arial" panose="020B0604020202020204" pitchFamily="34" charset="0"/>
            </a:endParaRPr>
          </a:p>
        </p:txBody>
      </p:sp>
    </p:spTree>
    <p:extLst>
      <p:ext uri="{BB962C8B-B14F-4D97-AF65-F5344CB8AC3E}">
        <p14:creationId xmlns:p14="http://schemas.microsoft.com/office/powerpoint/2010/main" val="3410614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965CC40-723E-5257-2780-DF4A1B4DB32E}"/>
              </a:ext>
            </a:extLst>
          </p:cNvPr>
          <p:cNvSpPr txBox="1"/>
          <p:nvPr/>
        </p:nvSpPr>
        <p:spPr>
          <a:xfrm>
            <a:off x="0" y="0"/>
            <a:ext cx="12192000" cy="1255344"/>
          </a:xfrm>
          <a:prstGeom prst="rect">
            <a:avLst/>
          </a:prstGeom>
          <a:noFill/>
        </p:spPr>
        <p:txBody>
          <a:bodyPr wrap="square">
            <a:spAutoFit/>
          </a:bodyPr>
          <a:lstStyle/>
          <a:p>
            <a:pPr>
              <a:lnSpc>
                <a:spcPct val="115000"/>
              </a:lnSpc>
              <a:spcBef>
                <a:spcPts val="500"/>
              </a:spcBef>
              <a:spcAft>
                <a:spcPts val="500"/>
              </a:spcAft>
            </a:pPr>
            <a:r>
              <a:rPr lang="en-IN" sz="2400" dirty="0" err="1">
                <a:solidFill>
                  <a:srgbClr val="202122"/>
                </a:solidFill>
                <a:highlight>
                  <a:srgbClr val="FFFFFF"/>
                </a:highlight>
                <a:latin typeface="Arial" panose="020B0604020202020204" pitchFamily="34" charset="0"/>
                <a:ea typeface="Arial" panose="020B0604020202020204" pitchFamily="34" charset="0"/>
              </a:rPr>
              <a:t>OpenQuantum</a:t>
            </a:r>
            <a:r>
              <a:rPr lang="en-IN" sz="2400" dirty="0">
                <a:solidFill>
                  <a:srgbClr val="202122"/>
                </a:solidFill>
                <a:highlight>
                  <a:srgbClr val="FFFFFF"/>
                </a:highlight>
                <a:latin typeface="Arial" panose="020B0604020202020204" pitchFamily="34" charset="0"/>
                <a:ea typeface="Arial" panose="020B0604020202020204" pitchFamily="34" charset="0"/>
              </a:rPr>
              <a:t> </a:t>
            </a:r>
            <a:r>
              <a:rPr lang="en-IN" sz="2400" dirty="0">
                <a:solidFill>
                  <a:srgbClr val="202122"/>
                </a:solidFill>
                <a:effectLst/>
                <a:highlight>
                  <a:srgbClr val="FFFFFF"/>
                </a:highlight>
                <a:latin typeface="Arial" panose="020B0604020202020204" pitchFamily="34" charset="0"/>
                <a:ea typeface="Arial" panose="020B0604020202020204" pitchFamily="34" charset="0"/>
              </a:rPr>
              <a:t>Safe (</a:t>
            </a:r>
            <a:r>
              <a:rPr lang="en-IN" sz="2400" b="1" dirty="0">
                <a:solidFill>
                  <a:srgbClr val="202122"/>
                </a:solidFill>
                <a:effectLst/>
                <a:highlight>
                  <a:srgbClr val="FFFFFF"/>
                </a:highlight>
                <a:latin typeface="Arial" panose="020B0604020202020204" pitchFamily="34" charset="0"/>
                <a:ea typeface="Arial" panose="020B0604020202020204" pitchFamily="34" charset="0"/>
              </a:rPr>
              <a:t>OQS</a:t>
            </a:r>
            <a:r>
              <a:rPr lang="en-IN" sz="2400" dirty="0">
                <a:solidFill>
                  <a:srgbClr val="202122"/>
                </a:solidFill>
                <a:effectLst/>
                <a:highlight>
                  <a:srgbClr val="FFFFFF"/>
                </a:highlight>
                <a:latin typeface="Arial" panose="020B0604020202020204" pitchFamily="34" charset="0"/>
                <a:ea typeface="Arial" panose="020B0604020202020204" pitchFamily="34" charset="0"/>
              </a:rPr>
              <a:t>) project:</a:t>
            </a:r>
            <a:endParaRPr lang="en-IN" sz="1600" dirty="0">
              <a:effectLst/>
              <a:latin typeface="Arial" panose="020B0604020202020204" pitchFamily="34" charset="0"/>
              <a:ea typeface="Arial" panose="020B0604020202020204" pitchFamily="34" charset="0"/>
            </a:endParaRPr>
          </a:p>
          <a:p>
            <a:pPr marL="457200">
              <a:lnSpc>
                <a:spcPct val="115000"/>
              </a:lnSpc>
              <a:spcBef>
                <a:spcPts val="500"/>
              </a:spcBef>
              <a:spcAft>
                <a:spcPts val="500"/>
              </a:spcAft>
            </a:pPr>
            <a:r>
              <a:rPr lang="en-IN" sz="1800" dirty="0">
                <a:solidFill>
                  <a:srgbClr val="202122"/>
                </a:solidFill>
                <a:effectLst/>
                <a:highlight>
                  <a:srgbClr val="FFFFFF"/>
                </a:highlight>
                <a:latin typeface="Arial" panose="020B0604020202020204" pitchFamily="34" charset="0"/>
                <a:ea typeface="Arial" panose="020B0604020202020204" pitchFamily="34" charset="0"/>
              </a:rPr>
              <a:t>Started in late 2016 and has the goal of developing and prototyping quantum-resistant cryptography. It aims to integrate current post-quantum schemes in one library: </a:t>
            </a:r>
            <a:r>
              <a:rPr lang="en-IN" sz="1800" b="1" dirty="0" err="1">
                <a:solidFill>
                  <a:srgbClr val="202122"/>
                </a:solidFill>
                <a:effectLst/>
                <a:highlight>
                  <a:srgbClr val="FFFFFF"/>
                </a:highlight>
                <a:latin typeface="Arial" panose="020B0604020202020204" pitchFamily="34" charset="0"/>
                <a:ea typeface="Arial" panose="020B0604020202020204" pitchFamily="34" charset="0"/>
              </a:rPr>
              <a:t>liboqs</a:t>
            </a:r>
            <a:endParaRPr lang="en-IN" sz="1600" dirty="0">
              <a:effectLst/>
              <a:latin typeface="Arial" panose="020B0604020202020204" pitchFamily="34" charset="0"/>
              <a:ea typeface="Arial" panose="020B0604020202020204" pitchFamily="34" charset="0"/>
            </a:endParaRPr>
          </a:p>
        </p:txBody>
      </p:sp>
      <p:pic>
        <p:nvPicPr>
          <p:cNvPr id="7" name="image16.png">
            <a:extLst>
              <a:ext uri="{FF2B5EF4-FFF2-40B4-BE49-F238E27FC236}">
                <a16:creationId xmlns:a16="http://schemas.microsoft.com/office/drawing/2014/main" xmlns="" id="{468001A7-FBAD-4B47-6B31-BE18840E164A}"/>
              </a:ext>
            </a:extLst>
          </p:cNvPr>
          <p:cNvPicPr/>
          <p:nvPr/>
        </p:nvPicPr>
        <p:blipFill>
          <a:blip r:embed="rId2"/>
          <a:srcRect/>
          <a:stretch>
            <a:fillRect/>
          </a:stretch>
        </p:blipFill>
        <p:spPr>
          <a:xfrm>
            <a:off x="0" y="1255344"/>
            <a:ext cx="12192000" cy="5602656"/>
          </a:xfrm>
          <a:prstGeom prst="rect">
            <a:avLst/>
          </a:prstGeom>
          <a:ln/>
        </p:spPr>
      </p:pic>
    </p:spTree>
    <p:extLst>
      <p:ext uri="{BB962C8B-B14F-4D97-AF65-F5344CB8AC3E}">
        <p14:creationId xmlns:p14="http://schemas.microsoft.com/office/powerpoint/2010/main" val="4006666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7D66195-003A-28A9-66E5-35CE2A86A3B2}"/>
              </a:ext>
            </a:extLst>
          </p:cNvPr>
          <p:cNvSpPr txBox="1"/>
          <p:nvPr/>
        </p:nvSpPr>
        <p:spPr>
          <a:xfrm>
            <a:off x="0" y="1"/>
            <a:ext cx="12192000" cy="1383199"/>
          </a:xfrm>
          <a:prstGeom prst="rect">
            <a:avLst/>
          </a:prstGeom>
          <a:noFill/>
        </p:spPr>
        <p:txBody>
          <a:bodyPr wrap="square">
            <a:spAutoFit/>
          </a:bodyPr>
          <a:lstStyle/>
          <a:p>
            <a:pPr>
              <a:lnSpc>
                <a:spcPct val="115000"/>
              </a:lnSpc>
            </a:pPr>
            <a:r>
              <a:rPr lang="en-IN" b="1" dirty="0">
                <a:solidFill>
                  <a:srgbClr val="19232D"/>
                </a:solidFill>
                <a:effectLst/>
                <a:highlight>
                  <a:srgbClr val="FFFFFF"/>
                </a:highlight>
                <a:latin typeface="+mj-lt"/>
                <a:ea typeface="Arial" panose="020B0604020202020204" pitchFamily="34" charset="0"/>
              </a:rPr>
              <a:t>Bitcoin:</a:t>
            </a:r>
            <a:endParaRPr lang="en-IN" b="1" dirty="0">
              <a:effectLst/>
              <a:latin typeface="+mj-lt"/>
              <a:ea typeface="Arial" panose="020B0604020202020204" pitchFamily="34" charset="0"/>
            </a:endParaRPr>
          </a:p>
          <a:p>
            <a:pPr>
              <a:lnSpc>
                <a:spcPct val="115000"/>
              </a:lnSpc>
            </a:pPr>
            <a:r>
              <a:rPr lang="en-IN" b="1" dirty="0">
                <a:solidFill>
                  <a:srgbClr val="202122"/>
                </a:solidFill>
                <a:effectLst/>
                <a:highlight>
                  <a:srgbClr val="FFFFFF"/>
                </a:highlight>
                <a:latin typeface="+mj-lt"/>
                <a:ea typeface="Arial" panose="020B0604020202020204" pitchFamily="34" charset="0"/>
              </a:rPr>
              <a:t>Nakamoto stated that work on the writing of the code for </a:t>
            </a:r>
            <a:r>
              <a:rPr lang="en-IN" b="1" u="none" strike="noStrike" dirty="0">
                <a:solidFill>
                  <a:srgbClr val="3366CC"/>
                </a:solidFill>
                <a:effectLst/>
                <a:highlight>
                  <a:srgbClr val="FFFFFF"/>
                </a:highlight>
                <a:latin typeface="+mj-lt"/>
                <a:ea typeface="Arial" panose="020B0604020202020204" pitchFamily="34" charset="0"/>
                <a:hlinkClick r:id="rId2"/>
              </a:rPr>
              <a:t>Bitcoin</a:t>
            </a:r>
            <a:r>
              <a:rPr lang="en-IN" b="1" dirty="0">
                <a:solidFill>
                  <a:srgbClr val="202122"/>
                </a:solidFill>
                <a:effectLst/>
                <a:highlight>
                  <a:srgbClr val="FFFFFF"/>
                </a:highlight>
                <a:latin typeface="+mj-lt"/>
                <a:ea typeface="Arial" panose="020B0604020202020204" pitchFamily="34" charset="0"/>
              </a:rPr>
              <a:t> began in 2007. On 18 August 2008, he or a colleague registered the domain name bitcoin.org, and created a web site at that address. On 31 October, Nakamoto published a </a:t>
            </a:r>
            <a:r>
              <a:rPr lang="en-IN" b="1" u="none" strike="noStrike" dirty="0">
                <a:solidFill>
                  <a:srgbClr val="3366CC"/>
                </a:solidFill>
                <a:effectLst/>
                <a:highlight>
                  <a:srgbClr val="FFFFFF"/>
                </a:highlight>
                <a:latin typeface="+mj-lt"/>
                <a:ea typeface="Arial" panose="020B0604020202020204" pitchFamily="34" charset="0"/>
                <a:hlinkClick r:id="rId3"/>
              </a:rPr>
              <a:t>white paper</a:t>
            </a:r>
            <a:r>
              <a:rPr lang="en-IN" b="1" dirty="0">
                <a:solidFill>
                  <a:srgbClr val="202122"/>
                </a:solidFill>
                <a:effectLst/>
                <a:highlight>
                  <a:srgbClr val="FFFFFF"/>
                </a:highlight>
                <a:latin typeface="+mj-lt"/>
                <a:ea typeface="Arial" panose="020B0604020202020204" pitchFamily="34" charset="0"/>
              </a:rPr>
              <a:t> on the cryptography mailing list at metzdowd.com describing a digital </a:t>
            </a:r>
            <a:r>
              <a:rPr lang="en-IN" b="1" u="none" strike="noStrike" dirty="0">
                <a:solidFill>
                  <a:srgbClr val="3366CC"/>
                </a:solidFill>
                <a:effectLst/>
                <a:highlight>
                  <a:srgbClr val="FFFFFF"/>
                </a:highlight>
                <a:latin typeface="+mj-lt"/>
                <a:ea typeface="Arial" panose="020B0604020202020204" pitchFamily="34" charset="0"/>
                <a:hlinkClick r:id="rId4"/>
              </a:rPr>
              <a:t>cryptocurrency</a:t>
            </a:r>
            <a:r>
              <a:rPr lang="en-IN" b="1" dirty="0">
                <a:solidFill>
                  <a:srgbClr val="202122"/>
                </a:solidFill>
                <a:effectLst/>
                <a:highlight>
                  <a:srgbClr val="FFFFFF"/>
                </a:highlight>
                <a:latin typeface="+mj-lt"/>
                <a:ea typeface="Arial" panose="020B0604020202020204" pitchFamily="34" charset="0"/>
              </a:rPr>
              <a:t>, titled "Bitcoin: A Peer-to-Peer Electronic Cash System".</a:t>
            </a:r>
            <a:endParaRPr lang="en-IN" b="1" dirty="0">
              <a:effectLst/>
              <a:latin typeface="+mj-lt"/>
              <a:ea typeface="Arial" panose="020B0604020202020204" pitchFamily="34" charset="0"/>
            </a:endParaRPr>
          </a:p>
        </p:txBody>
      </p:sp>
      <p:pic>
        <p:nvPicPr>
          <p:cNvPr id="4" name="image14.png">
            <a:extLst>
              <a:ext uri="{FF2B5EF4-FFF2-40B4-BE49-F238E27FC236}">
                <a16:creationId xmlns:a16="http://schemas.microsoft.com/office/drawing/2014/main" xmlns="" id="{AF98DE65-7AE4-0A23-925C-B456A0D1A97F}"/>
              </a:ext>
            </a:extLst>
          </p:cNvPr>
          <p:cNvPicPr/>
          <p:nvPr/>
        </p:nvPicPr>
        <p:blipFill>
          <a:blip r:embed="rId5"/>
          <a:srcRect/>
          <a:stretch>
            <a:fillRect/>
          </a:stretch>
        </p:blipFill>
        <p:spPr>
          <a:xfrm>
            <a:off x="0" y="1693413"/>
            <a:ext cx="12192000" cy="5164586"/>
          </a:xfrm>
          <a:prstGeom prst="rect">
            <a:avLst/>
          </a:prstGeom>
          <a:ln/>
        </p:spPr>
      </p:pic>
    </p:spTree>
    <p:extLst>
      <p:ext uri="{BB962C8B-B14F-4D97-AF65-F5344CB8AC3E}">
        <p14:creationId xmlns:p14="http://schemas.microsoft.com/office/powerpoint/2010/main" val="2665401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5F548B4-DDBD-1DB7-BCB3-2CB0BB27023B}"/>
              </a:ext>
            </a:extLst>
          </p:cNvPr>
          <p:cNvSpPr txBox="1"/>
          <p:nvPr/>
        </p:nvSpPr>
        <p:spPr>
          <a:xfrm>
            <a:off x="0" y="1"/>
            <a:ext cx="12192000" cy="7504362"/>
          </a:xfrm>
          <a:prstGeom prst="rect">
            <a:avLst/>
          </a:prstGeom>
          <a:noFill/>
        </p:spPr>
        <p:txBody>
          <a:bodyPr wrap="square">
            <a:spAutoFit/>
          </a:bodyPr>
          <a:lstStyle/>
          <a:p>
            <a:pPr>
              <a:lnSpc>
                <a:spcPct val="115000"/>
              </a:lnSpc>
            </a:pPr>
            <a:r>
              <a:rPr lang="en-IN" sz="2000" b="1" dirty="0">
                <a:solidFill>
                  <a:srgbClr val="202122"/>
                </a:solidFill>
                <a:effectLst/>
                <a:highlight>
                  <a:srgbClr val="FFFFFF"/>
                </a:highlight>
                <a:latin typeface="+mj-lt"/>
                <a:ea typeface="Arial" panose="020B0604020202020204" pitchFamily="34" charset="0"/>
              </a:rPr>
              <a:t>STANDARDS:</a:t>
            </a:r>
            <a:endParaRPr lang="en-IN" sz="2000" b="1" dirty="0">
              <a:effectLst/>
              <a:latin typeface="+mj-lt"/>
              <a:ea typeface="Arial" panose="020B0604020202020204" pitchFamily="34" charset="0"/>
            </a:endParaRPr>
          </a:p>
          <a:p>
            <a:pPr>
              <a:lnSpc>
                <a:spcPct val="115000"/>
              </a:lnSpc>
            </a:pPr>
            <a:r>
              <a:rPr lang="en-IN" sz="2000" b="1" dirty="0">
                <a:solidFill>
                  <a:srgbClr val="202122"/>
                </a:solidFill>
                <a:effectLst/>
                <a:highlight>
                  <a:srgbClr val="FFFFFF"/>
                </a:highlight>
                <a:latin typeface="+mj-lt"/>
                <a:ea typeface="Arial" panose="020B0604020202020204" pitchFamily="34" charset="0"/>
              </a:rPr>
              <a:t> </a:t>
            </a:r>
            <a:endParaRPr lang="en-IN" sz="2000" b="1" dirty="0">
              <a:effectLst/>
              <a:latin typeface="+mj-lt"/>
              <a:ea typeface="Arial" panose="020B0604020202020204" pitchFamily="34" charset="0"/>
            </a:endParaRPr>
          </a:p>
          <a:p>
            <a:pPr>
              <a:lnSpc>
                <a:spcPct val="115000"/>
              </a:lnSpc>
            </a:pPr>
            <a:r>
              <a:rPr lang="en-IN" sz="2000" b="1" dirty="0">
                <a:solidFill>
                  <a:srgbClr val="202122"/>
                </a:solidFill>
                <a:effectLst/>
                <a:highlight>
                  <a:srgbClr val="FFFFFF"/>
                </a:highlight>
                <a:latin typeface="+mj-lt"/>
                <a:ea typeface="Arial" panose="020B0604020202020204" pitchFamily="34" charset="0"/>
              </a:rPr>
              <a:t>The Internet Engineering Task Force (IETF):</a:t>
            </a:r>
            <a:endParaRPr lang="en-IN" sz="2000" b="1" dirty="0">
              <a:effectLst/>
              <a:latin typeface="+mj-lt"/>
              <a:ea typeface="Arial" panose="020B0604020202020204" pitchFamily="34" charset="0"/>
            </a:endParaRPr>
          </a:p>
          <a:p>
            <a:pPr>
              <a:lnSpc>
                <a:spcPct val="115000"/>
              </a:lnSpc>
            </a:pPr>
            <a:r>
              <a:rPr lang="en-IN" sz="2000" b="1" dirty="0">
                <a:solidFill>
                  <a:srgbClr val="202122"/>
                </a:solidFill>
                <a:effectLst/>
                <a:highlight>
                  <a:srgbClr val="FFFFFF"/>
                </a:highlight>
                <a:latin typeface="+mj-lt"/>
                <a:ea typeface="Arial" panose="020B0604020202020204" pitchFamily="34" charset="0"/>
              </a:rPr>
              <a:t>It is a standards organization for the Internet and is responsible for the technical standards that make up the Internet protocol suite (TCP/IP). It has no formal membership roster or requirements and all its participants are volunteers. Their work is usually funded by employers or other sponsors.</a:t>
            </a:r>
            <a:endParaRPr lang="en-IN" sz="2000" b="1" dirty="0">
              <a:effectLst/>
              <a:latin typeface="+mj-lt"/>
              <a:ea typeface="Arial" panose="020B0604020202020204" pitchFamily="34" charset="0"/>
            </a:endParaRPr>
          </a:p>
          <a:p>
            <a:pPr>
              <a:lnSpc>
                <a:spcPct val="115000"/>
              </a:lnSpc>
            </a:pPr>
            <a:r>
              <a:rPr lang="en-IN" sz="2000" b="1" dirty="0">
                <a:solidFill>
                  <a:srgbClr val="202122"/>
                </a:solidFill>
                <a:effectLst/>
                <a:highlight>
                  <a:srgbClr val="FFFFFF"/>
                </a:highlight>
                <a:latin typeface="+mj-lt"/>
                <a:ea typeface="Arial" panose="020B0604020202020204" pitchFamily="34" charset="0"/>
              </a:rPr>
              <a:t> </a:t>
            </a:r>
            <a:endParaRPr lang="en-IN" sz="2000" b="1" dirty="0">
              <a:effectLst/>
              <a:latin typeface="+mj-lt"/>
              <a:ea typeface="Arial" panose="020B0604020202020204" pitchFamily="34" charset="0"/>
            </a:endParaRPr>
          </a:p>
          <a:p>
            <a:pPr>
              <a:lnSpc>
                <a:spcPct val="115000"/>
              </a:lnSpc>
            </a:pPr>
            <a:r>
              <a:rPr lang="en-IN" sz="2000" b="1" dirty="0">
                <a:solidFill>
                  <a:srgbClr val="202122"/>
                </a:solidFill>
                <a:effectLst/>
                <a:highlight>
                  <a:srgbClr val="FFFFFF"/>
                </a:highlight>
                <a:latin typeface="+mj-lt"/>
                <a:ea typeface="Arial" panose="020B0604020202020204" pitchFamily="34" charset="0"/>
              </a:rPr>
              <a:t>The IETF is organized into a large number of working groups and birds of a feather informal discussion groups, each dealing with a specific topic. The IETF operates in a bottom-up task creation mode, largely driven by these working groups.</a:t>
            </a:r>
          </a:p>
          <a:p>
            <a:pPr>
              <a:lnSpc>
                <a:spcPct val="115000"/>
              </a:lnSpc>
            </a:pPr>
            <a:r>
              <a:rPr lang="en-IN" sz="2000" b="1" dirty="0">
                <a:solidFill>
                  <a:srgbClr val="202122"/>
                </a:solidFill>
                <a:effectLst/>
                <a:highlight>
                  <a:srgbClr val="FFFFFF"/>
                </a:highlight>
                <a:latin typeface="+mj-lt"/>
                <a:ea typeface="Arial" panose="020B0604020202020204" pitchFamily="34" charset="0"/>
              </a:rPr>
              <a:t>Rough consensus is the primary basis for decision making. There are no formal voting procedures. Because the majority of the IETF's work is done via mailing lists, meeting attendance is not required for contributors.</a:t>
            </a:r>
            <a:endParaRPr lang="en-IN" sz="2000" b="1" dirty="0">
              <a:effectLst/>
              <a:latin typeface="+mj-lt"/>
              <a:ea typeface="Arial" panose="020B0604020202020204" pitchFamily="34" charset="0"/>
            </a:endParaRPr>
          </a:p>
          <a:p>
            <a:pPr>
              <a:lnSpc>
                <a:spcPct val="115000"/>
              </a:lnSpc>
            </a:pPr>
            <a:r>
              <a:rPr lang="en-IN" sz="2000" b="1" dirty="0">
                <a:solidFill>
                  <a:srgbClr val="202122"/>
                </a:solidFill>
                <a:effectLst/>
                <a:highlight>
                  <a:srgbClr val="FFFFFF"/>
                </a:highlight>
                <a:latin typeface="+mj-lt"/>
                <a:ea typeface="Arial" panose="020B0604020202020204" pitchFamily="34" charset="0"/>
              </a:rPr>
              <a:t> </a:t>
            </a:r>
            <a:endParaRPr lang="en-IN" sz="2000" b="1" dirty="0">
              <a:effectLst/>
              <a:latin typeface="+mj-lt"/>
              <a:ea typeface="Arial" panose="020B0604020202020204" pitchFamily="34" charset="0"/>
            </a:endParaRPr>
          </a:p>
          <a:p>
            <a:pPr>
              <a:lnSpc>
                <a:spcPct val="115000"/>
              </a:lnSpc>
            </a:pPr>
            <a:r>
              <a:rPr lang="en-IN" sz="2000" b="1" dirty="0">
                <a:solidFill>
                  <a:srgbClr val="202122"/>
                </a:solidFill>
                <a:effectLst/>
                <a:highlight>
                  <a:srgbClr val="FFFFFF"/>
                </a:highlight>
                <a:latin typeface="+mj-lt"/>
                <a:ea typeface="Arial" panose="020B0604020202020204" pitchFamily="34" charset="0"/>
              </a:rPr>
              <a:t>The details of IETF operations have changed considerably as the organization has grown, but the basic mechanism remains publication of proposed specifications, development based on the proposals, review and independent testing by participants, and republication as a revised proposal, a draft proposal, or eventually as an Internet Standard.</a:t>
            </a:r>
            <a:endParaRPr lang="en-IN" sz="2000" b="1" dirty="0">
              <a:effectLst/>
              <a:latin typeface="+mj-lt"/>
              <a:ea typeface="Arial" panose="020B0604020202020204" pitchFamily="34" charset="0"/>
            </a:endParaRPr>
          </a:p>
          <a:p>
            <a:pPr>
              <a:lnSpc>
                <a:spcPct val="115000"/>
              </a:lnSpc>
            </a:pPr>
            <a:r>
              <a:rPr lang="en-IN" sz="2000" b="1" dirty="0">
                <a:solidFill>
                  <a:srgbClr val="202122"/>
                </a:solidFill>
                <a:effectLst/>
                <a:highlight>
                  <a:srgbClr val="FFFFFF"/>
                </a:highlight>
                <a:latin typeface="+mj-lt"/>
                <a:ea typeface="Arial" panose="020B0604020202020204" pitchFamily="34" charset="0"/>
              </a:rPr>
              <a:t> </a:t>
            </a:r>
            <a:endParaRPr lang="en-IN" sz="2000" b="1" dirty="0">
              <a:effectLst/>
              <a:latin typeface="+mj-lt"/>
              <a:ea typeface="Arial" panose="020B0604020202020204" pitchFamily="34" charset="0"/>
            </a:endParaRPr>
          </a:p>
          <a:p>
            <a:pPr>
              <a:lnSpc>
                <a:spcPct val="115000"/>
              </a:lnSpc>
            </a:pPr>
            <a:r>
              <a:rPr lang="en-IN" sz="2000" b="1" dirty="0">
                <a:solidFill>
                  <a:srgbClr val="202122"/>
                </a:solidFill>
                <a:effectLst/>
                <a:highlight>
                  <a:srgbClr val="FFFFFF"/>
                </a:highlight>
                <a:latin typeface="+mj-lt"/>
                <a:ea typeface="Arial" panose="020B0604020202020204" pitchFamily="34" charset="0"/>
              </a:rPr>
              <a:t>The Internet Architecture Board (IAB) oversees the IETF's external relationships and relations with the RFC Editor. The IAB provides long-range technical direction for Internet development.</a:t>
            </a:r>
            <a:endParaRPr lang="en-IN" sz="2000" b="1" dirty="0">
              <a:effectLst/>
              <a:latin typeface="+mj-lt"/>
              <a:ea typeface="Arial" panose="020B0604020202020204" pitchFamily="34" charset="0"/>
            </a:endParaRPr>
          </a:p>
          <a:p>
            <a:pPr>
              <a:lnSpc>
                <a:spcPct val="115000"/>
              </a:lnSpc>
            </a:pPr>
            <a:endParaRPr lang="en-IN" sz="2000" b="1" dirty="0">
              <a:effectLst/>
              <a:latin typeface="+mj-lt"/>
              <a:ea typeface="Arial" panose="020B0604020202020204" pitchFamily="34" charset="0"/>
            </a:endParaRPr>
          </a:p>
          <a:p>
            <a:pPr>
              <a:lnSpc>
                <a:spcPct val="115000"/>
              </a:lnSpc>
            </a:pPr>
            <a:r>
              <a:rPr lang="en-IN" sz="2000" b="1" dirty="0">
                <a:solidFill>
                  <a:srgbClr val="202122"/>
                </a:solidFill>
                <a:effectLst/>
                <a:highlight>
                  <a:srgbClr val="FFFFFF"/>
                </a:highlight>
                <a:latin typeface="+mj-lt"/>
                <a:ea typeface="Arial" panose="020B0604020202020204" pitchFamily="34" charset="0"/>
              </a:rPr>
              <a:t> </a:t>
            </a:r>
            <a:endParaRPr lang="en-IN" sz="2000" b="1" dirty="0">
              <a:effectLst/>
              <a:latin typeface="+mj-lt"/>
              <a:ea typeface="Arial" panose="020B0604020202020204" pitchFamily="34" charset="0"/>
            </a:endParaRPr>
          </a:p>
        </p:txBody>
      </p:sp>
    </p:spTree>
    <p:extLst>
      <p:ext uri="{BB962C8B-B14F-4D97-AF65-F5344CB8AC3E}">
        <p14:creationId xmlns:p14="http://schemas.microsoft.com/office/powerpoint/2010/main" val="4280534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04B3FF9-8F1B-DC0B-095B-AAF6C9E4DF60}"/>
              </a:ext>
            </a:extLst>
          </p:cNvPr>
          <p:cNvSpPr txBox="1"/>
          <p:nvPr/>
        </p:nvSpPr>
        <p:spPr>
          <a:xfrm>
            <a:off x="0" y="1"/>
            <a:ext cx="12192000" cy="6442533"/>
          </a:xfrm>
          <a:prstGeom prst="rect">
            <a:avLst/>
          </a:prstGeom>
          <a:noFill/>
        </p:spPr>
        <p:txBody>
          <a:bodyPr wrap="square">
            <a:spAutoFit/>
          </a:bodyPr>
          <a:lstStyle/>
          <a:p>
            <a:pPr>
              <a:lnSpc>
                <a:spcPct val="115000"/>
              </a:lnSpc>
            </a:pPr>
            <a:r>
              <a:rPr lang="en-IN" sz="2000" b="1" dirty="0">
                <a:solidFill>
                  <a:srgbClr val="202122"/>
                </a:solidFill>
                <a:effectLst/>
                <a:highlight>
                  <a:srgbClr val="FFFFFF"/>
                </a:highlight>
                <a:latin typeface="+mj-lt"/>
                <a:ea typeface="Arial" panose="020B0604020202020204" pitchFamily="34" charset="0"/>
              </a:rPr>
              <a:t>The IETF cooperates with the W3C, ISO/IEC, ITU, and other standards bodies.</a:t>
            </a:r>
            <a:endParaRPr lang="en-IN" sz="2000" b="1" dirty="0">
              <a:effectLst/>
              <a:latin typeface="+mj-lt"/>
              <a:ea typeface="Arial" panose="020B0604020202020204" pitchFamily="34" charset="0"/>
            </a:endParaRPr>
          </a:p>
          <a:p>
            <a:pPr>
              <a:lnSpc>
                <a:spcPct val="115000"/>
              </a:lnSpc>
            </a:pPr>
            <a:r>
              <a:rPr lang="en-IN" sz="2000" b="1" dirty="0">
                <a:solidFill>
                  <a:srgbClr val="202122"/>
                </a:solidFill>
                <a:effectLst/>
                <a:highlight>
                  <a:srgbClr val="FFFFFF"/>
                </a:highlight>
                <a:latin typeface="+mj-lt"/>
                <a:ea typeface="Arial" panose="020B0604020202020204" pitchFamily="34" charset="0"/>
              </a:rPr>
              <a:t> </a:t>
            </a:r>
            <a:endParaRPr lang="en-IN" sz="2000" b="1" dirty="0">
              <a:effectLst/>
              <a:latin typeface="+mj-lt"/>
              <a:ea typeface="Arial" panose="020B0604020202020204" pitchFamily="34" charset="0"/>
            </a:endParaRPr>
          </a:p>
          <a:p>
            <a:pPr>
              <a:lnSpc>
                <a:spcPct val="115000"/>
              </a:lnSpc>
            </a:pPr>
            <a:r>
              <a:rPr lang="en-IN" sz="2000" b="1" dirty="0">
                <a:solidFill>
                  <a:srgbClr val="202122"/>
                </a:solidFill>
                <a:effectLst/>
                <a:highlight>
                  <a:srgbClr val="FFFFFF"/>
                </a:highlight>
                <a:latin typeface="+mj-lt"/>
                <a:ea typeface="Arial" panose="020B0604020202020204" pitchFamily="34" charset="0"/>
              </a:rPr>
              <a:t>European Telecommunications Standards Institute (ETSI):</a:t>
            </a:r>
            <a:endParaRPr lang="en-IN" sz="2000" b="1" dirty="0">
              <a:effectLst/>
              <a:latin typeface="+mj-lt"/>
              <a:ea typeface="Arial" panose="020B0604020202020204" pitchFamily="34" charset="0"/>
            </a:endParaRPr>
          </a:p>
          <a:p>
            <a:pPr>
              <a:lnSpc>
                <a:spcPct val="115000"/>
              </a:lnSpc>
            </a:pPr>
            <a:r>
              <a:rPr lang="en-IN" sz="2000" b="1" dirty="0">
                <a:solidFill>
                  <a:srgbClr val="202122"/>
                </a:solidFill>
                <a:effectLst/>
                <a:highlight>
                  <a:srgbClr val="FFFFFF"/>
                </a:highlight>
                <a:latin typeface="+mj-lt"/>
                <a:ea typeface="Arial" panose="020B0604020202020204" pitchFamily="34" charset="0"/>
              </a:rPr>
              <a:t> </a:t>
            </a:r>
            <a:endParaRPr lang="en-IN" sz="2000" b="1" dirty="0">
              <a:effectLst/>
              <a:latin typeface="+mj-lt"/>
              <a:ea typeface="Arial" panose="020B0604020202020204" pitchFamily="34" charset="0"/>
            </a:endParaRPr>
          </a:p>
          <a:p>
            <a:pPr>
              <a:lnSpc>
                <a:spcPct val="115000"/>
              </a:lnSpc>
            </a:pPr>
            <a:r>
              <a:rPr lang="en-IN" sz="2000" b="1" dirty="0">
                <a:solidFill>
                  <a:srgbClr val="202122"/>
                </a:solidFill>
                <a:effectLst/>
                <a:highlight>
                  <a:srgbClr val="FFFFFF"/>
                </a:highlight>
                <a:latin typeface="+mj-lt"/>
                <a:ea typeface="Arial" panose="020B0604020202020204" pitchFamily="34" charset="0"/>
              </a:rPr>
              <a:t>It is an independent, non-profit, </a:t>
            </a:r>
            <a:r>
              <a:rPr lang="en-IN" sz="2000" b="1" u="none" strike="noStrike" dirty="0">
                <a:solidFill>
                  <a:srgbClr val="3366CC"/>
                </a:solidFill>
                <a:effectLst/>
                <a:highlight>
                  <a:srgbClr val="FFFFFF"/>
                </a:highlight>
                <a:latin typeface="+mj-lt"/>
                <a:ea typeface="Arial" panose="020B0604020202020204" pitchFamily="34" charset="0"/>
                <a:hlinkClick r:id="rId2"/>
              </a:rPr>
              <a:t>standardization</a:t>
            </a:r>
            <a:r>
              <a:rPr lang="en-IN" sz="2000" b="1" dirty="0">
                <a:solidFill>
                  <a:srgbClr val="202122"/>
                </a:solidFill>
                <a:effectLst/>
                <a:highlight>
                  <a:srgbClr val="FFFFFF"/>
                </a:highlight>
                <a:latin typeface="+mj-lt"/>
                <a:ea typeface="Arial" panose="020B0604020202020204" pitchFamily="34" charset="0"/>
              </a:rPr>
              <a:t> organization in the field of </a:t>
            </a:r>
            <a:r>
              <a:rPr lang="en-IN" sz="2000" b="1" u="none" strike="noStrike" dirty="0">
                <a:solidFill>
                  <a:srgbClr val="3366CC"/>
                </a:solidFill>
                <a:effectLst/>
                <a:highlight>
                  <a:srgbClr val="FFFFFF"/>
                </a:highlight>
                <a:latin typeface="+mj-lt"/>
                <a:ea typeface="Arial" panose="020B0604020202020204" pitchFamily="34" charset="0"/>
                <a:hlinkClick r:id="rId3"/>
              </a:rPr>
              <a:t>information and communications</a:t>
            </a:r>
            <a:r>
              <a:rPr lang="en-IN" sz="2000" b="1" dirty="0">
                <a:solidFill>
                  <a:srgbClr val="202122"/>
                </a:solidFill>
                <a:effectLst/>
                <a:highlight>
                  <a:srgbClr val="FFFFFF"/>
                </a:highlight>
                <a:latin typeface="+mj-lt"/>
                <a:ea typeface="Arial" panose="020B0604020202020204" pitchFamily="34" charset="0"/>
              </a:rPr>
              <a:t>. ETSI supports the development and testing of global technical standards for ICT-enabled systems, applications and services.</a:t>
            </a:r>
            <a:endParaRPr lang="en-IN" sz="2000" b="1" dirty="0">
              <a:effectLst/>
              <a:latin typeface="+mj-lt"/>
              <a:ea typeface="Arial" panose="020B0604020202020204" pitchFamily="34" charset="0"/>
            </a:endParaRPr>
          </a:p>
          <a:p>
            <a:pPr>
              <a:lnSpc>
                <a:spcPct val="115000"/>
              </a:lnSpc>
            </a:pPr>
            <a:r>
              <a:rPr lang="en-IN" sz="2000" b="1" dirty="0">
                <a:solidFill>
                  <a:srgbClr val="202122"/>
                </a:solidFill>
                <a:effectLst/>
                <a:highlight>
                  <a:srgbClr val="FFFFFF"/>
                </a:highlight>
                <a:latin typeface="+mj-lt"/>
                <a:ea typeface="Arial" panose="020B0604020202020204" pitchFamily="34" charset="0"/>
              </a:rPr>
              <a:t>ETSI was set up in 1988 by the European Conference of Postal and Telecommunications Administrations (</a:t>
            </a:r>
            <a:r>
              <a:rPr lang="en-IN" sz="2000" b="1" u="none" strike="noStrike" dirty="0">
                <a:solidFill>
                  <a:srgbClr val="3366CC"/>
                </a:solidFill>
                <a:effectLst/>
                <a:highlight>
                  <a:srgbClr val="FFFFFF"/>
                </a:highlight>
                <a:latin typeface="+mj-lt"/>
                <a:ea typeface="Arial" panose="020B0604020202020204" pitchFamily="34" charset="0"/>
                <a:hlinkClick r:id="rId4"/>
              </a:rPr>
              <a:t>CEPT</a:t>
            </a:r>
            <a:r>
              <a:rPr lang="en-IN" sz="2000" b="1" dirty="0">
                <a:solidFill>
                  <a:srgbClr val="202122"/>
                </a:solidFill>
                <a:effectLst/>
                <a:highlight>
                  <a:srgbClr val="FFFFFF"/>
                </a:highlight>
                <a:latin typeface="+mj-lt"/>
                <a:ea typeface="Arial" panose="020B0604020202020204" pitchFamily="34" charset="0"/>
              </a:rPr>
              <a:t>) following a proposal from the </a:t>
            </a:r>
            <a:r>
              <a:rPr lang="en-IN" sz="2000" b="1" u="none" strike="noStrike" dirty="0">
                <a:solidFill>
                  <a:srgbClr val="3366CC"/>
                </a:solidFill>
                <a:effectLst/>
                <a:highlight>
                  <a:srgbClr val="FFFFFF"/>
                </a:highlight>
                <a:latin typeface="+mj-lt"/>
                <a:ea typeface="Arial" panose="020B0604020202020204" pitchFamily="34" charset="0"/>
                <a:hlinkClick r:id="rId5"/>
              </a:rPr>
              <a:t>European Commission</a:t>
            </a:r>
            <a:r>
              <a:rPr lang="en-IN" sz="2000" b="1" dirty="0">
                <a:solidFill>
                  <a:srgbClr val="202122"/>
                </a:solidFill>
                <a:effectLst/>
                <a:highlight>
                  <a:srgbClr val="FFFFFF"/>
                </a:highlight>
                <a:latin typeface="+mj-lt"/>
                <a:ea typeface="Arial" panose="020B0604020202020204" pitchFamily="34" charset="0"/>
              </a:rPr>
              <a:t>. ETSI is the officially recognized body with a responsibility for the standardization of Information and Communication Technologies (ICT).</a:t>
            </a:r>
          </a:p>
          <a:p>
            <a:pPr>
              <a:lnSpc>
                <a:spcPct val="115000"/>
              </a:lnSpc>
            </a:pPr>
            <a:r>
              <a:rPr lang="en-IN" sz="2000" b="1" dirty="0">
                <a:solidFill>
                  <a:srgbClr val="202122"/>
                </a:solidFill>
                <a:effectLst/>
                <a:highlight>
                  <a:srgbClr val="FFFFFF"/>
                </a:highlight>
                <a:latin typeface="+mj-lt"/>
                <a:ea typeface="Arial" panose="020B0604020202020204" pitchFamily="34" charset="0"/>
              </a:rPr>
              <a:t>ETSI develops standards in key global technologies such as: </a:t>
            </a:r>
            <a:r>
              <a:rPr lang="en-IN" sz="2000" b="1" u="none" strike="noStrike" dirty="0">
                <a:solidFill>
                  <a:srgbClr val="3366CC"/>
                </a:solidFill>
                <a:effectLst/>
                <a:highlight>
                  <a:srgbClr val="FFFFFF"/>
                </a:highlight>
                <a:latin typeface="+mj-lt"/>
                <a:ea typeface="Arial" panose="020B0604020202020204" pitchFamily="34" charset="0"/>
                <a:hlinkClick r:id="rId6"/>
              </a:rPr>
              <a:t>GSM</a:t>
            </a:r>
            <a:r>
              <a:rPr lang="en-IN" sz="2000" b="1" dirty="0">
                <a:solidFill>
                  <a:srgbClr val="202122"/>
                </a:solidFill>
                <a:effectLst/>
                <a:highlight>
                  <a:srgbClr val="FFFFFF"/>
                </a:highlight>
                <a:latin typeface="+mj-lt"/>
                <a:ea typeface="Arial" panose="020B0604020202020204" pitchFamily="34" charset="0"/>
              </a:rPr>
              <a:t>, </a:t>
            </a:r>
            <a:r>
              <a:rPr lang="en-IN" sz="2000" b="1" u="none" strike="noStrike" dirty="0">
                <a:solidFill>
                  <a:srgbClr val="3366CC"/>
                </a:solidFill>
                <a:effectLst/>
                <a:highlight>
                  <a:srgbClr val="FFFFFF"/>
                </a:highlight>
                <a:latin typeface="+mj-lt"/>
                <a:ea typeface="Arial" panose="020B0604020202020204" pitchFamily="34" charset="0"/>
                <a:hlinkClick r:id="rId7"/>
              </a:rPr>
              <a:t>TETRA</a:t>
            </a:r>
            <a:r>
              <a:rPr lang="en-IN" sz="2000" b="1" dirty="0">
                <a:solidFill>
                  <a:srgbClr val="202122"/>
                </a:solidFill>
                <a:effectLst/>
                <a:highlight>
                  <a:srgbClr val="FFFFFF"/>
                </a:highlight>
                <a:latin typeface="+mj-lt"/>
                <a:ea typeface="Arial" panose="020B0604020202020204" pitchFamily="34" charset="0"/>
              </a:rPr>
              <a:t>, </a:t>
            </a:r>
            <a:r>
              <a:rPr lang="en-IN" sz="2000" b="1" u="none" strike="noStrike" dirty="0">
                <a:solidFill>
                  <a:srgbClr val="3366CC"/>
                </a:solidFill>
                <a:effectLst/>
                <a:highlight>
                  <a:srgbClr val="FFFFFF"/>
                </a:highlight>
                <a:latin typeface="+mj-lt"/>
                <a:ea typeface="Arial" panose="020B0604020202020204" pitchFamily="34" charset="0"/>
                <a:hlinkClick r:id="rId8"/>
              </a:rPr>
              <a:t>3G</a:t>
            </a:r>
            <a:r>
              <a:rPr lang="en-IN" sz="2000" b="1" dirty="0">
                <a:solidFill>
                  <a:srgbClr val="202122"/>
                </a:solidFill>
                <a:effectLst/>
                <a:highlight>
                  <a:srgbClr val="FFFFFF"/>
                </a:highlight>
                <a:latin typeface="+mj-lt"/>
                <a:ea typeface="Arial" panose="020B0604020202020204" pitchFamily="34" charset="0"/>
              </a:rPr>
              <a:t>, </a:t>
            </a:r>
            <a:r>
              <a:rPr lang="en-IN" sz="2000" b="1" u="none" strike="noStrike" dirty="0">
                <a:solidFill>
                  <a:srgbClr val="3366CC"/>
                </a:solidFill>
                <a:effectLst/>
                <a:highlight>
                  <a:srgbClr val="FFFFFF"/>
                </a:highlight>
                <a:latin typeface="+mj-lt"/>
                <a:ea typeface="Arial" panose="020B0604020202020204" pitchFamily="34" charset="0"/>
                <a:hlinkClick r:id="rId9"/>
              </a:rPr>
              <a:t>4G</a:t>
            </a:r>
            <a:r>
              <a:rPr lang="en-IN" sz="2000" b="1" dirty="0">
                <a:solidFill>
                  <a:srgbClr val="202122"/>
                </a:solidFill>
                <a:effectLst/>
                <a:highlight>
                  <a:srgbClr val="FFFFFF"/>
                </a:highlight>
                <a:latin typeface="+mj-lt"/>
                <a:ea typeface="Arial" panose="020B0604020202020204" pitchFamily="34" charset="0"/>
              </a:rPr>
              <a:t>, </a:t>
            </a:r>
            <a:r>
              <a:rPr lang="en-IN" sz="2000" b="1" u="none" strike="noStrike" dirty="0">
                <a:solidFill>
                  <a:srgbClr val="3366CC"/>
                </a:solidFill>
                <a:effectLst/>
                <a:highlight>
                  <a:srgbClr val="FFFFFF"/>
                </a:highlight>
                <a:latin typeface="+mj-lt"/>
                <a:ea typeface="Arial" panose="020B0604020202020204" pitchFamily="34" charset="0"/>
                <a:hlinkClick r:id="rId10"/>
              </a:rPr>
              <a:t>5G</a:t>
            </a:r>
            <a:r>
              <a:rPr lang="en-IN" sz="2000" b="1" dirty="0">
                <a:solidFill>
                  <a:srgbClr val="202122"/>
                </a:solidFill>
                <a:effectLst/>
                <a:highlight>
                  <a:srgbClr val="FFFFFF"/>
                </a:highlight>
                <a:latin typeface="+mj-lt"/>
                <a:ea typeface="Arial" panose="020B0604020202020204" pitchFamily="34" charset="0"/>
              </a:rPr>
              <a:t>, </a:t>
            </a:r>
            <a:r>
              <a:rPr lang="en-IN" sz="2000" b="1" u="none" strike="noStrike" dirty="0">
                <a:solidFill>
                  <a:srgbClr val="3366CC"/>
                </a:solidFill>
                <a:effectLst/>
                <a:highlight>
                  <a:srgbClr val="FFFFFF"/>
                </a:highlight>
                <a:latin typeface="+mj-lt"/>
                <a:ea typeface="Arial" panose="020B0604020202020204" pitchFamily="34" charset="0"/>
                <a:hlinkClick r:id="rId11"/>
              </a:rPr>
              <a:t>DECT</a:t>
            </a:r>
            <a:r>
              <a:rPr lang="en-IN" sz="2000" b="1" dirty="0">
                <a:solidFill>
                  <a:srgbClr val="202122"/>
                </a:solidFill>
                <a:effectLst/>
                <a:highlight>
                  <a:srgbClr val="FFFFFF"/>
                </a:highlight>
                <a:latin typeface="+mj-lt"/>
                <a:ea typeface="Arial" panose="020B0604020202020204" pitchFamily="34" charset="0"/>
              </a:rPr>
              <a:t>.</a:t>
            </a:r>
            <a:endParaRPr lang="en-IN" sz="2000" b="1" dirty="0">
              <a:effectLst/>
              <a:latin typeface="+mj-lt"/>
              <a:ea typeface="Arial" panose="020B0604020202020204" pitchFamily="34" charset="0"/>
            </a:endParaRPr>
          </a:p>
          <a:p>
            <a:pPr>
              <a:lnSpc>
                <a:spcPct val="115000"/>
              </a:lnSpc>
            </a:pPr>
            <a:r>
              <a:rPr lang="en-IN" sz="2000" b="1" dirty="0">
                <a:solidFill>
                  <a:srgbClr val="202122"/>
                </a:solidFill>
                <a:effectLst/>
                <a:highlight>
                  <a:srgbClr val="FFFFFF"/>
                </a:highlight>
                <a:latin typeface="+mj-lt"/>
                <a:ea typeface="Arial" panose="020B0604020202020204" pitchFamily="34" charset="0"/>
              </a:rPr>
              <a:t> </a:t>
            </a:r>
            <a:endParaRPr lang="en-IN" sz="2000" b="1" dirty="0">
              <a:effectLst/>
              <a:latin typeface="+mj-lt"/>
              <a:ea typeface="Arial" panose="020B0604020202020204" pitchFamily="34" charset="0"/>
            </a:endParaRPr>
          </a:p>
          <a:p>
            <a:pPr>
              <a:lnSpc>
                <a:spcPct val="115000"/>
              </a:lnSpc>
            </a:pPr>
            <a:r>
              <a:rPr lang="en-IN" sz="2000" b="1" dirty="0">
                <a:solidFill>
                  <a:srgbClr val="202122"/>
                </a:solidFill>
                <a:effectLst/>
                <a:highlight>
                  <a:srgbClr val="FFFFFF"/>
                </a:highlight>
                <a:latin typeface="+mj-lt"/>
                <a:ea typeface="Arial" panose="020B0604020202020204" pitchFamily="34" charset="0"/>
              </a:rPr>
              <a:t>National Institute of Standards and Technology (NIST):</a:t>
            </a:r>
            <a:endParaRPr lang="en-IN" sz="2000" b="1" dirty="0">
              <a:effectLst/>
              <a:latin typeface="+mj-lt"/>
              <a:ea typeface="Arial" panose="020B0604020202020204" pitchFamily="34" charset="0"/>
            </a:endParaRPr>
          </a:p>
          <a:p>
            <a:pPr>
              <a:lnSpc>
                <a:spcPct val="115000"/>
              </a:lnSpc>
            </a:pPr>
            <a:r>
              <a:rPr lang="en-IN" sz="2000" b="1" dirty="0">
                <a:solidFill>
                  <a:srgbClr val="202122"/>
                </a:solidFill>
                <a:effectLst/>
                <a:highlight>
                  <a:srgbClr val="FFFFFF"/>
                </a:highlight>
                <a:latin typeface="+mj-lt"/>
                <a:ea typeface="Arial" panose="020B0604020202020204" pitchFamily="34" charset="0"/>
              </a:rPr>
              <a:t> </a:t>
            </a:r>
            <a:endParaRPr lang="en-IN" sz="2000" b="1" dirty="0">
              <a:effectLst/>
              <a:latin typeface="+mj-lt"/>
              <a:ea typeface="Arial" panose="020B0604020202020204" pitchFamily="34" charset="0"/>
            </a:endParaRPr>
          </a:p>
          <a:p>
            <a:pPr>
              <a:lnSpc>
                <a:spcPct val="115000"/>
              </a:lnSpc>
            </a:pPr>
            <a:r>
              <a:rPr lang="en-IN" sz="2000" b="1" dirty="0">
                <a:solidFill>
                  <a:srgbClr val="202122"/>
                </a:solidFill>
                <a:effectLst/>
                <a:highlight>
                  <a:srgbClr val="FFFFFF"/>
                </a:highlight>
                <a:latin typeface="+mj-lt"/>
                <a:ea typeface="Arial" panose="020B0604020202020204" pitchFamily="34" charset="0"/>
              </a:rPr>
              <a:t>An agency of the </a:t>
            </a:r>
            <a:r>
              <a:rPr lang="en-IN" sz="2000" b="1" u="none" strike="noStrike" dirty="0">
                <a:solidFill>
                  <a:srgbClr val="3366CC"/>
                </a:solidFill>
                <a:effectLst/>
                <a:highlight>
                  <a:srgbClr val="FFFFFF"/>
                </a:highlight>
                <a:latin typeface="+mj-lt"/>
                <a:ea typeface="Arial" panose="020B0604020202020204" pitchFamily="34" charset="0"/>
                <a:hlinkClick r:id="rId12"/>
              </a:rPr>
              <a:t>United States Department of Commerce</a:t>
            </a:r>
            <a:r>
              <a:rPr lang="en-IN" sz="2000" b="1" dirty="0">
                <a:solidFill>
                  <a:srgbClr val="202122"/>
                </a:solidFill>
                <a:effectLst/>
                <a:highlight>
                  <a:srgbClr val="FFFFFF"/>
                </a:highlight>
                <a:latin typeface="+mj-lt"/>
                <a:ea typeface="Arial" panose="020B0604020202020204" pitchFamily="34" charset="0"/>
              </a:rPr>
              <a:t> whose mission is to promote American innovation and industrial competitiveness. </a:t>
            </a:r>
            <a:endParaRPr lang="en-IN" sz="2000" b="1" dirty="0">
              <a:effectLst/>
              <a:latin typeface="+mj-lt"/>
              <a:ea typeface="Arial" panose="020B0604020202020204" pitchFamily="34" charset="0"/>
            </a:endParaRPr>
          </a:p>
          <a:p>
            <a:pPr>
              <a:lnSpc>
                <a:spcPct val="115000"/>
              </a:lnSpc>
            </a:pPr>
            <a:r>
              <a:rPr lang="en-IN" sz="2000" b="1" dirty="0">
                <a:solidFill>
                  <a:srgbClr val="202122"/>
                </a:solidFill>
                <a:effectLst/>
                <a:highlight>
                  <a:srgbClr val="FFFFFF"/>
                </a:highlight>
                <a:latin typeface="+mj-lt"/>
                <a:ea typeface="Arial" panose="020B0604020202020204" pitchFamily="34" charset="0"/>
              </a:rPr>
              <a:t> </a:t>
            </a:r>
            <a:endParaRPr lang="en-IN" sz="2000" b="1" dirty="0">
              <a:effectLst/>
              <a:latin typeface="+mj-lt"/>
              <a:ea typeface="Arial" panose="020B0604020202020204" pitchFamily="34" charset="0"/>
            </a:endParaRPr>
          </a:p>
          <a:p>
            <a:pPr>
              <a:lnSpc>
                <a:spcPct val="115000"/>
              </a:lnSpc>
            </a:pPr>
            <a:r>
              <a:rPr lang="en-IN" sz="2000" b="1" dirty="0">
                <a:solidFill>
                  <a:srgbClr val="202122"/>
                </a:solidFill>
                <a:effectLst/>
                <a:highlight>
                  <a:srgbClr val="FFFFFF"/>
                </a:highlight>
                <a:latin typeface="+mj-lt"/>
                <a:ea typeface="Arial" panose="020B0604020202020204" pitchFamily="34" charset="0"/>
              </a:rPr>
              <a:t>From 1901 to 1988, the agency was named the National Bureau of Standards.</a:t>
            </a:r>
            <a:endParaRPr lang="en-IN" sz="2000" b="1" dirty="0">
              <a:effectLst/>
              <a:latin typeface="+mj-lt"/>
              <a:ea typeface="Arial" panose="020B0604020202020204" pitchFamily="34" charset="0"/>
            </a:endParaRPr>
          </a:p>
          <a:p>
            <a:pPr>
              <a:lnSpc>
                <a:spcPct val="115000"/>
              </a:lnSpc>
            </a:pPr>
            <a:endParaRPr lang="en-IN" sz="2000" b="1" dirty="0">
              <a:effectLst/>
              <a:latin typeface="+mj-lt"/>
              <a:ea typeface="Arial" panose="020B0604020202020204" pitchFamily="34" charset="0"/>
            </a:endParaRPr>
          </a:p>
        </p:txBody>
      </p:sp>
    </p:spTree>
    <p:extLst>
      <p:ext uri="{BB962C8B-B14F-4D97-AF65-F5344CB8AC3E}">
        <p14:creationId xmlns:p14="http://schemas.microsoft.com/office/powerpoint/2010/main" val="3237367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76282C7-4B1F-280E-2048-D466A45CBF59}"/>
              </a:ext>
            </a:extLst>
          </p:cNvPr>
          <p:cNvSpPr txBox="1"/>
          <p:nvPr/>
        </p:nvSpPr>
        <p:spPr>
          <a:xfrm>
            <a:off x="0" y="1"/>
            <a:ext cx="12192000" cy="6421758"/>
          </a:xfrm>
          <a:prstGeom prst="rect">
            <a:avLst/>
          </a:prstGeom>
          <a:noFill/>
        </p:spPr>
        <p:txBody>
          <a:bodyPr wrap="square">
            <a:spAutoFit/>
          </a:bodyPr>
          <a:lstStyle/>
          <a:p>
            <a:pPr>
              <a:lnSpc>
                <a:spcPct val="115000"/>
              </a:lnSpc>
            </a:pPr>
            <a:r>
              <a:rPr lang="en-IN" b="1" dirty="0">
                <a:solidFill>
                  <a:srgbClr val="202122"/>
                </a:solidFill>
                <a:effectLst/>
                <a:highlight>
                  <a:srgbClr val="FFFFFF"/>
                </a:highlight>
                <a:latin typeface="+mj-lt"/>
                <a:ea typeface="Arial" panose="020B0604020202020204" pitchFamily="34" charset="0"/>
              </a:rPr>
              <a:t>In February 2014 NIST published the </a:t>
            </a:r>
            <a:r>
              <a:rPr lang="en-IN" b="1" u="none" strike="noStrike" dirty="0">
                <a:solidFill>
                  <a:srgbClr val="3366CC"/>
                </a:solidFill>
                <a:effectLst/>
                <a:highlight>
                  <a:srgbClr val="FFFFFF"/>
                </a:highlight>
                <a:latin typeface="+mj-lt"/>
                <a:ea typeface="Arial" panose="020B0604020202020204" pitchFamily="34" charset="0"/>
                <a:hlinkClick r:id="rId2"/>
              </a:rPr>
              <a:t>NIST Cybersecurity Framework</a:t>
            </a:r>
            <a:r>
              <a:rPr lang="en-IN" b="1" dirty="0">
                <a:solidFill>
                  <a:srgbClr val="202122"/>
                </a:solidFill>
                <a:effectLst/>
                <a:highlight>
                  <a:srgbClr val="FFFFFF"/>
                </a:highlight>
                <a:latin typeface="+mj-lt"/>
                <a:ea typeface="Arial" panose="020B0604020202020204" pitchFamily="34" charset="0"/>
              </a:rPr>
              <a:t> that serves as voluntary guidance for organizations to manage and reduce cybersecurity risk.</a:t>
            </a:r>
            <a:endParaRPr lang="en-IN" b="1" dirty="0">
              <a:effectLst/>
              <a:latin typeface="+mj-lt"/>
              <a:ea typeface="Arial" panose="020B0604020202020204" pitchFamily="34" charset="0"/>
            </a:endParaRPr>
          </a:p>
          <a:p>
            <a:pPr>
              <a:lnSpc>
                <a:spcPct val="115000"/>
              </a:lnSpc>
            </a:pPr>
            <a:r>
              <a:rPr lang="en-IN" b="1" dirty="0">
                <a:solidFill>
                  <a:srgbClr val="202122"/>
                </a:solidFill>
                <a:effectLst/>
                <a:highlight>
                  <a:srgbClr val="FFFFFF"/>
                </a:highlight>
                <a:latin typeface="+mj-lt"/>
                <a:ea typeface="Arial" panose="020B0604020202020204" pitchFamily="34" charset="0"/>
              </a:rPr>
              <a:t> </a:t>
            </a:r>
            <a:endParaRPr lang="en-IN" b="1" dirty="0">
              <a:effectLst/>
              <a:latin typeface="+mj-lt"/>
              <a:ea typeface="Arial" panose="020B0604020202020204" pitchFamily="34" charset="0"/>
            </a:endParaRPr>
          </a:p>
          <a:p>
            <a:pPr>
              <a:lnSpc>
                <a:spcPct val="115000"/>
              </a:lnSpc>
            </a:pPr>
            <a:r>
              <a:rPr lang="en-IN" b="1" dirty="0">
                <a:solidFill>
                  <a:srgbClr val="202122"/>
                </a:solidFill>
                <a:effectLst/>
                <a:highlight>
                  <a:srgbClr val="FFFFFF"/>
                </a:highlight>
                <a:latin typeface="+mj-lt"/>
                <a:ea typeface="Arial" panose="020B0604020202020204" pitchFamily="34" charset="0"/>
              </a:rPr>
              <a:t>It emphasizes the importance of implementing </a:t>
            </a:r>
            <a:r>
              <a:rPr lang="en-IN" b="1" u="none" strike="noStrike" dirty="0">
                <a:solidFill>
                  <a:srgbClr val="3366CC"/>
                </a:solidFill>
                <a:effectLst/>
                <a:highlight>
                  <a:srgbClr val="FFFFFF"/>
                </a:highlight>
                <a:latin typeface="+mj-lt"/>
                <a:ea typeface="Arial" panose="020B0604020202020204" pitchFamily="34" charset="0"/>
                <a:hlinkClick r:id="rId3"/>
              </a:rPr>
              <a:t>Zero-trust architecture </a:t>
            </a:r>
            <a:r>
              <a:rPr lang="en-IN" b="1" dirty="0">
                <a:solidFill>
                  <a:srgbClr val="202122"/>
                </a:solidFill>
                <a:effectLst/>
                <a:highlight>
                  <a:srgbClr val="FFFFFF"/>
                </a:highlight>
                <a:latin typeface="+mj-lt"/>
                <a:ea typeface="Arial" panose="020B0604020202020204" pitchFamily="34" charset="0"/>
              </a:rPr>
              <a:t>which focuses on protecting resources over the network perimeter. ZTA utilizes zero trust principles which include the following to safeguard users’ assets and resources.</a:t>
            </a:r>
            <a:endParaRPr lang="en-IN" b="1" dirty="0">
              <a:effectLst/>
              <a:latin typeface="+mj-lt"/>
              <a:ea typeface="Arial" panose="020B0604020202020204" pitchFamily="34" charset="0"/>
            </a:endParaRPr>
          </a:p>
          <a:p>
            <a:pPr marL="342900" lvl="0" indent="-342900">
              <a:lnSpc>
                <a:spcPct val="115000"/>
              </a:lnSpc>
              <a:buFont typeface="Arial" panose="020B0604020202020204" pitchFamily="34" charset="0"/>
              <a:buChar char="●"/>
            </a:pPr>
            <a:r>
              <a:rPr lang="en-IN" b="1" u="none" strike="noStrike" dirty="0">
                <a:solidFill>
                  <a:srgbClr val="202122"/>
                </a:solidFill>
                <a:effectLst/>
                <a:highlight>
                  <a:srgbClr val="FFFFFF"/>
                </a:highlight>
                <a:latin typeface="+mj-lt"/>
                <a:ea typeface="Arial" panose="020B0604020202020204" pitchFamily="34" charset="0"/>
              </a:rPr>
              <a:t>never trust, always verify</a:t>
            </a:r>
            <a:endParaRPr lang="en-IN" b="1" u="none" strike="noStrike" dirty="0">
              <a:effectLst/>
              <a:latin typeface="+mj-lt"/>
              <a:ea typeface="Arial" panose="020B0604020202020204" pitchFamily="34" charset="0"/>
            </a:endParaRPr>
          </a:p>
          <a:p>
            <a:pPr marL="342900" lvl="0" indent="-342900">
              <a:lnSpc>
                <a:spcPct val="115000"/>
              </a:lnSpc>
              <a:buFont typeface="Arial" panose="020B0604020202020204" pitchFamily="34" charset="0"/>
              <a:buChar char="●"/>
            </a:pPr>
            <a:r>
              <a:rPr lang="en-IN" b="1" u="none" strike="noStrike" dirty="0">
                <a:solidFill>
                  <a:srgbClr val="202122"/>
                </a:solidFill>
                <a:effectLst/>
                <a:highlight>
                  <a:srgbClr val="FFFFFF"/>
                </a:highlight>
                <a:latin typeface="+mj-lt"/>
                <a:ea typeface="Arial" panose="020B0604020202020204" pitchFamily="34" charset="0"/>
              </a:rPr>
              <a:t>assume breach</a:t>
            </a:r>
            <a:endParaRPr lang="en-IN" b="1" u="none" strike="noStrike" dirty="0">
              <a:effectLst/>
              <a:latin typeface="+mj-lt"/>
              <a:ea typeface="Arial" panose="020B0604020202020204" pitchFamily="34" charset="0"/>
            </a:endParaRPr>
          </a:p>
          <a:p>
            <a:pPr marL="342900" lvl="0" indent="-342900">
              <a:lnSpc>
                <a:spcPct val="115000"/>
              </a:lnSpc>
              <a:buFont typeface="Arial" panose="020B0604020202020204" pitchFamily="34" charset="0"/>
              <a:buChar char="●"/>
            </a:pPr>
            <a:r>
              <a:rPr lang="en-IN" b="1" u="none" strike="noStrike" dirty="0">
                <a:solidFill>
                  <a:srgbClr val="202122"/>
                </a:solidFill>
                <a:effectLst/>
                <a:highlight>
                  <a:srgbClr val="FFFFFF"/>
                </a:highlight>
                <a:latin typeface="+mj-lt"/>
                <a:ea typeface="Arial" panose="020B0604020202020204" pitchFamily="34" charset="0"/>
              </a:rPr>
              <a:t>least privileged access</a:t>
            </a:r>
          </a:p>
          <a:p>
            <a:pPr>
              <a:lnSpc>
                <a:spcPct val="115000"/>
              </a:lnSpc>
            </a:pPr>
            <a:r>
              <a:rPr lang="en-IN" b="1" dirty="0">
                <a:solidFill>
                  <a:srgbClr val="202122"/>
                </a:solidFill>
                <a:effectLst/>
                <a:highlight>
                  <a:srgbClr val="FFFFFF"/>
                </a:highlight>
                <a:latin typeface="+mj-lt"/>
                <a:ea typeface="Arial" panose="020B0604020202020204" pitchFamily="34" charset="0"/>
              </a:rPr>
              <a:t>Since ZTA holds no implicit trust to users within the network perimeter, authentication and authorization are performed before at every stage of a digital transaction. This reduces the risk of unauthorized access of resources.</a:t>
            </a:r>
            <a:endParaRPr lang="en-IN" b="1" dirty="0">
              <a:effectLst/>
              <a:latin typeface="+mj-lt"/>
              <a:ea typeface="Arial" panose="020B0604020202020204" pitchFamily="34" charset="0"/>
            </a:endParaRPr>
          </a:p>
          <a:p>
            <a:pPr>
              <a:lnSpc>
                <a:spcPct val="115000"/>
              </a:lnSpc>
            </a:pPr>
            <a:r>
              <a:rPr lang="en-IN" b="1" dirty="0">
                <a:solidFill>
                  <a:srgbClr val="202122"/>
                </a:solidFill>
                <a:effectLst/>
                <a:highlight>
                  <a:srgbClr val="FFFFFF"/>
                </a:highlight>
                <a:latin typeface="+mj-lt"/>
                <a:ea typeface="Arial" panose="020B0604020202020204" pitchFamily="34" charset="0"/>
              </a:rPr>
              <a:t> </a:t>
            </a:r>
            <a:endParaRPr lang="en-IN" b="1" dirty="0">
              <a:effectLst/>
              <a:latin typeface="+mj-lt"/>
              <a:ea typeface="Arial" panose="020B0604020202020204" pitchFamily="34" charset="0"/>
            </a:endParaRPr>
          </a:p>
          <a:p>
            <a:pPr>
              <a:lnSpc>
                <a:spcPct val="115000"/>
              </a:lnSpc>
            </a:pPr>
            <a:r>
              <a:rPr lang="en-IN" b="1" dirty="0">
                <a:solidFill>
                  <a:srgbClr val="202122"/>
                </a:solidFill>
                <a:effectLst/>
                <a:highlight>
                  <a:srgbClr val="FFFFFF"/>
                </a:highlight>
                <a:latin typeface="+mj-lt"/>
                <a:ea typeface="Arial" panose="020B0604020202020204" pitchFamily="34" charset="0"/>
              </a:rPr>
              <a:t>Institute of Electrical and Electronics Engineers Standards Association (IEEE SA):</a:t>
            </a:r>
            <a:endParaRPr lang="en-IN" b="1" dirty="0">
              <a:effectLst/>
              <a:latin typeface="+mj-lt"/>
              <a:ea typeface="Arial" panose="020B0604020202020204" pitchFamily="34" charset="0"/>
            </a:endParaRPr>
          </a:p>
          <a:p>
            <a:pPr>
              <a:lnSpc>
                <a:spcPct val="115000"/>
              </a:lnSpc>
            </a:pPr>
            <a:r>
              <a:rPr lang="en-IN" b="1" dirty="0">
                <a:solidFill>
                  <a:srgbClr val="202122"/>
                </a:solidFill>
                <a:effectLst/>
                <a:highlight>
                  <a:srgbClr val="FFFFFF"/>
                </a:highlight>
                <a:latin typeface="+mj-lt"/>
                <a:ea typeface="Arial" panose="020B0604020202020204" pitchFamily="34" charset="0"/>
              </a:rPr>
              <a:t> </a:t>
            </a:r>
            <a:endParaRPr lang="en-IN" b="1" dirty="0">
              <a:effectLst/>
              <a:latin typeface="+mj-lt"/>
              <a:ea typeface="Arial" panose="020B0604020202020204" pitchFamily="34" charset="0"/>
            </a:endParaRPr>
          </a:p>
          <a:p>
            <a:pPr marL="342900" lvl="0" indent="-342900">
              <a:lnSpc>
                <a:spcPct val="115000"/>
              </a:lnSpc>
              <a:buFont typeface="Arial" panose="020B0604020202020204" pitchFamily="34" charset="0"/>
              <a:buChar char="●"/>
            </a:pPr>
            <a:r>
              <a:rPr lang="en-IN" b="1" u="none" strike="noStrike" dirty="0">
                <a:solidFill>
                  <a:srgbClr val="19232D"/>
                </a:solidFill>
                <a:effectLst/>
                <a:highlight>
                  <a:srgbClr val="FFFFFF"/>
                </a:highlight>
                <a:latin typeface="+mj-lt"/>
                <a:ea typeface="Arial" panose="020B0604020202020204" pitchFamily="34" charset="0"/>
              </a:rPr>
              <a:t>IEEE FOR WIFI - 802.11:</a:t>
            </a:r>
            <a:endParaRPr lang="en-IN" b="1" u="none" strike="noStrike" dirty="0">
              <a:effectLst/>
              <a:latin typeface="+mj-lt"/>
              <a:ea typeface="Arial" panose="020B0604020202020204" pitchFamily="34" charset="0"/>
            </a:endParaRPr>
          </a:p>
          <a:p>
            <a:pPr>
              <a:lnSpc>
                <a:spcPct val="115000"/>
              </a:lnSpc>
            </a:pPr>
            <a:r>
              <a:rPr lang="en-IN" b="1" dirty="0">
                <a:solidFill>
                  <a:srgbClr val="19232D"/>
                </a:solidFill>
                <a:effectLst/>
                <a:highlight>
                  <a:srgbClr val="FFFFFF"/>
                </a:highlight>
                <a:latin typeface="+mj-lt"/>
                <a:ea typeface="Arial" panose="020B0604020202020204" pitchFamily="34" charset="0"/>
              </a:rPr>
              <a:t> </a:t>
            </a:r>
            <a:endParaRPr lang="en-IN" b="1" dirty="0">
              <a:effectLst/>
              <a:latin typeface="+mj-lt"/>
              <a:ea typeface="Arial" panose="020B0604020202020204" pitchFamily="34" charset="0"/>
            </a:endParaRPr>
          </a:p>
          <a:p>
            <a:pPr marL="457200" indent="457200">
              <a:lnSpc>
                <a:spcPct val="115000"/>
              </a:lnSpc>
            </a:pPr>
            <a:r>
              <a:rPr lang="en-IN" b="1" dirty="0">
                <a:solidFill>
                  <a:srgbClr val="19232D"/>
                </a:solidFill>
                <a:effectLst/>
                <a:highlight>
                  <a:srgbClr val="FFFFFF"/>
                </a:highlight>
                <a:latin typeface="+mj-lt"/>
                <a:ea typeface="Arial" panose="020B0604020202020204" pitchFamily="34" charset="0"/>
              </a:rPr>
              <a:t>IEEE 802.11 is part of the IEEE 802 set of local area network (LAN) technical standards, and specifies the set of media access control (MAC) and physical layer (PHY) protocols for implementing wireless local area network (WLAN) computer communication. </a:t>
            </a:r>
            <a:endParaRPr lang="en-IN" b="1" dirty="0">
              <a:effectLst/>
              <a:latin typeface="+mj-lt"/>
              <a:ea typeface="Arial" panose="020B0604020202020204" pitchFamily="34" charset="0"/>
            </a:endParaRPr>
          </a:p>
          <a:p>
            <a:pPr>
              <a:lnSpc>
                <a:spcPct val="115000"/>
              </a:lnSpc>
            </a:pPr>
            <a:r>
              <a:rPr lang="en-IN" b="1" dirty="0">
                <a:solidFill>
                  <a:srgbClr val="19232D"/>
                </a:solidFill>
                <a:effectLst/>
                <a:highlight>
                  <a:srgbClr val="FFFFFF"/>
                </a:highlight>
                <a:latin typeface="+mj-lt"/>
                <a:ea typeface="Arial" panose="020B0604020202020204" pitchFamily="34" charset="0"/>
              </a:rPr>
              <a:t> </a:t>
            </a:r>
            <a:endParaRPr lang="en-IN" b="1" dirty="0">
              <a:effectLst/>
              <a:latin typeface="+mj-lt"/>
              <a:ea typeface="Arial" panose="020B0604020202020204" pitchFamily="34" charset="0"/>
            </a:endParaRPr>
          </a:p>
          <a:p>
            <a:r>
              <a:rPr lang="en-IN" b="1" dirty="0">
                <a:solidFill>
                  <a:srgbClr val="19232D"/>
                </a:solidFill>
                <a:effectLst/>
                <a:highlight>
                  <a:srgbClr val="FFFFFF"/>
                </a:highlight>
                <a:latin typeface="+mj-lt"/>
                <a:ea typeface="Arial" panose="020B0604020202020204" pitchFamily="34" charset="0"/>
              </a:rPr>
              <a:t>IEEE 802.11 uses various frequencies including, but not limited to, 2.4 GHz, 5 GHz, 6 GHz, and 60 GHz frequency bands. </a:t>
            </a:r>
            <a:endParaRPr lang="en-IN" b="1" u="none" strike="noStrike" dirty="0">
              <a:effectLst/>
              <a:latin typeface="+mj-lt"/>
              <a:ea typeface="Arial" panose="020B0604020202020204" pitchFamily="34" charset="0"/>
            </a:endParaRPr>
          </a:p>
        </p:txBody>
      </p:sp>
    </p:spTree>
    <p:extLst>
      <p:ext uri="{BB962C8B-B14F-4D97-AF65-F5344CB8AC3E}">
        <p14:creationId xmlns:p14="http://schemas.microsoft.com/office/powerpoint/2010/main" val="1394733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A5579AD-C3F4-5DCF-F1A3-B082D4D836D6}"/>
              </a:ext>
            </a:extLst>
          </p:cNvPr>
          <p:cNvSpPr txBox="1"/>
          <p:nvPr/>
        </p:nvSpPr>
        <p:spPr>
          <a:xfrm>
            <a:off x="0" y="1"/>
            <a:ext cx="12192000" cy="7504362"/>
          </a:xfrm>
          <a:prstGeom prst="rect">
            <a:avLst/>
          </a:prstGeom>
          <a:noFill/>
        </p:spPr>
        <p:txBody>
          <a:bodyPr wrap="square">
            <a:spAutoFit/>
          </a:bodyPr>
          <a:lstStyle/>
          <a:p>
            <a:pPr marL="457200" indent="457200">
              <a:lnSpc>
                <a:spcPct val="115000"/>
              </a:lnSpc>
            </a:pPr>
            <a:r>
              <a:rPr lang="en-IN" sz="2000" b="1" dirty="0">
                <a:solidFill>
                  <a:srgbClr val="19232D"/>
                </a:solidFill>
                <a:effectLst/>
                <a:highlight>
                  <a:srgbClr val="FFFFFF"/>
                </a:highlight>
                <a:latin typeface="+mj-lt"/>
                <a:ea typeface="Arial" panose="020B0604020202020204" pitchFamily="34" charset="0"/>
              </a:rPr>
              <a:t>Although IEEE 802.11 specifications list channels that might be used, the radio frequency spectrum availability allowed varies significantly by regulatory domain.</a:t>
            </a:r>
            <a:endParaRPr lang="en-IN" sz="2000" b="1" dirty="0">
              <a:effectLst/>
              <a:latin typeface="+mj-lt"/>
              <a:ea typeface="Arial" panose="020B0604020202020204" pitchFamily="34" charset="0"/>
            </a:endParaRPr>
          </a:p>
          <a:p>
            <a:pPr>
              <a:lnSpc>
                <a:spcPct val="115000"/>
              </a:lnSpc>
            </a:pPr>
            <a:r>
              <a:rPr lang="en-IN" sz="2000" b="1" dirty="0">
                <a:solidFill>
                  <a:srgbClr val="19232D"/>
                </a:solidFill>
                <a:effectLst/>
                <a:highlight>
                  <a:srgbClr val="FFFFFF"/>
                </a:highlight>
                <a:latin typeface="+mj-lt"/>
                <a:ea typeface="Arial" panose="020B0604020202020204" pitchFamily="34" charset="0"/>
              </a:rPr>
              <a:t> </a:t>
            </a:r>
            <a:endParaRPr lang="en-IN" sz="2000" b="1" dirty="0">
              <a:effectLst/>
              <a:latin typeface="+mj-lt"/>
              <a:ea typeface="Arial" panose="020B0604020202020204" pitchFamily="34" charset="0"/>
            </a:endParaRPr>
          </a:p>
          <a:p>
            <a:pPr marL="457200" indent="457200">
              <a:lnSpc>
                <a:spcPct val="115000"/>
              </a:lnSpc>
            </a:pPr>
            <a:r>
              <a:rPr lang="en-IN" sz="2000" b="1" dirty="0">
                <a:solidFill>
                  <a:srgbClr val="19232D"/>
                </a:solidFill>
                <a:effectLst/>
                <a:highlight>
                  <a:srgbClr val="FFFFFF"/>
                </a:highlight>
                <a:latin typeface="+mj-lt"/>
                <a:ea typeface="Arial" panose="020B0604020202020204" pitchFamily="34" charset="0"/>
              </a:rPr>
              <a:t>802.11a uses the 5 GHz U-NII band which, for much of the world, offers at least 23 non-overlapping, 20-MHz-wide channels. This is an advantage over the 2.4-GHz, ISM-frequency band, which offers only three non-overlapping, 20-MHz-wide channels where other adjacent channels overlap (see: list of WLAN channels).</a:t>
            </a:r>
          </a:p>
          <a:p>
            <a:pPr marL="342900" lvl="0" indent="-342900">
              <a:lnSpc>
                <a:spcPct val="115000"/>
              </a:lnSpc>
              <a:buFont typeface="Arial" panose="020B0604020202020204" pitchFamily="34" charset="0"/>
              <a:buChar char="●"/>
            </a:pPr>
            <a:r>
              <a:rPr lang="en-IN" sz="2000" b="1" u="none" strike="noStrike" dirty="0">
                <a:solidFill>
                  <a:srgbClr val="202122"/>
                </a:solidFill>
                <a:effectLst/>
                <a:highlight>
                  <a:srgbClr val="FFFFFF"/>
                </a:highlight>
                <a:latin typeface="+mj-lt"/>
                <a:ea typeface="Arial" panose="020B0604020202020204" pitchFamily="34" charset="0"/>
              </a:rPr>
              <a:t>IEEE FOR BLUETOOTH - 802.15:</a:t>
            </a:r>
            <a:endParaRPr lang="en-IN" sz="2000" b="1" u="none" strike="noStrike" dirty="0">
              <a:effectLst/>
              <a:latin typeface="+mj-lt"/>
              <a:ea typeface="Arial" panose="020B0604020202020204" pitchFamily="34" charset="0"/>
            </a:endParaRPr>
          </a:p>
          <a:p>
            <a:pPr>
              <a:lnSpc>
                <a:spcPct val="115000"/>
              </a:lnSpc>
            </a:pPr>
            <a:r>
              <a:rPr lang="en-IN" sz="2000" b="1" dirty="0">
                <a:solidFill>
                  <a:srgbClr val="202122"/>
                </a:solidFill>
                <a:effectLst/>
                <a:highlight>
                  <a:srgbClr val="FFFFFF"/>
                </a:highlight>
                <a:latin typeface="+mj-lt"/>
                <a:ea typeface="Arial" panose="020B0604020202020204" pitchFamily="34" charset="0"/>
              </a:rPr>
              <a:t> </a:t>
            </a:r>
            <a:r>
              <a:rPr lang="en-IN" sz="2000" b="1" dirty="0">
                <a:solidFill>
                  <a:srgbClr val="19232D"/>
                </a:solidFill>
                <a:effectLst/>
                <a:highlight>
                  <a:srgbClr val="FFFFFF"/>
                </a:highlight>
                <a:latin typeface="+mj-lt"/>
                <a:ea typeface="Arial" panose="020B0604020202020204" pitchFamily="34" charset="0"/>
              </a:rPr>
              <a:t>IEEE 802.15 is a working group of the Institute of Electrical and Electronics Engineers (IEEE) IEEE 802 standards committee which specifies Wireless Specialty Networks (WSN) standards. </a:t>
            </a:r>
            <a:endParaRPr lang="en-IN" sz="2000" b="1" dirty="0">
              <a:effectLst/>
              <a:latin typeface="+mj-lt"/>
              <a:ea typeface="Arial" panose="020B0604020202020204" pitchFamily="34" charset="0"/>
            </a:endParaRPr>
          </a:p>
          <a:p>
            <a:pPr>
              <a:lnSpc>
                <a:spcPct val="115000"/>
              </a:lnSpc>
            </a:pPr>
            <a:r>
              <a:rPr lang="en-IN" sz="2000" b="1" dirty="0">
                <a:solidFill>
                  <a:srgbClr val="19232D"/>
                </a:solidFill>
                <a:effectLst/>
                <a:highlight>
                  <a:srgbClr val="FFFFFF"/>
                </a:highlight>
                <a:latin typeface="+mj-lt"/>
                <a:ea typeface="Arial" panose="020B0604020202020204" pitchFamily="34" charset="0"/>
              </a:rPr>
              <a:t> Bluetooth technology operates in the unlicensed industrial, scientific and medical (ISM) band at 2.4 to 2.485 GHz, using a spread spectrum, frequency hopping, full-duplex signal at a nominal rate of 1600 hops/sec. The 2.4 GHz ISM band is available and unlicensed in most </a:t>
            </a:r>
            <a:r>
              <a:rPr lang="en-IN" sz="2000" b="1" dirty="0" err="1">
                <a:solidFill>
                  <a:srgbClr val="19232D"/>
                </a:solidFill>
                <a:effectLst/>
                <a:highlight>
                  <a:srgbClr val="FFFFFF"/>
                </a:highlight>
                <a:latin typeface="+mj-lt"/>
                <a:ea typeface="Arial" panose="020B0604020202020204" pitchFamily="34" charset="0"/>
              </a:rPr>
              <a:t>countries.Bluetooth</a:t>
            </a:r>
            <a:r>
              <a:rPr lang="en-IN" sz="2000" b="1" dirty="0">
                <a:solidFill>
                  <a:srgbClr val="19232D"/>
                </a:solidFill>
                <a:effectLst/>
                <a:highlight>
                  <a:srgbClr val="FFFFFF"/>
                </a:highlight>
                <a:latin typeface="+mj-lt"/>
                <a:ea typeface="Arial" panose="020B0604020202020204" pitchFamily="34" charset="0"/>
              </a:rPr>
              <a:t> v4.0 is the most recent version of Bluetooth wireless technology. It includes a low energy feature that is the basis for Bluetooth Smart devices. A product bearing the Bluetooth Smart and Bluetooth Smart Ready logos must include Bluetooth v4.0, but must also meet additional criteria.</a:t>
            </a:r>
          </a:p>
          <a:p>
            <a:pPr>
              <a:lnSpc>
                <a:spcPct val="115000"/>
              </a:lnSpc>
            </a:pPr>
            <a:r>
              <a:rPr lang="en-IN" sz="2000" b="1" dirty="0">
                <a:solidFill>
                  <a:srgbClr val="19232D"/>
                </a:solidFill>
                <a:effectLst/>
                <a:highlight>
                  <a:srgbClr val="FFFFFF"/>
                </a:highlight>
                <a:latin typeface="+mj-lt"/>
                <a:ea typeface="Arial" panose="020B0604020202020204" pitchFamily="34" charset="0"/>
              </a:rPr>
              <a:t>RFC :</a:t>
            </a:r>
            <a:endParaRPr lang="en-IN" sz="2000" b="1" dirty="0">
              <a:effectLst/>
              <a:latin typeface="+mj-lt"/>
              <a:ea typeface="Arial" panose="020B0604020202020204" pitchFamily="34" charset="0"/>
            </a:endParaRPr>
          </a:p>
          <a:p>
            <a:pPr>
              <a:lnSpc>
                <a:spcPct val="115000"/>
              </a:lnSpc>
            </a:pPr>
            <a:r>
              <a:rPr lang="en-IN" sz="2000" b="1" dirty="0">
                <a:solidFill>
                  <a:srgbClr val="19232D"/>
                </a:solidFill>
                <a:effectLst/>
                <a:highlight>
                  <a:srgbClr val="FFFFFF"/>
                </a:highlight>
                <a:latin typeface="+mj-lt"/>
                <a:ea typeface="Arial" panose="020B0604020202020204" pitchFamily="34" charset="0"/>
              </a:rPr>
              <a:t> </a:t>
            </a:r>
            <a:endParaRPr lang="en-IN" sz="2000" b="1" dirty="0">
              <a:effectLst/>
              <a:latin typeface="+mj-lt"/>
              <a:ea typeface="Arial" panose="020B0604020202020204" pitchFamily="34" charset="0"/>
            </a:endParaRPr>
          </a:p>
          <a:p>
            <a:pPr>
              <a:lnSpc>
                <a:spcPct val="115000"/>
              </a:lnSpc>
            </a:pPr>
            <a:r>
              <a:rPr lang="en-IN" sz="2000" b="1" dirty="0">
                <a:solidFill>
                  <a:srgbClr val="19232D"/>
                </a:solidFill>
                <a:effectLst/>
                <a:highlight>
                  <a:srgbClr val="FFFFFF"/>
                </a:highlight>
                <a:latin typeface="+mj-lt"/>
                <a:ea typeface="Arial" panose="020B0604020202020204" pitchFamily="34" charset="0"/>
              </a:rPr>
              <a:t>RFC documents contain technical specifications and organizational notes for the Internet.</a:t>
            </a:r>
            <a:endParaRPr lang="en-IN" sz="2000" b="1" dirty="0">
              <a:effectLst/>
              <a:latin typeface="+mj-lt"/>
              <a:ea typeface="Arial" panose="020B0604020202020204" pitchFamily="34" charset="0"/>
            </a:endParaRPr>
          </a:p>
          <a:p>
            <a:pPr>
              <a:lnSpc>
                <a:spcPct val="115000"/>
              </a:lnSpc>
            </a:pPr>
            <a:endParaRPr lang="en-IN" sz="2000" b="1" dirty="0">
              <a:effectLst/>
              <a:latin typeface="+mj-lt"/>
              <a:ea typeface="Arial" panose="020B0604020202020204" pitchFamily="34" charset="0"/>
            </a:endParaRPr>
          </a:p>
          <a:p>
            <a:pPr>
              <a:lnSpc>
                <a:spcPct val="115000"/>
              </a:lnSpc>
            </a:pPr>
            <a:r>
              <a:rPr lang="en-IN" sz="2000" b="1" dirty="0">
                <a:solidFill>
                  <a:srgbClr val="202122"/>
                </a:solidFill>
                <a:effectLst/>
                <a:highlight>
                  <a:srgbClr val="FFFFFF"/>
                </a:highlight>
                <a:latin typeface="+mj-lt"/>
                <a:ea typeface="Arial" panose="020B0604020202020204" pitchFamily="34" charset="0"/>
              </a:rPr>
              <a:t> </a:t>
            </a:r>
            <a:endParaRPr lang="en-IN" sz="2000" b="1" dirty="0">
              <a:effectLst/>
              <a:latin typeface="+mj-lt"/>
              <a:ea typeface="Arial" panose="020B0604020202020204" pitchFamily="34" charset="0"/>
            </a:endParaRPr>
          </a:p>
          <a:p>
            <a:pPr>
              <a:lnSpc>
                <a:spcPct val="115000"/>
              </a:lnSpc>
            </a:pPr>
            <a:endParaRPr lang="en-IN" sz="2000" b="1" dirty="0">
              <a:effectLst/>
              <a:latin typeface="+mj-lt"/>
              <a:ea typeface="Arial" panose="020B0604020202020204" pitchFamily="34" charset="0"/>
            </a:endParaRPr>
          </a:p>
          <a:p>
            <a:pPr marL="457200" indent="457200">
              <a:lnSpc>
                <a:spcPct val="115000"/>
              </a:lnSpc>
            </a:pPr>
            <a:endParaRPr lang="en-IN" sz="2000" b="1" dirty="0">
              <a:effectLst/>
              <a:latin typeface="+mj-lt"/>
              <a:ea typeface="Arial" panose="020B0604020202020204" pitchFamily="34" charset="0"/>
            </a:endParaRPr>
          </a:p>
        </p:txBody>
      </p:sp>
    </p:spTree>
    <p:extLst>
      <p:ext uri="{BB962C8B-B14F-4D97-AF65-F5344CB8AC3E}">
        <p14:creationId xmlns:p14="http://schemas.microsoft.com/office/powerpoint/2010/main" val="1092015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E831A2F-D346-E999-FD65-129A62DFE7AF}"/>
              </a:ext>
            </a:extLst>
          </p:cNvPr>
          <p:cNvSpPr txBox="1"/>
          <p:nvPr/>
        </p:nvSpPr>
        <p:spPr>
          <a:xfrm>
            <a:off x="0" y="0"/>
            <a:ext cx="12192000" cy="5924699"/>
          </a:xfrm>
          <a:prstGeom prst="rect">
            <a:avLst/>
          </a:prstGeom>
          <a:noFill/>
        </p:spPr>
        <p:txBody>
          <a:bodyPr wrap="square">
            <a:spAutoFit/>
          </a:bodyPr>
          <a:lstStyle/>
          <a:p>
            <a:pPr>
              <a:lnSpc>
                <a:spcPct val="115000"/>
              </a:lnSpc>
            </a:pPr>
            <a:r>
              <a:rPr lang="en-IN" sz="2000" b="1" dirty="0">
                <a:solidFill>
                  <a:srgbClr val="19232D"/>
                </a:solidFill>
                <a:effectLst/>
                <a:highlight>
                  <a:srgbClr val="FFFFFF"/>
                </a:highlight>
                <a:latin typeface="+mj-lt"/>
                <a:ea typeface="Arial" panose="020B0604020202020204" pitchFamily="34" charset="0"/>
              </a:rPr>
              <a:t>RFCs produced by the IETF cover many aspects of computer networking. They describe the Internet's technical foundations, such as addressing, routing, and transport technologies. RFCs also specify protocols like TLS 1.3, QUIC, and WebRTC that are used to deliver services used by billions of people every day, such as real-time collaboration, email, and the domain name system.</a:t>
            </a:r>
            <a:endParaRPr lang="en-IN" sz="2000" b="1" dirty="0">
              <a:effectLst/>
              <a:latin typeface="+mj-lt"/>
              <a:ea typeface="Arial" panose="020B0604020202020204" pitchFamily="34" charset="0"/>
            </a:endParaRPr>
          </a:p>
          <a:p>
            <a:pPr>
              <a:lnSpc>
                <a:spcPct val="115000"/>
              </a:lnSpc>
            </a:pPr>
            <a:r>
              <a:rPr lang="en-IN" sz="2000" b="1" dirty="0">
                <a:solidFill>
                  <a:srgbClr val="19232D"/>
                </a:solidFill>
                <a:effectLst/>
                <a:highlight>
                  <a:srgbClr val="FFFFFF"/>
                </a:highlight>
                <a:latin typeface="+mj-lt"/>
                <a:ea typeface="Arial" panose="020B0604020202020204" pitchFamily="34" charset="0"/>
              </a:rPr>
              <a:t> </a:t>
            </a:r>
            <a:endParaRPr lang="en-IN" sz="2000" b="1" dirty="0">
              <a:effectLst/>
              <a:latin typeface="+mj-lt"/>
              <a:ea typeface="Arial" panose="020B0604020202020204" pitchFamily="34" charset="0"/>
            </a:endParaRPr>
          </a:p>
          <a:p>
            <a:pPr>
              <a:lnSpc>
                <a:spcPct val="115000"/>
              </a:lnSpc>
            </a:pPr>
            <a:r>
              <a:rPr lang="en-IN" sz="2000" b="1" dirty="0">
                <a:solidFill>
                  <a:srgbClr val="19232D"/>
                </a:solidFill>
                <a:effectLst/>
                <a:highlight>
                  <a:srgbClr val="FFFFFF"/>
                </a:highlight>
                <a:latin typeface="+mj-lt"/>
                <a:ea typeface="Arial" panose="020B0604020202020204" pitchFamily="34" charset="0"/>
              </a:rPr>
              <a:t>The RFC Series includes documents produced by the IETF, the Internet Architecture Board (IAB), the Internet Research Task Force (IRTF), and independent submitters. All RFCs are published by the RFC Editor, which is the authoritative source for retrieving RFCs.</a:t>
            </a:r>
            <a:endParaRPr lang="en-IN" sz="2000" b="1" dirty="0">
              <a:effectLst/>
              <a:latin typeface="+mj-lt"/>
              <a:ea typeface="Arial" panose="020B0604020202020204" pitchFamily="34" charset="0"/>
            </a:endParaRPr>
          </a:p>
          <a:p>
            <a:pPr>
              <a:lnSpc>
                <a:spcPct val="115000"/>
              </a:lnSpc>
            </a:pPr>
            <a:r>
              <a:rPr lang="en-IN" sz="2000" b="1" dirty="0">
                <a:solidFill>
                  <a:srgbClr val="19232D"/>
                </a:solidFill>
                <a:effectLst/>
                <a:highlight>
                  <a:srgbClr val="FFFFFF"/>
                </a:highlight>
                <a:latin typeface="+mj-lt"/>
                <a:ea typeface="Arial" panose="020B0604020202020204" pitchFamily="34" charset="0"/>
              </a:rPr>
              <a:t> </a:t>
            </a:r>
            <a:endParaRPr lang="en-IN" sz="2000" b="1" dirty="0">
              <a:effectLst/>
              <a:latin typeface="+mj-lt"/>
              <a:ea typeface="Arial" panose="020B0604020202020204" pitchFamily="34" charset="0"/>
            </a:endParaRPr>
          </a:p>
          <a:p>
            <a:pPr>
              <a:lnSpc>
                <a:spcPct val="115000"/>
              </a:lnSpc>
            </a:pPr>
            <a:r>
              <a:rPr lang="en-IN" sz="2000" b="1" dirty="0">
                <a:solidFill>
                  <a:srgbClr val="19232D"/>
                </a:solidFill>
                <a:effectLst/>
                <a:highlight>
                  <a:srgbClr val="FFFFFF"/>
                </a:highlight>
                <a:latin typeface="+mj-lt"/>
                <a:ea typeface="Arial" panose="020B0604020202020204" pitchFamily="34" charset="0"/>
              </a:rPr>
              <a:t>The first document in this series, RFC 1, was written in 1969. It was soon followed by others, including those that describe the core Internet Protocol (IP) still used in the Internet today. The collaborative process used to develop early RFCs remains an important part of the IETF spirit. Today, there are more than 9000 individually numbered documents in the series.</a:t>
            </a:r>
            <a:endParaRPr lang="en-IN" sz="2000" b="1" dirty="0">
              <a:effectLst/>
              <a:latin typeface="+mj-lt"/>
              <a:ea typeface="Arial" panose="020B0604020202020204" pitchFamily="34" charset="0"/>
            </a:endParaRPr>
          </a:p>
          <a:p>
            <a:r>
              <a:rPr lang="en-IN" sz="2000" b="1" dirty="0">
                <a:solidFill>
                  <a:srgbClr val="202122"/>
                </a:solidFill>
                <a:effectLst/>
                <a:highlight>
                  <a:srgbClr val="FFFFFF"/>
                </a:highlight>
                <a:latin typeface="+mj-lt"/>
                <a:ea typeface="Arial" panose="020B0604020202020204" pitchFamily="34" charset="0"/>
              </a:rPr>
              <a:t>Speculations on the identity</a:t>
            </a:r>
            <a:endParaRPr lang="en-IN" sz="2000" b="1" dirty="0">
              <a:effectLst/>
              <a:latin typeface="+mj-lt"/>
              <a:ea typeface="Arial" panose="020B0604020202020204" pitchFamily="34" charset="0"/>
            </a:endParaRPr>
          </a:p>
          <a:p>
            <a:r>
              <a:rPr lang="en-IN" sz="2000" b="1" dirty="0">
                <a:solidFill>
                  <a:srgbClr val="202122"/>
                </a:solidFill>
                <a:effectLst/>
                <a:highlight>
                  <a:srgbClr val="FFFFFF"/>
                </a:highlight>
                <a:latin typeface="+mj-lt"/>
                <a:ea typeface="Arial" panose="020B0604020202020204" pitchFamily="34" charset="0"/>
              </a:rPr>
              <a:t>When translated from </a:t>
            </a:r>
            <a:r>
              <a:rPr lang="en-IN" sz="2000" b="1" dirty="0" err="1">
                <a:solidFill>
                  <a:srgbClr val="202122"/>
                </a:solidFill>
                <a:effectLst/>
                <a:highlight>
                  <a:srgbClr val="FFFFFF"/>
                </a:highlight>
                <a:latin typeface="+mj-lt"/>
                <a:ea typeface="Arial" panose="020B0604020202020204" pitchFamily="34" charset="0"/>
              </a:rPr>
              <a:t>japanese</a:t>
            </a:r>
            <a:r>
              <a:rPr lang="en-IN" sz="2000" b="1" dirty="0">
                <a:solidFill>
                  <a:srgbClr val="202122"/>
                </a:solidFill>
                <a:effectLst/>
                <a:highlight>
                  <a:srgbClr val="FFFFFF"/>
                </a:highlight>
                <a:latin typeface="+mj-lt"/>
                <a:ea typeface="Arial" panose="020B0604020202020204" pitchFamily="34" charset="0"/>
              </a:rPr>
              <a:t>, Satoshi Nakamoto literally means “The Clever/intelligent one who lives in the middle”. There are many widespread theories surrounding this sure shot obvious made-up name.</a:t>
            </a:r>
            <a:endParaRPr lang="en-IN" sz="2000" b="1" dirty="0">
              <a:effectLst/>
              <a:latin typeface="+mj-lt"/>
              <a:ea typeface="Arial" panose="020B0604020202020204" pitchFamily="34" charset="0"/>
            </a:endParaRPr>
          </a:p>
          <a:p>
            <a:endParaRPr lang="en-IN" sz="2000" b="1" dirty="0">
              <a:latin typeface="+mj-lt"/>
            </a:endParaRPr>
          </a:p>
        </p:txBody>
      </p:sp>
    </p:spTree>
    <p:extLst>
      <p:ext uri="{BB962C8B-B14F-4D97-AF65-F5344CB8AC3E}">
        <p14:creationId xmlns:p14="http://schemas.microsoft.com/office/powerpoint/2010/main" val="3571395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EE6579C-0376-FEFE-DE69-2E24842C204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609600" y="0"/>
            <a:ext cx="11582399" cy="6451600"/>
          </a:xfrm>
          <a:prstGeom prst="rect">
            <a:avLst/>
          </a:prstGeom>
        </p:spPr>
      </p:pic>
    </p:spTree>
    <p:extLst>
      <p:ext uri="{BB962C8B-B14F-4D97-AF65-F5344CB8AC3E}">
        <p14:creationId xmlns:p14="http://schemas.microsoft.com/office/powerpoint/2010/main" val="2875071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41E5CA98-815E-AC7D-64C0-DBFD68089188}"/>
              </a:ext>
            </a:extLst>
          </p:cNvPr>
          <p:cNvSpPr txBox="1"/>
          <p:nvPr/>
        </p:nvSpPr>
        <p:spPr>
          <a:xfrm>
            <a:off x="0" y="0"/>
            <a:ext cx="12192000" cy="3042115"/>
          </a:xfrm>
          <a:prstGeom prst="rect">
            <a:avLst/>
          </a:prstGeom>
          <a:noFill/>
        </p:spPr>
        <p:txBody>
          <a:bodyPr wrap="square">
            <a:spAutoFit/>
          </a:bodyPr>
          <a:lstStyle/>
          <a:p>
            <a:pPr>
              <a:lnSpc>
                <a:spcPct val="115000"/>
              </a:lnSpc>
              <a:spcBef>
                <a:spcPts val="500"/>
              </a:spcBef>
              <a:spcAft>
                <a:spcPts val="500"/>
              </a:spcAft>
            </a:pPr>
            <a:r>
              <a:rPr lang="en-IN" b="1" dirty="0">
                <a:solidFill>
                  <a:srgbClr val="202122"/>
                </a:solidFill>
                <a:effectLst/>
                <a:highlight>
                  <a:srgbClr val="FFFFFF"/>
                </a:highlight>
                <a:latin typeface="+mj-lt"/>
                <a:ea typeface="Arial" panose="020B0604020202020204" pitchFamily="34" charset="0"/>
              </a:rPr>
              <a:t>Hal Finney:</a:t>
            </a:r>
            <a:endParaRPr lang="en-IN" b="1" dirty="0">
              <a:effectLst/>
              <a:latin typeface="+mj-lt"/>
              <a:ea typeface="Arial" panose="020B0604020202020204" pitchFamily="34" charset="0"/>
            </a:endParaRPr>
          </a:p>
          <a:p>
            <a:pPr>
              <a:lnSpc>
                <a:spcPct val="115000"/>
              </a:lnSpc>
              <a:spcBef>
                <a:spcPts val="500"/>
              </a:spcBef>
              <a:spcAft>
                <a:spcPts val="500"/>
              </a:spcAft>
            </a:pPr>
            <a:r>
              <a:rPr lang="en-IN" b="1" dirty="0">
                <a:solidFill>
                  <a:srgbClr val="202122"/>
                </a:solidFill>
                <a:effectLst/>
                <a:highlight>
                  <a:srgbClr val="FFFFFF"/>
                </a:highlight>
                <a:latin typeface="+mj-lt"/>
                <a:ea typeface="Arial" panose="020B0604020202020204" pitchFamily="34" charset="0"/>
              </a:rPr>
              <a:t>In 2004, Finney created the first </a:t>
            </a:r>
            <a:r>
              <a:rPr lang="en-IN" b="1" u="none" strike="noStrike" dirty="0">
                <a:solidFill>
                  <a:srgbClr val="3366CC"/>
                </a:solidFill>
                <a:effectLst/>
                <a:highlight>
                  <a:srgbClr val="FFFFFF"/>
                </a:highlight>
                <a:latin typeface="+mj-lt"/>
                <a:ea typeface="Arial" panose="020B0604020202020204" pitchFamily="34" charset="0"/>
                <a:hlinkClick r:id="rId2"/>
              </a:rPr>
              <a:t>reusable proof of work system</a:t>
            </a:r>
            <a:r>
              <a:rPr lang="en-IN" b="1" dirty="0">
                <a:solidFill>
                  <a:srgbClr val="202122"/>
                </a:solidFill>
                <a:effectLst/>
                <a:highlight>
                  <a:srgbClr val="FFFFFF"/>
                </a:highlight>
                <a:latin typeface="+mj-lt"/>
                <a:ea typeface="Arial" panose="020B0604020202020204" pitchFamily="34" charset="0"/>
              </a:rPr>
              <a:t> before </a:t>
            </a:r>
            <a:r>
              <a:rPr lang="en-IN" b="1" u="none" strike="noStrike" dirty="0">
                <a:solidFill>
                  <a:srgbClr val="3366CC"/>
                </a:solidFill>
                <a:effectLst/>
                <a:highlight>
                  <a:srgbClr val="FFFFFF"/>
                </a:highlight>
                <a:latin typeface="+mj-lt"/>
                <a:ea typeface="Arial" panose="020B0604020202020204" pitchFamily="34" charset="0"/>
                <a:hlinkClick r:id="rId3"/>
              </a:rPr>
              <a:t>Bitcoin</a:t>
            </a:r>
            <a:r>
              <a:rPr lang="en-IN" b="1" dirty="0">
                <a:solidFill>
                  <a:srgbClr val="202122"/>
                </a:solidFill>
                <a:effectLst/>
                <a:highlight>
                  <a:srgbClr val="FFFFFF"/>
                </a:highlight>
                <a:latin typeface="+mj-lt"/>
                <a:ea typeface="Arial" panose="020B0604020202020204" pitchFamily="34" charset="0"/>
              </a:rPr>
              <a:t>. In January 2009, Finney was the Bitcoin network's first transaction recipient. And received the first bitcoin transaction from bitcoin's creator </a:t>
            </a:r>
            <a:r>
              <a:rPr lang="en-IN" b="1" dirty="0">
                <a:solidFill>
                  <a:srgbClr val="3366CC"/>
                </a:solidFill>
                <a:highlight>
                  <a:srgbClr val="FFFFFF"/>
                </a:highlight>
                <a:latin typeface="+mj-lt"/>
                <a:ea typeface="Arial" panose="020B0604020202020204" pitchFamily="34" charset="0"/>
                <a:hlinkClick r:id="rId4"/>
              </a:rPr>
              <a:t>Satoshi Nakamoto</a:t>
            </a:r>
            <a:endParaRPr lang="en-IN" b="1" dirty="0">
              <a:solidFill>
                <a:srgbClr val="3366CC"/>
              </a:solidFill>
              <a:highlight>
                <a:srgbClr val="FFFFFF"/>
              </a:highlight>
              <a:latin typeface="+mj-lt"/>
              <a:ea typeface="Arial" panose="020B0604020202020204" pitchFamily="34" charset="0"/>
            </a:endParaRPr>
          </a:p>
          <a:p>
            <a:pPr>
              <a:lnSpc>
                <a:spcPct val="115000"/>
              </a:lnSpc>
              <a:spcBef>
                <a:spcPts val="500"/>
              </a:spcBef>
              <a:spcAft>
                <a:spcPts val="500"/>
              </a:spcAft>
            </a:pPr>
            <a:r>
              <a:rPr lang="en-IN" b="1" dirty="0">
                <a:solidFill>
                  <a:srgbClr val="19232D"/>
                </a:solidFill>
                <a:effectLst/>
                <a:highlight>
                  <a:srgbClr val="FFFFFF"/>
                </a:highlight>
                <a:latin typeface="+mj-lt"/>
                <a:ea typeface="Arial" panose="020B0604020202020204" pitchFamily="34" charset="0"/>
              </a:rPr>
              <a:t>It is even widely believed that he is Satoshi Nakamoto who introduced Bitcoin transactions that could only take place between two persons. People believed that he hid behind the made-up name. </a:t>
            </a:r>
            <a:r>
              <a:rPr lang="en-IN" b="1" u="none" strike="noStrike" dirty="0">
                <a:solidFill>
                  <a:srgbClr val="3366CC"/>
                </a:solidFill>
                <a:effectLst/>
                <a:highlight>
                  <a:srgbClr val="FFFFFF"/>
                </a:highlight>
                <a:latin typeface="+mj-lt"/>
                <a:ea typeface="Arial" panose="020B0604020202020204" pitchFamily="34" charset="0"/>
                <a:hlinkClick r:id="rId5"/>
              </a:rPr>
              <a:t>Dorian Satoshi Nakamoto</a:t>
            </a:r>
            <a:r>
              <a:rPr lang="en-IN" b="1" dirty="0">
                <a:solidFill>
                  <a:srgbClr val="202122"/>
                </a:solidFill>
                <a:effectLst/>
                <a:highlight>
                  <a:srgbClr val="FFFFFF"/>
                </a:highlight>
                <a:latin typeface="+mj-lt"/>
                <a:ea typeface="Arial" panose="020B0604020202020204" pitchFamily="34" charset="0"/>
              </a:rPr>
              <a:t> lived in (</a:t>
            </a:r>
            <a:r>
              <a:rPr lang="en-IN" b="1" u="none" strike="noStrike" dirty="0">
                <a:solidFill>
                  <a:srgbClr val="3366CC"/>
                </a:solidFill>
                <a:effectLst/>
                <a:highlight>
                  <a:srgbClr val="FFFFFF"/>
                </a:highlight>
                <a:latin typeface="+mj-lt"/>
                <a:ea typeface="Arial" panose="020B0604020202020204" pitchFamily="34" charset="0"/>
                <a:hlinkClick r:id="rId6"/>
              </a:rPr>
              <a:t>Temple City, California</a:t>
            </a:r>
            <a:r>
              <a:rPr lang="en-IN" b="1" dirty="0">
                <a:solidFill>
                  <a:srgbClr val="202122"/>
                </a:solidFill>
                <a:effectLst/>
                <a:highlight>
                  <a:srgbClr val="FFFFFF"/>
                </a:highlight>
                <a:latin typeface="+mj-lt"/>
                <a:ea typeface="Arial" panose="020B0604020202020204" pitchFamily="34" charset="0"/>
              </a:rPr>
              <a:t>), adding to speculation that he may have been Bitcoin's creator. Finney denied that he was </a:t>
            </a:r>
            <a:r>
              <a:rPr lang="en-IN" b="1" u="none" strike="noStrike" dirty="0">
                <a:solidFill>
                  <a:srgbClr val="3366CC"/>
                </a:solidFill>
                <a:effectLst/>
                <a:highlight>
                  <a:srgbClr val="FFFFFF"/>
                </a:highlight>
                <a:latin typeface="+mj-lt"/>
                <a:ea typeface="Arial" panose="020B0604020202020204" pitchFamily="34" charset="0"/>
                <a:hlinkClick r:id="rId4"/>
              </a:rPr>
              <a:t>Satoshi Nakamoto</a:t>
            </a:r>
            <a:r>
              <a:rPr lang="en-IN" b="1" dirty="0">
                <a:solidFill>
                  <a:srgbClr val="202122"/>
                </a:solidFill>
                <a:effectLst/>
                <a:highlight>
                  <a:srgbClr val="FFFFFF"/>
                </a:highlight>
                <a:latin typeface="+mj-lt"/>
                <a:ea typeface="Arial" panose="020B0604020202020204" pitchFamily="34" charset="0"/>
              </a:rPr>
              <a:t>.</a:t>
            </a:r>
            <a:r>
              <a:rPr lang="en-IN" b="1" baseline="30000" dirty="0">
                <a:solidFill>
                  <a:srgbClr val="202122"/>
                </a:solidFill>
                <a:effectLst/>
                <a:highlight>
                  <a:srgbClr val="FFFFFF"/>
                </a:highlight>
                <a:latin typeface="+mj-lt"/>
                <a:ea typeface="Arial" panose="020B0604020202020204" pitchFamily="34" charset="0"/>
              </a:rPr>
              <a:t> </a:t>
            </a:r>
            <a:r>
              <a:rPr lang="en-IN" b="1" dirty="0">
                <a:solidFill>
                  <a:srgbClr val="19232D"/>
                </a:solidFill>
                <a:effectLst/>
                <a:highlight>
                  <a:srgbClr val="FFFFFF"/>
                </a:highlight>
                <a:latin typeface="+mj-lt"/>
                <a:ea typeface="Arial" panose="020B0604020202020204" pitchFamily="34" charset="0"/>
              </a:rPr>
              <a:t>He may be worried about the backlash of the establishment. This is because the concept was a challenge to the US Dollar.</a:t>
            </a:r>
            <a:endParaRPr lang="en-IN" b="1" dirty="0">
              <a:effectLst/>
              <a:latin typeface="+mj-lt"/>
              <a:ea typeface="Arial" panose="020B0604020202020204" pitchFamily="34" charset="0"/>
            </a:endParaRPr>
          </a:p>
          <a:p>
            <a:pPr>
              <a:lnSpc>
                <a:spcPct val="115000"/>
              </a:lnSpc>
              <a:spcBef>
                <a:spcPts val="500"/>
              </a:spcBef>
              <a:spcAft>
                <a:spcPts val="500"/>
              </a:spcAft>
            </a:pPr>
            <a:r>
              <a:rPr lang="en-IN" b="1" dirty="0">
                <a:solidFill>
                  <a:srgbClr val="202122"/>
                </a:solidFill>
                <a:effectLst/>
                <a:highlight>
                  <a:srgbClr val="FFFFFF"/>
                </a:highlight>
                <a:latin typeface="+mj-lt"/>
                <a:ea typeface="Arial" panose="020B0604020202020204" pitchFamily="34" charset="0"/>
              </a:rPr>
              <a:t>.</a:t>
            </a:r>
            <a:endParaRPr lang="en-IN" b="1" dirty="0">
              <a:effectLst/>
              <a:latin typeface="+mj-lt"/>
              <a:ea typeface="Arial" panose="020B0604020202020204" pitchFamily="34" charset="0"/>
            </a:endParaRPr>
          </a:p>
        </p:txBody>
      </p:sp>
      <p:pic>
        <p:nvPicPr>
          <p:cNvPr id="8" name="image1.png">
            <a:extLst>
              <a:ext uri="{FF2B5EF4-FFF2-40B4-BE49-F238E27FC236}">
                <a16:creationId xmlns:a16="http://schemas.microsoft.com/office/drawing/2014/main" xmlns="" id="{6A5225E9-BA20-FFF7-4479-5563BD691FF0}"/>
              </a:ext>
            </a:extLst>
          </p:cNvPr>
          <p:cNvPicPr/>
          <p:nvPr/>
        </p:nvPicPr>
        <p:blipFill>
          <a:blip r:embed="rId7"/>
          <a:srcRect/>
          <a:stretch>
            <a:fillRect/>
          </a:stretch>
        </p:blipFill>
        <p:spPr>
          <a:xfrm>
            <a:off x="2984500" y="2885440"/>
            <a:ext cx="5651500" cy="3555999"/>
          </a:xfrm>
          <a:prstGeom prst="rect">
            <a:avLst/>
          </a:prstGeom>
          <a:ln/>
        </p:spPr>
      </p:pic>
    </p:spTree>
    <p:extLst>
      <p:ext uri="{BB962C8B-B14F-4D97-AF65-F5344CB8AC3E}">
        <p14:creationId xmlns:p14="http://schemas.microsoft.com/office/powerpoint/2010/main" val="1102229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3 People Who Were Supposedly Bitcoin Founder Satoshi Nakamoto">
            <a:extLst>
              <a:ext uri="{FF2B5EF4-FFF2-40B4-BE49-F238E27FC236}">
                <a16:creationId xmlns:a16="http://schemas.microsoft.com/office/drawing/2014/main" xmlns="" id="{1761D9DC-8561-76DC-F926-A41F74ED9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73680"/>
            <a:ext cx="12109001" cy="40843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B783F059-AA19-49A8-EA16-4A715B114BCE}"/>
              </a:ext>
            </a:extLst>
          </p:cNvPr>
          <p:cNvSpPr txBox="1"/>
          <p:nvPr/>
        </p:nvSpPr>
        <p:spPr>
          <a:xfrm>
            <a:off x="-1" y="1"/>
            <a:ext cx="12109001" cy="1341586"/>
          </a:xfrm>
          <a:prstGeom prst="rect">
            <a:avLst/>
          </a:prstGeom>
          <a:noFill/>
        </p:spPr>
        <p:txBody>
          <a:bodyPr wrap="square">
            <a:spAutoFit/>
          </a:bodyPr>
          <a:lstStyle/>
          <a:p>
            <a:pPr>
              <a:lnSpc>
                <a:spcPct val="115000"/>
              </a:lnSpc>
            </a:pPr>
            <a:r>
              <a:rPr lang="en-IN" sz="2400" b="1" dirty="0">
                <a:solidFill>
                  <a:srgbClr val="19232D"/>
                </a:solidFill>
                <a:effectLst/>
                <a:highlight>
                  <a:srgbClr val="FFFFFF"/>
                </a:highlight>
                <a:latin typeface="+mj-lt"/>
                <a:ea typeface="Arial" panose="020B0604020202020204" pitchFamily="34" charset="0"/>
              </a:rPr>
              <a:t>Nick Szabo is a computer scientist and cryptographer who is known for his work on digital currency and smart contracts. Some people believe that Szabo is Satoshi Nakamoto, based on the similarities between his writing style and the Bitcoin white paper. However, Szabo has denied being Satoshi.</a:t>
            </a:r>
            <a:endParaRPr lang="en-IN" sz="2400" b="1" dirty="0">
              <a:effectLst/>
              <a:latin typeface="+mj-lt"/>
              <a:ea typeface="Arial" panose="020B0604020202020204" pitchFamily="34" charset="0"/>
            </a:endParaRPr>
          </a:p>
        </p:txBody>
      </p:sp>
    </p:spTree>
    <p:extLst>
      <p:ext uri="{BB962C8B-B14F-4D97-AF65-F5344CB8AC3E}">
        <p14:creationId xmlns:p14="http://schemas.microsoft.com/office/powerpoint/2010/main" val="1516648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54CBD80-F831-E929-B010-FB4E1B67C78C}"/>
              </a:ext>
            </a:extLst>
          </p:cNvPr>
          <p:cNvSpPr txBox="1"/>
          <p:nvPr/>
        </p:nvSpPr>
        <p:spPr>
          <a:xfrm>
            <a:off x="0" y="1"/>
            <a:ext cx="9144000" cy="383823"/>
          </a:xfrm>
          <a:prstGeom prst="rect">
            <a:avLst/>
          </a:prstGeom>
          <a:noFill/>
        </p:spPr>
        <p:txBody>
          <a:bodyPr wrap="square">
            <a:spAutoFit/>
          </a:bodyPr>
          <a:lstStyle/>
          <a:p>
            <a:pPr>
              <a:lnSpc>
                <a:spcPct val="115000"/>
              </a:lnSpc>
            </a:pPr>
            <a:r>
              <a:rPr lang="en-IN" sz="1800" b="1" dirty="0">
                <a:solidFill>
                  <a:srgbClr val="19232D"/>
                </a:solidFill>
                <a:effectLst/>
                <a:highlight>
                  <a:srgbClr val="FFFFFF"/>
                </a:highlight>
                <a:latin typeface="Arial" panose="020B0604020202020204" pitchFamily="34" charset="0"/>
                <a:ea typeface="Arial" panose="020B0604020202020204" pitchFamily="34" charset="0"/>
              </a:rPr>
              <a:t>Craig Wright:</a:t>
            </a:r>
            <a:endParaRPr lang="en-IN" sz="1200" dirty="0">
              <a:effectLst/>
              <a:latin typeface="Arial" panose="020B0604020202020204" pitchFamily="34" charset="0"/>
              <a:ea typeface="Arial" panose="020B0604020202020204" pitchFamily="34" charset="0"/>
            </a:endParaRPr>
          </a:p>
        </p:txBody>
      </p:sp>
      <p:pic>
        <p:nvPicPr>
          <p:cNvPr id="4" name="image11.png">
            <a:extLst>
              <a:ext uri="{FF2B5EF4-FFF2-40B4-BE49-F238E27FC236}">
                <a16:creationId xmlns:a16="http://schemas.microsoft.com/office/drawing/2014/main" xmlns="" id="{B4FA5A18-4817-3E8D-3A6E-E090D346DD8D}"/>
              </a:ext>
            </a:extLst>
          </p:cNvPr>
          <p:cNvPicPr/>
          <p:nvPr/>
        </p:nvPicPr>
        <p:blipFill>
          <a:blip r:embed="rId2"/>
          <a:srcRect/>
          <a:stretch>
            <a:fillRect/>
          </a:stretch>
        </p:blipFill>
        <p:spPr>
          <a:xfrm>
            <a:off x="8775700" y="4419599"/>
            <a:ext cx="3416300" cy="2438399"/>
          </a:xfrm>
          <a:prstGeom prst="rect">
            <a:avLst/>
          </a:prstGeom>
          <a:ln/>
        </p:spPr>
      </p:pic>
      <p:sp>
        <p:nvSpPr>
          <p:cNvPr id="6" name="TextBox 5">
            <a:extLst>
              <a:ext uri="{FF2B5EF4-FFF2-40B4-BE49-F238E27FC236}">
                <a16:creationId xmlns:a16="http://schemas.microsoft.com/office/drawing/2014/main" xmlns="" id="{34507956-DFDF-BDCB-7E8D-0A31AF5CF63F}"/>
              </a:ext>
            </a:extLst>
          </p:cNvPr>
          <p:cNvSpPr txBox="1"/>
          <p:nvPr/>
        </p:nvSpPr>
        <p:spPr>
          <a:xfrm>
            <a:off x="0" y="383824"/>
            <a:ext cx="12192000" cy="4318875"/>
          </a:xfrm>
          <a:prstGeom prst="rect">
            <a:avLst/>
          </a:prstGeom>
          <a:noFill/>
        </p:spPr>
        <p:txBody>
          <a:bodyPr wrap="square">
            <a:spAutoFit/>
          </a:bodyPr>
          <a:lstStyle/>
          <a:p>
            <a:pPr>
              <a:lnSpc>
                <a:spcPct val="115000"/>
              </a:lnSpc>
            </a:pPr>
            <a:r>
              <a:rPr lang="en-IN" sz="2000" b="1" dirty="0">
                <a:solidFill>
                  <a:srgbClr val="19232D"/>
                </a:solidFill>
                <a:effectLst/>
                <a:highlight>
                  <a:srgbClr val="FFFFFF"/>
                </a:highlight>
                <a:latin typeface="+mj-lt"/>
                <a:ea typeface="Arial" panose="020B0604020202020204" pitchFamily="34" charset="0"/>
              </a:rPr>
              <a:t>Craig Wright is a computer scientist and early contributor to the Bitcoin project.</a:t>
            </a:r>
            <a:endParaRPr lang="en-IN" sz="2000" b="1" dirty="0">
              <a:effectLst/>
              <a:latin typeface="+mj-lt"/>
              <a:ea typeface="Arial" panose="020B0604020202020204" pitchFamily="34" charset="0"/>
            </a:endParaRPr>
          </a:p>
          <a:p>
            <a:pPr>
              <a:lnSpc>
                <a:spcPct val="115000"/>
              </a:lnSpc>
            </a:pPr>
            <a:r>
              <a:rPr lang="en-IN" sz="2000" b="1" dirty="0">
                <a:solidFill>
                  <a:srgbClr val="19232D"/>
                </a:solidFill>
                <a:effectLst/>
                <a:highlight>
                  <a:srgbClr val="FFFFFF"/>
                </a:highlight>
                <a:latin typeface="+mj-lt"/>
                <a:ea typeface="Arial" panose="020B0604020202020204" pitchFamily="34" charset="0"/>
              </a:rPr>
              <a:t> </a:t>
            </a:r>
            <a:endParaRPr lang="en-IN" sz="2000" b="1" dirty="0">
              <a:effectLst/>
              <a:latin typeface="+mj-lt"/>
              <a:ea typeface="Arial" panose="020B0604020202020204" pitchFamily="34" charset="0"/>
            </a:endParaRPr>
          </a:p>
          <a:p>
            <a:pPr>
              <a:lnSpc>
                <a:spcPct val="115000"/>
              </a:lnSpc>
            </a:pPr>
            <a:r>
              <a:rPr lang="en-IN" sz="2000" b="1" dirty="0">
                <a:solidFill>
                  <a:srgbClr val="19232D"/>
                </a:solidFill>
                <a:effectLst/>
                <a:highlight>
                  <a:srgbClr val="FFFFFF"/>
                </a:highlight>
                <a:latin typeface="+mj-lt"/>
                <a:ea typeface="Arial" panose="020B0604020202020204" pitchFamily="34" charset="0"/>
              </a:rPr>
              <a:t>Wright has asserted that he is the true identity of Satoshi Nakamoto, the pseudonym for Bitcoin's otherwise anonymous creator.</a:t>
            </a:r>
            <a:endParaRPr lang="en-IN" sz="2000" b="1" dirty="0">
              <a:effectLst/>
              <a:latin typeface="+mj-lt"/>
              <a:ea typeface="Arial" panose="020B0604020202020204" pitchFamily="34" charset="0"/>
            </a:endParaRPr>
          </a:p>
          <a:p>
            <a:pPr>
              <a:lnSpc>
                <a:spcPct val="115000"/>
              </a:lnSpc>
            </a:pPr>
            <a:r>
              <a:rPr lang="en-IN" sz="2000" b="1" dirty="0">
                <a:solidFill>
                  <a:srgbClr val="19232D"/>
                </a:solidFill>
                <a:effectLst/>
                <a:highlight>
                  <a:srgbClr val="FFFFFF"/>
                </a:highlight>
                <a:latin typeface="+mj-lt"/>
                <a:ea typeface="Arial" panose="020B0604020202020204" pitchFamily="34" charset="0"/>
              </a:rPr>
              <a:t> </a:t>
            </a:r>
            <a:endParaRPr lang="en-IN" sz="2000" b="1" dirty="0">
              <a:effectLst/>
              <a:latin typeface="+mj-lt"/>
              <a:ea typeface="Arial" panose="020B0604020202020204" pitchFamily="34" charset="0"/>
            </a:endParaRPr>
          </a:p>
          <a:p>
            <a:pPr>
              <a:lnSpc>
                <a:spcPct val="115000"/>
              </a:lnSpc>
            </a:pPr>
            <a:r>
              <a:rPr lang="en-IN" sz="2000" b="1" dirty="0">
                <a:solidFill>
                  <a:srgbClr val="19232D"/>
                </a:solidFill>
                <a:effectLst/>
                <a:highlight>
                  <a:srgbClr val="FFFFFF"/>
                </a:highlight>
                <a:latin typeface="+mj-lt"/>
                <a:ea typeface="Arial" panose="020B0604020202020204" pitchFamily="34" charset="0"/>
              </a:rPr>
              <a:t>Despite his claims, most of the cryptocurrency community either rejects or remains highly </a:t>
            </a:r>
            <a:r>
              <a:rPr lang="en-IN" sz="2000" b="1" dirty="0" err="1">
                <a:solidFill>
                  <a:srgbClr val="19232D"/>
                </a:solidFill>
                <a:effectLst/>
                <a:highlight>
                  <a:srgbClr val="FFFFFF"/>
                </a:highlight>
                <a:latin typeface="+mj-lt"/>
                <a:ea typeface="Arial" panose="020B0604020202020204" pitchFamily="34" charset="0"/>
              </a:rPr>
              <a:t>skeptical</a:t>
            </a:r>
            <a:r>
              <a:rPr lang="en-IN" sz="2000" b="1" dirty="0">
                <a:solidFill>
                  <a:srgbClr val="19232D"/>
                </a:solidFill>
                <a:effectLst/>
                <a:highlight>
                  <a:srgbClr val="FFFFFF"/>
                </a:highlight>
                <a:latin typeface="+mj-lt"/>
                <a:ea typeface="Arial" panose="020B0604020202020204" pitchFamily="34" charset="0"/>
              </a:rPr>
              <a:t> of Craig Wright being Satoshi.</a:t>
            </a:r>
          </a:p>
          <a:p>
            <a:pPr>
              <a:lnSpc>
                <a:spcPct val="115000"/>
              </a:lnSpc>
            </a:pPr>
            <a:r>
              <a:rPr lang="en-IN" sz="2000" b="1" dirty="0">
                <a:solidFill>
                  <a:srgbClr val="19232D"/>
                </a:solidFill>
                <a:effectLst/>
                <a:highlight>
                  <a:srgbClr val="FFFFFF"/>
                </a:highlight>
                <a:latin typeface="+mj-lt"/>
                <a:ea typeface="Arial" panose="020B0604020202020204" pitchFamily="34" charset="0"/>
              </a:rPr>
              <a:t>He has been a lecturer and researcher in computer science at Charles Sturt University, authored many articles, academic papers, and books, and has spoken publicly at conferences on IT, security, Bitcoin, and other topics relating to digital currency.</a:t>
            </a:r>
            <a:endParaRPr lang="en-IN" sz="2000" b="1" dirty="0">
              <a:effectLst/>
              <a:latin typeface="+mj-lt"/>
              <a:ea typeface="Arial" panose="020B0604020202020204" pitchFamily="34" charset="0"/>
            </a:endParaRPr>
          </a:p>
          <a:p>
            <a:pPr>
              <a:lnSpc>
                <a:spcPct val="115000"/>
              </a:lnSpc>
            </a:pPr>
            <a:r>
              <a:rPr lang="en-IN" sz="2000" b="1" dirty="0">
                <a:solidFill>
                  <a:srgbClr val="19232D"/>
                </a:solidFill>
                <a:effectLst/>
                <a:highlight>
                  <a:srgbClr val="FFFFFF"/>
                </a:highlight>
                <a:latin typeface="+mj-lt"/>
                <a:ea typeface="Arial" panose="020B0604020202020204" pitchFamily="34" charset="0"/>
              </a:rPr>
              <a:t>Wright currently works as chief scientist at </a:t>
            </a:r>
            <a:r>
              <a:rPr lang="en-IN" sz="2000" b="1" dirty="0" err="1">
                <a:solidFill>
                  <a:srgbClr val="19232D"/>
                </a:solidFill>
                <a:effectLst/>
                <a:highlight>
                  <a:srgbClr val="FFFFFF"/>
                </a:highlight>
                <a:latin typeface="+mj-lt"/>
                <a:ea typeface="Arial" panose="020B0604020202020204" pitchFamily="34" charset="0"/>
              </a:rPr>
              <a:t>nChain</a:t>
            </a:r>
            <a:r>
              <a:rPr lang="en-IN" sz="2000" b="1" dirty="0">
                <a:solidFill>
                  <a:srgbClr val="19232D"/>
                </a:solidFill>
                <a:effectLst/>
                <a:highlight>
                  <a:srgbClr val="FFFFFF"/>
                </a:highlight>
                <a:latin typeface="+mj-lt"/>
                <a:ea typeface="Arial" panose="020B0604020202020204" pitchFamily="34" charset="0"/>
              </a:rPr>
              <a:t> Inc., a blockchain research and development company.</a:t>
            </a:r>
            <a:endParaRPr lang="en-IN" sz="2000" b="1" dirty="0">
              <a:effectLst/>
              <a:latin typeface="+mj-lt"/>
              <a:ea typeface="Arial" panose="020B0604020202020204" pitchFamily="34" charset="0"/>
            </a:endParaRPr>
          </a:p>
          <a:p>
            <a:pPr>
              <a:lnSpc>
                <a:spcPct val="115000"/>
              </a:lnSpc>
            </a:pPr>
            <a:endParaRPr lang="en-IN" sz="2000" b="1" dirty="0">
              <a:effectLst/>
              <a:latin typeface="+mj-lt"/>
              <a:ea typeface="Arial" panose="020B0604020202020204" pitchFamily="34" charset="0"/>
            </a:endParaRPr>
          </a:p>
        </p:txBody>
      </p:sp>
    </p:spTree>
    <p:extLst>
      <p:ext uri="{BB962C8B-B14F-4D97-AF65-F5344CB8AC3E}">
        <p14:creationId xmlns:p14="http://schemas.microsoft.com/office/powerpoint/2010/main" val="2623839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A7FCD96-3571-A760-F84D-3F77E703E151}"/>
              </a:ext>
            </a:extLst>
          </p:cNvPr>
          <p:cNvSpPr txBox="1"/>
          <p:nvPr/>
        </p:nvSpPr>
        <p:spPr>
          <a:xfrm>
            <a:off x="1747520" y="91440"/>
            <a:ext cx="7396480" cy="830997"/>
          </a:xfrm>
          <a:prstGeom prst="rect">
            <a:avLst/>
          </a:prstGeom>
          <a:noFill/>
        </p:spPr>
        <p:txBody>
          <a:bodyPr wrap="square">
            <a:spAutoFit/>
          </a:bodyPr>
          <a:lstStyle/>
          <a:p>
            <a:r>
              <a:rPr lang="en-IN" sz="4800" b="1" dirty="0">
                <a:solidFill>
                  <a:srgbClr val="FF0000"/>
                </a:solidFill>
                <a:effectLst/>
                <a:highlight>
                  <a:srgbClr val="FFFFFF"/>
                </a:highlight>
                <a:latin typeface="Arial" panose="020B0604020202020204" pitchFamily="34" charset="0"/>
                <a:ea typeface="Arial" panose="020B0604020202020204" pitchFamily="34" charset="0"/>
              </a:rPr>
              <a:t>Dorian Nakamoto:</a:t>
            </a:r>
            <a:endParaRPr lang="en-IN" sz="4800" dirty="0">
              <a:solidFill>
                <a:srgbClr val="FF0000"/>
              </a:solidFill>
            </a:endParaRPr>
          </a:p>
        </p:txBody>
      </p:sp>
      <p:pic>
        <p:nvPicPr>
          <p:cNvPr id="6" name="image2.png">
            <a:extLst>
              <a:ext uri="{FF2B5EF4-FFF2-40B4-BE49-F238E27FC236}">
                <a16:creationId xmlns:a16="http://schemas.microsoft.com/office/drawing/2014/main" xmlns="" id="{E90B8A0F-A7EF-617C-8B41-BACA568E0C71}"/>
              </a:ext>
            </a:extLst>
          </p:cNvPr>
          <p:cNvPicPr/>
          <p:nvPr/>
        </p:nvPicPr>
        <p:blipFill>
          <a:blip r:embed="rId2"/>
          <a:srcRect/>
          <a:stretch>
            <a:fillRect/>
          </a:stretch>
        </p:blipFill>
        <p:spPr>
          <a:xfrm>
            <a:off x="5699760" y="997158"/>
            <a:ext cx="6492240" cy="4487763"/>
          </a:xfrm>
          <a:prstGeom prst="rect">
            <a:avLst/>
          </a:prstGeom>
          <a:ln/>
        </p:spPr>
      </p:pic>
      <p:sp>
        <p:nvSpPr>
          <p:cNvPr id="8" name="TextBox 7">
            <a:extLst>
              <a:ext uri="{FF2B5EF4-FFF2-40B4-BE49-F238E27FC236}">
                <a16:creationId xmlns:a16="http://schemas.microsoft.com/office/drawing/2014/main" xmlns="" id="{21BD6E7F-42F9-728D-37A0-5F1413D89E1E}"/>
              </a:ext>
            </a:extLst>
          </p:cNvPr>
          <p:cNvSpPr txBox="1"/>
          <p:nvPr/>
        </p:nvSpPr>
        <p:spPr>
          <a:xfrm>
            <a:off x="0" y="1107440"/>
            <a:ext cx="6329680" cy="3257045"/>
          </a:xfrm>
          <a:prstGeom prst="rect">
            <a:avLst/>
          </a:prstGeom>
          <a:noFill/>
        </p:spPr>
        <p:txBody>
          <a:bodyPr wrap="square">
            <a:spAutoFit/>
          </a:bodyPr>
          <a:lstStyle/>
          <a:p>
            <a:pPr>
              <a:lnSpc>
                <a:spcPct val="115000"/>
              </a:lnSpc>
            </a:pPr>
            <a:r>
              <a:rPr lang="en-IN" sz="2000" b="1" dirty="0">
                <a:solidFill>
                  <a:srgbClr val="111111"/>
                </a:solidFill>
                <a:effectLst/>
                <a:highlight>
                  <a:srgbClr val="FFFFFF"/>
                </a:highlight>
                <a:latin typeface="+mj-lt"/>
                <a:ea typeface="Arial" panose="020B0604020202020204" pitchFamily="34" charset="0"/>
              </a:rPr>
              <a:t>Several similarities were claimed between Satoshi Nakamoto and Dorian Nakamoto. Dorian graduated in physics from California Polytechnic and worked on classified </a:t>
            </a:r>
            <a:r>
              <a:rPr lang="en-IN" sz="2000" b="1" dirty="0" err="1">
                <a:solidFill>
                  <a:srgbClr val="111111"/>
                </a:solidFill>
                <a:effectLst/>
                <a:highlight>
                  <a:srgbClr val="FFFFFF"/>
                </a:highlight>
                <a:latin typeface="+mj-lt"/>
                <a:ea typeface="Arial" panose="020B0604020202020204" pitchFamily="34" charset="0"/>
              </a:rPr>
              <a:t>defense</a:t>
            </a:r>
            <a:r>
              <a:rPr lang="en-IN" sz="2000" b="1" dirty="0">
                <a:solidFill>
                  <a:srgbClr val="111111"/>
                </a:solidFill>
                <a:effectLst/>
                <a:highlight>
                  <a:srgbClr val="FFFFFF"/>
                </a:highlight>
                <a:latin typeface="+mj-lt"/>
                <a:ea typeface="Arial" panose="020B0604020202020204" pitchFamily="34" charset="0"/>
              </a:rPr>
              <a:t> projects. Nakamoto said he was “no longer” involved with Bitcoin and that he had “turned it over” to other people. Dorian Nakamoto later denied and claimed that he had misunderstood the question and had nothing to do with Bitcoin.</a:t>
            </a:r>
            <a:endParaRPr lang="en-IN" sz="2000" b="1" dirty="0">
              <a:effectLst/>
              <a:latin typeface="+mj-lt"/>
              <a:ea typeface="Arial" panose="020B0604020202020204" pitchFamily="34" charset="0"/>
            </a:endParaRPr>
          </a:p>
          <a:p>
            <a:pPr>
              <a:lnSpc>
                <a:spcPct val="115000"/>
              </a:lnSpc>
            </a:pPr>
            <a:r>
              <a:rPr lang="en-IN" sz="2000" b="1" dirty="0">
                <a:solidFill>
                  <a:srgbClr val="19232D"/>
                </a:solidFill>
                <a:effectLst/>
                <a:highlight>
                  <a:srgbClr val="FFFFFF"/>
                </a:highlight>
                <a:latin typeface="+mj-lt"/>
                <a:ea typeface="Arial" panose="020B0604020202020204" pitchFamily="34" charset="0"/>
              </a:rPr>
              <a:t> </a:t>
            </a:r>
            <a:endParaRPr lang="en-IN" sz="2000" b="1" dirty="0">
              <a:effectLst/>
              <a:latin typeface="+mj-lt"/>
              <a:ea typeface="Arial" panose="020B0604020202020204" pitchFamily="34" charset="0"/>
            </a:endParaRPr>
          </a:p>
        </p:txBody>
      </p:sp>
    </p:spTree>
    <p:extLst>
      <p:ext uri="{BB962C8B-B14F-4D97-AF65-F5344CB8AC3E}">
        <p14:creationId xmlns:p14="http://schemas.microsoft.com/office/powerpoint/2010/main" val="823324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1D385B5-36E2-34C6-BC8E-18372C4B6C8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0" y="1"/>
            <a:ext cx="12192000" cy="6890016"/>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xmlns="" id="{0E67BFF9-4414-0297-011F-7181D59B02EC}"/>
              </a:ext>
            </a:extLst>
          </p:cNvPr>
          <p:cNvSpPr txBox="1"/>
          <p:nvPr/>
        </p:nvSpPr>
        <p:spPr>
          <a:xfrm>
            <a:off x="0" y="5636524"/>
            <a:ext cx="12192000" cy="230091"/>
          </a:xfrm>
          <a:prstGeom prst="rect">
            <a:avLst/>
          </a:prstGeom>
          <a:noFill/>
        </p:spPr>
        <p:txBody>
          <a:bodyPr wrap="square" rtlCol="0">
            <a:spAutoFit/>
          </a:bodyPr>
          <a:lstStyle/>
          <a:p>
            <a:r>
              <a:rPr lang="en-IN" sz="900">
                <a:hlinkClick r:id="rId3" tooltip="http://st-annes-mcr.org.uk/staar/publications/staar-7-2017/barret-bertelloni-2017-the-cypherpunk-vision-of-techno-politics/"/>
              </a:rPr>
              <a:t>This Photo</a:t>
            </a:r>
            <a:r>
              <a:rPr lang="en-IN" sz="900"/>
              <a:t> by Unknown Author is licensed under </a:t>
            </a:r>
            <a:r>
              <a:rPr lang="en-IN" sz="900">
                <a:hlinkClick r:id="rId4" tooltip="https://creativecommons.org/licenses/by/3.0/"/>
              </a:rPr>
              <a:t>CC BY</a:t>
            </a:r>
            <a:endParaRPr lang="en-IN" sz="900"/>
          </a:p>
        </p:txBody>
      </p:sp>
      <p:pic>
        <p:nvPicPr>
          <p:cNvPr id="6" name="Picture 5">
            <a:extLst>
              <a:ext uri="{FF2B5EF4-FFF2-40B4-BE49-F238E27FC236}">
                <a16:creationId xmlns:a16="http://schemas.microsoft.com/office/drawing/2014/main" xmlns="" id="{93360FC8-635A-E8AC-F458-9F61EFA4CED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xmlns="" r:id="rId6"/>
              </a:ext>
            </a:extLst>
          </a:blip>
          <a:stretch>
            <a:fillRect/>
          </a:stretch>
        </p:blipFill>
        <p:spPr>
          <a:xfrm>
            <a:off x="5854694" y="0"/>
            <a:ext cx="6337306" cy="2763520"/>
          </a:xfrm>
          <a:prstGeom prst="rect">
            <a:avLst/>
          </a:prstGeom>
        </p:spPr>
      </p:pic>
    </p:spTree>
    <p:extLst>
      <p:ext uri="{BB962C8B-B14F-4D97-AF65-F5344CB8AC3E}">
        <p14:creationId xmlns:p14="http://schemas.microsoft.com/office/powerpoint/2010/main" val="1945518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362F4F-C885-88EC-CBFF-4A2579C1BF51}"/>
              </a:ext>
            </a:extLst>
          </p:cNvPr>
          <p:cNvSpPr>
            <a:spLocks noGrp="1"/>
          </p:cNvSpPr>
          <p:nvPr>
            <p:ph type="title"/>
          </p:nvPr>
        </p:nvSpPr>
        <p:spPr/>
        <p:txBody>
          <a:bodyPr/>
          <a:lstStyle/>
          <a:p>
            <a:r>
              <a:rPr lang="en-IN" i="1" dirty="0">
                <a:solidFill>
                  <a:schemeClr val="accent1"/>
                </a:solidFill>
                <a:latin typeface="Bodoni MT Black" panose="02070A03080606020203" pitchFamily="18" charset="0"/>
              </a:rPr>
              <a:t>History of </a:t>
            </a:r>
            <a:r>
              <a:rPr lang="en-IN" i="1" dirty="0" smtClean="0">
                <a:solidFill>
                  <a:schemeClr val="accent1"/>
                </a:solidFill>
                <a:latin typeface="Bodoni MT Black" panose="02070A03080606020203" pitchFamily="18" charset="0"/>
              </a:rPr>
              <a:t>Bitcoins</a:t>
            </a:r>
            <a:endParaRPr lang="en-IN" i="1" dirty="0">
              <a:solidFill>
                <a:schemeClr val="accent1"/>
              </a:solidFill>
              <a:latin typeface="Bodoni MT Black" panose="02070A03080606020203" pitchFamily="18" charset="0"/>
            </a:endParaRPr>
          </a:p>
        </p:txBody>
      </p:sp>
      <p:sp>
        <p:nvSpPr>
          <p:cNvPr id="3" name="Content Placeholder 2">
            <a:extLst>
              <a:ext uri="{FF2B5EF4-FFF2-40B4-BE49-F238E27FC236}">
                <a16:creationId xmlns:a16="http://schemas.microsoft.com/office/drawing/2014/main" xmlns="" id="{A3780FE2-417A-8EAC-01FD-B437A3B64D64}"/>
              </a:ext>
            </a:extLst>
          </p:cNvPr>
          <p:cNvSpPr>
            <a:spLocks noGrp="1"/>
          </p:cNvSpPr>
          <p:nvPr>
            <p:ph idx="1"/>
          </p:nvPr>
        </p:nvSpPr>
        <p:spPr/>
        <p:txBody>
          <a:bodyPr>
            <a:noAutofit/>
          </a:bodyPr>
          <a:lstStyle/>
          <a:p>
            <a:pPr algn="l"/>
            <a:r>
              <a:rPr lang="en-US" sz="2000" b="1" dirty="0">
                <a:effectLst/>
                <a:latin typeface="+mj-lt"/>
              </a:rPr>
              <a:t>Bitcoin is a decentralized digital currency that was created by an unknown person or group of people using the pseudonym Satoshi Nakamoto. It was introduced in a whitepaper titled "Bitcoin: A Peer-to-Peer Electronic Cash System," published in October 2008.</a:t>
            </a:r>
          </a:p>
          <a:p>
            <a:pPr algn="l"/>
            <a:r>
              <a:rPr lang="en-US" sz="2000" b="1" dirty="0">
                <a:effectLst/>
                <a:latin typeface="+mj-lt"/>
              </a:rPr>
              <a:t>The history of Bitcoin can be divided into several key phases:</a:t>
            </a:r>
          </a:p>
          <a:p>
            <a:r>
              <a:rPr lang="en-US" sz="2000" b="1" dirty="0">
                <a:effectLst/>
                <a:latin typeface="+mj-lt"/>
              </a:rPr>
              <a:t>Creation and Early Development (2008-2010): </a:t>
            </a:r>
          </a:p>
          <a:p>
            <a:pPr algn="l"/>
            <a:r>
              <a:rPr lang="en-US" sz="2000" b="1" dirty="0">
                <a:effectLst/>
                <a:latin typeface="+mj-lt"/>
              </a:rPr>
              <a:t>In October 2008, Satoshi Nakamoto published the Bitcoin whitepaper, which outlined the concept and technical details of the cryptocurrency. In January 2009, the Bitcoin network was launched with the release of the first open-source Bitcoin client and the mining of the first block, known as the "genesis block." This marked the beginning of the Bitcoin blockchain.</a:t>
            </a:r>
          </a:p>
          <a:p>
            <a:pPr algn="l">
              <a:buFont typeface="+mj-lt"/>
              <a:buAutoNum type="arabicPeriod"/>
            </a:pPr>
            <a:r>
              <a:rPr lang="en-US" sz="2000" b="1" dirty="0">
                <a:effectLst/>
                <a:latin typeface="+mj-lt"/>
              </a:rPr>
              <a:t>In the early days, Bitcoin gained attention within the </a:t>
            </a:r>
            <a:r>
              <a:rPr lang="en-US" sz="2000" b="1" dirty="0" err="1">
                <a:effectLst/>
                <a:latin typeface="+mj-lt"/>
              </a:rPr>
              <a:t>cypherpunk</a:t>
            </a:r>
            <a:r>
              <a:rPr lang="en-US" sz="2000" b="1" dirty="0">
                <a:effectLst/>
                <a:latin typeface="+mj-lt"/>
              </a:rPr>
              <a:t> and cryptography communities. It started to be used as a medium of exchange and store of value among a niche group of enthusiasts. The first notable transaction took place in May 2010 when Laszlo </a:t>
            </a:r>
            <a:r>
              <a:rPr lang="en-US" sz="2000" b="1" dirty="0" err="1">
                <a:effectLst/>
                <a:latin typeface="+mj-lt"/>
              </a:rPr>
              <a:t>Hanyecz</a:t>
            </a:r>
            <a:r>
              <a:rPr lang="en-US" sz="2000" b="1" dirty="0">
                <a:effectLst/>
                <a:latin typeface="+mj-lt"/>
              </a:rPr>
              <a:t> purchased two pizzas for 10,000 bitcoins, which is now widely recognized as the first real-world transaction involving Bitcoin.</a:t>
            </a:r>
          </a:p>
          <a:p>
            <a:pPr marL="0" indent="0">
              <a:buNone/>
            </a:pPr>
            <a:r>
              <a:rPr lang="en-US" sz="2000" b="1" dirty="0">
                <a:latin typeface="+mj-lt"/>
              </a:rPr>
              <a:t/>
            </a:r>
            <a:br>
              <a:rPr lang="en-US" sz="2000" b="1" dirty="0">
                <a:latin typeface="+mj-lt"/>
              </a:rPr>
            </a:br>
            <a:r>
              <a:rPr lang="en-US" sz="2000" b="1" dirty="0">
                <a:latin typeface="+mj-lt"/>
              </a:rPr>
              <a:t/>
            </a:r>
            <a:br>
              <a:rPr lang="en-US" sz="2000" b="1" dirty="0">
                <a:latin typeface="+mj-lt"/>
              </a:rPr>
            </a:br>
            <a:r>
              <a:rPr lang="en-US" sz="2000" b="1" dirty="0">
                <a:latin typeface="+mj-lt"/>
              </a:rPr>
              <a:t/>
            </a:r>
            <a:br>
              <a:rPr lang="en-US" sz="2000" b="1" dirty="0">
                <a:latin typeface="+mj-lt"/>
              </a:rPr>
            </a:br>
            <a:r>
              <a:rPr lang="en-US" sz="2000" b="1" dirty="0">
                <a:effectLst/>
                <a:latin typeface="+mj-lt"/>
              </a:rPr>
              <a:t/>
            </a:r>
            <a:br>
              <a:rPr lang="en-US" sz="2000" b="1" dirty="0">
                <a:effectLst/>
                <a:latin typeface="+mj-lt"/>
              </a:rPr>
            </a:br>
            <a:r>
              <a:rPr lang="en-US" sz="2000" b="1" dirty="0">
                <a:latin typeface="+mj-lt"/>
              </a:rPr>
              <a:t/>
            </a:r>
            <a:br>
              <a:rPr lang="en-US" sz="2000" b="1" dirty="0">
                <a:latin typeface="+mj-lt"/>
              </a:rPr>
            </a:br>
            <a:endParaRPr lang="en-IN" sz="2000" b="1" dirty="0">
              <a:latin typeface="+mj-lt"/>
            </a:endParaRPr>
          </a:p>
        </p:txBody>
      </p:sp>
    </p:spTree>
    <p:extLst>
      <p:ext uri="{BB962C8B-B14F-4D97-AF65-F5344CB8AC3E}">
        <p14:creationId xmlns:p14="http://schemas.microsoft.com/office/powerpoint/2010/main" val="2119239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BB6308B-72EC-32B3-1DBD-458AD7330A34}"/>
              </a:ext>
            </a:extLst>
          </p:cNvPr>
          <p:cNvSpPr>
            <a:spLocks noGrp="1"/>
          </p:cNvSpPr>
          <p:nvPr>
            <p:ph idx="1"/>
          </p:nvPr>
        </p:nvSpPr>
        <p:spPr>
          <a:xfrm>
            <a:off x="215900" y="469900"/>
            <a:ext cx="11125200" cy="5186363"/>
          </a:xfrm>
        </p:spPr>
        <p:txBody>
          <a:bodyPr>
            <a:noAutofit/>
          </a:bodyPr>
          <a:lstStyle/>
          <a:p>
            <a:pPr algn="l"/>
            <a:r>
              <a:rPr lang="en-US" sz="2000" b="1" dirty="0">
                <a:effectLst/>
                <a:latin typeface="+mj-lt"/>
              </a:rPr>
              <a:t>Expansion and Market Growth (2010-2013): </a:t>
            </a:r>
            <a:r>
              <a:rPr lang="en-US" sz="2000" b="1" dirty="0">
                <a:latin typeface="+mj-lt"/>
              </a:rPr>
              <a:t/>
            </a:r>
            <a:br>
              <a:rPr lang="en-US" sz="2000" b="1" dirty="0">
                <a:latin typeface="+mj-lt"/>
              </a:rPr>
            </a:br>
            <a:r>
              <a:rPr lang="en-US" sz="2000" b="1" dirty="0">
                <a:effectLst/>
                <a:latin typeface="+mj-lt"/>
              </a:rPr>
              <a:t>Bitcoin began to gain broader recognition and acceptance during this period. Online platforms and exchanges started to emerge, enabling users to trade Bitcoin for other currencies. In July 2010, the Mt. Gox exchange was established, which became one of the most prominent Bitcoin exchanges at the time</a:t>
            </a:r>
            <a:r>
              <a:rPr lang="en-US" sz="2000" b="1" dirty="0" smtClean="0">
                <a:effectLst/>
                <a:latin typeface="+mj-lt"/>
              </a:rPr>
              <a:t>.</a:t>
            </a:r>
          </a:p>
          <a:p>
            <a:pPr marL="0" indent="0" algn="l">
              <a:buNone/>
            </a:pPr>
            <a:endParaRPr lang="en-US" sz="2000" b="1" dirty="0">
              <a:effectLst/>
              <a:latin typeface="+mj-lt"/>
            </a:endParaRPr>
          </a:p>
          <a:p>
            <a:r>
              <a:rPr lang="en-US" sz="2000" b="1" dirty="0" smtClean="0">
                <a:latin typeface="+mj-lt"/>
              </a:rPr>
              <a:t>Over </a:t>
            </a:r>
            <a:r>
              <a:rPr lang="en-US" sz="2000" b="1" dirty="0">
                <a:latin typeface="+mj-lt"/>
              </a:rPr>
              <a:t>the next few years, the value of Bitcoin saw significant fluctuations. It experienced its first major price </a:t>
            </a:r>
            <a:r>
              <a:rPr lang="en-US" sz="2000" b="1" dirty="0" smtClean="0">
                <a:latin typeface="+mj-lt"/>
              </a:rPr>
              <a:t>rally in 2011, reaching a peak of around $31 per bitcoin before experiencing a sharp correction. In 2013, Bitcoin gained </a:t>
            </a:r>
            <a:r>
              <a:rPr lang="en-US" sz="2000" b="1" dirty="0">
                <a:latin typeface="+mj-lt"/>
              </a:rPr>
              <a:t>more mainstream attention and media coverage, which led to a surge in its value, reaching an all-time high of over $1,100 in November 2013.</a:t>
            </a:r>
          </a:p>
          <a:p>
            <a:pPr algn="l"/>
            <a:r>
              <a:rPr lang="en-IN" sz="2000" b="1" dirty="0">
                <a:latin typeface="+mj-lt"/>
              </a:rPr>
              <a:t>Maturation and Volatility (2014-2017): </a:t>
            </a:r>
            <a:br>
              <a:rPr lang="en-IN" sz="2000" b="1" dirty="0">
                <a:latin typeface="+mj-lt"/>
              </a:rPr>
            </a:br>
            <a:r>
              <a:rPr lang="en-US" sz="2000" b="1" dirty="0">
                <a:latin typeface="+mj-lt"/>
              </a:rPr>
              <a:t>Bitcoin faced various challenges and controversies during this period. In February 2014, Mt. Gox, once the largest Bitcoin exchange, filed for bankruptcy after losing hundreds of thousands of bitcoins due to hacking and security breaches. This incident highlighted the need for improved security measures and regulation within the Bitcoin ecosystem.</a:t>
            </a:r>
          </a:p>
          <a:p>
            <a:pPr algn="l"/>
            <a:r>
              <a:rPr lang="en-US" sz="2000" b="1" dirty="0">
                <a:latin typeface="+mj-lt"/>
              </a:rPr>
              <a:t>Despite these setbacks, Bitcoin continued to evolve, with more businesses and merchants accepting it as a form of payment. The underlying technology, blockchain, also gained attention for its potential applications beyond cryptocurrencies.</a:t>
            </a:r>
          </a:p>
          <a:p>
            <a:pPr marL="0" indent="0">
              <a:buNone/>
            </a:pPr>
            <a:r>
              <a:rPr lang="en-US" sz="2000" b="1" dirty="0">
                <a:latin typeface="+mj-lt"/>
              </a:rPr>
              <a:t/>
            </a:r>
            <a:br>
              <a:rPr lang="en-US" sz="2000" b="1" dirty="0">
                <a:latin typeface="+mj-lt"/>
              </a:rPr>
            </a:br>
            <a:r>
              <a:rPr lang="en-US" sz="2000" b="1" dirty="0">
                <a:latin typeface="+mj-lt"/>
              </a:rPr>
              <a:t/>
            </a:r>
            <a:br>
              <a:rPr lang="en-US" sz="2000" b="1" dirty="0">
                <a:latin typeface="+mj-lt"/>
              </a:rPr>
            </a:br>
            <a:r>
              <a:rPr lang="en-US" sz="2000" b="1" dirty="0">
                <a:latin typeface="+mj-lt"/>
              </a:rPr>
              <a:t/>
            </a:r>
            <a:br>
              <a:rPr lang="en-US" sz="2000" b="1" dirty="0">
                <a:latin typeface="+mj-lt"/>
              </a:rPr>
            </a:br>
            <a:r>
              <a:rPr lang="en-US" sz="2000" b="1" dirty="0">
                <a:latin typeface="+mj-lt"/>
              </a:rPr>
              <a:t/>
            </a:r>
            <a:br>
              <a:rPr lang="en-US" sz="2000" b="1" dirty="0">
                <a:latin typeface="+mj-lt"/>
              </a:rPr>
            </a:br>
            <a:endParaRPr lang="en-IN" sz="2000" b="1" dirty="0">
              <a:latin typeface="+mj-lt"/>
            </a:endParaRPr>
          </a:p>
        </p:txBody>
      </p:sp>
    </p:spTree>
    <p:extLst>
      <p:ext uri="{BB962C8B-B14F-4D97-AF65-F5344CB8AC3E}">
        <p14:creationId xmlns:p14="http://schemas.microsoft.com/office/powerpoint/2010/main" val="3764029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596900" y="1076325"/>
            <a:ext cx="10515600" cy="4351338"/>
          </a:xfrm>
        </p:spPr>
        <p:txBody>
          <a:bodyPr>
            <a:normAutofit/>
          </a:bodyPr>
          <a:lstStyle/>
          <a:p>
            <a:r>
              <a:rPr lang="en-US" sz="2000" b="1" dirty="0" smtClean="0">
                <a:solidFill>
                  <a:srgbClr val="374151"/>
                </a:solidFill>
                <a:latin typeface="+mj-lt"/>
              </a:rPr>
              <a:t>In </a:t>
            </a:r>
            <a:r>
              <a:rPr lang="en-US" sz="2000" b="1" dirty="0">
                <a:solidFill>
                  <a:srgbClr val="374151"/>
                </a:solidFill>
                <a:latin typeface="+mj-lt"/>
              </a:rPr>
              <a:t>2017, Bitcoin witnessed an unprecedented bull run, with its price soaring to new all-time highs. It reached a peak of nearly $20,000 in December 2017, driven by increasing investor interest and speculation. This surge in price brought Bitcoin into the mainstream consciousness and sparked a broader interest in cryptocurrencies.</a:t>
            </a:r>
          </a:p>
          <a:p>
            <a:endParaRPr lang="en-US" sz="2000" dirty="0">
              <a:latin typeface="+mj-lt"/>
            </a:endParaRPr>
          </a:p>
        </p:txBody>
      </p:sp>
    </p:spTree>
    <p:extLst>
      <p:ext uri="{BB962C8B-B14F-4D97-AF65-F5344CB8AC3E}">
        <p14:creationId xmlns:p14="http://schemas.microsoft.com/office/powerpoint/2010/main" val="3993813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BBB7C149-D146-F5FB-B44B-D47B044EFBC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62560" y="71121"/>
            <a:ext cx="11948160" cy="2377440"/>
          </a:xfrm>
          <a:prstGeom prst="rect">
            <a:avLst/>
          </a:prstGeom>
        </p:spPr>
      </p:pic>
      <p:pic>
        <p:nvPicPr>
          <p:cNvPr id="20" name="Picture 19">
            <a:extLst>
              <a:ext uri="{FF2B5EF4-FFF2-40B4-BE49-F238E27FC236}">
                <a16:creationId xmlns:a16="http://schemas.microsoft.com/office/drawing/2014/main" xmlns="" id="{874602DE-A932-529C-7EC8-BDE13B223D1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162560" y="1239520"/>
            <a:ext cx="11948160" cy="5618480"/>
          </a:xfrm>
          <a:prstGeom prst="rect">
            <a:avLst/>
          </a:prstGeom>
        </p:spPr>
      </p:pic>
    </p:spTree>
    <p:extLst>
      <p:ext uri="{BB962C8B-B14F-4D97-AF65-F5344CB8AC3E}">
        <p14:creationId xmlns:p14="http://schemas.microsoft.com/office/powerpoint/2010/main" val="304835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4CB129-D0A8-581E-BFA8-80B07D259E2B}"/>
              </a:ext>
            </a:extLst>
          </p:cNvPr>
          <p:cNvSpPr>
            <a:spLocks noGrp="1"/>
          </p:cNvSpPr>
          <p:nvPr>
            <p:ph type="title"/>
          </p:nvPr>
        </p:nvSpPr>
        <p:spPr>
          <a:xfrm>
            <a:off x="1224280" y="436245"/>
            <a:ext cx="10515600" cy="1325563"/>
          </a:xfrm>
        </p:spPr>
        <p:txBody>
          <a:bodyPr/>
          <a:lstStyle/>
          <a:p>
            <a:r>
              <a:rPr lang="en-IN" dirty="0">
                <a:highlight>
                  <a:srgbClr val="FF0000"/>
                </a:highlight>
                <a:latin typeface="Algerian" panose="04020705040A02060702" pitchFamily="82" charset="0"/>
              </a:rPr>
              <a:t>USE OF  BITCOINS </a:t>
            </a:r>
          </a:p>
        </p:txBody>
      </p:sp>
      <p:pic>
        <p:nvPicPr>
          <p:cNvPr id="4" name="Picture 3">
            <a:extLst>
              <a:ext uri="{FF2B5EF4-FFF2-40B4-BE49-F238E27FC236}">
                <a16:creationId xmlns:a16="http://schemas.microsoft.com/office/drawing/2014/main" xmlns="" id="{254E27C1-D805-3CE5-1375-C9470E4EFF8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650240" y="2192853"/>
            <a:ext cx="10515600" cy="3408224"/>
          </a:xfrm>
          <a:prstGeom prst="rect">
            <a:avLst/>
          </a:prstGeom>
        </p:spPr>
      </p:pic>
    </p:spTree>
    <p:extLst>
      <p:ext uri="{BB962C8B-B14F-4D97-AF65-F5344CB8AC3E}">
        <p14:creationId xmlns:p14="http://schemas.microsoft.com/office/powerpoint/2010/main" val="368327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78A7BE-5AD7-AB0D-E9E9-3FFE8220E9AC}"/>
              </a:ext>
            </a:extLst>
          </p:cNvPr>
          <p:cNvSpPr>
            <a:spLocks noGrp="1"/>
          </p:cNvSpPr>
          <p:nvPr>
            <p:ph type="title"/>
          </p:nvPr>
        </p:nvSpPr>
        <p:spPr/>
        <p:txBody>
          <a:bodyPr/>
          <a:lstStyle/>
          <a:p>
            <a:r>
              <a:rPr lang="en-IN" i="1" dirty="0">
                <a:solidFill>
                  <a:schemeClr val="bg1">
                    <a:lumMod val="50000"/>
                  </a:schemeClr>
                </a:solidFill>
                <a:latin typeface="Algerian" panose="04020705040A02060702" pitchFamily="82" charset="0"/>
              </a:rPr>
              <a:t>KEY IN BITCOIN SYSTEM </a:t>
            </a:r>
          </a:p>
        </p:txBody>
      </p:sp>
      <p:sp>
        <p:nvSpPr>
          <p:cNvPr id="3" name="Content Placeholder 2">
            <a:extLst>
              <a:ext uri="{FF2B5EF4-FFF2-40B4-BE49-F238E27FC236}">
                <a16:creationId xmlns:a16="http://schemas.microsoft.com/office/drawing/2014/main" xmlns="" id="{2F5AB161-F016-C71B-1C72-1735F4B9042F}"/>
              </a:ext>
            </a:extLst>
          </p:cNvPr>
          <p:cNvSpPr>
            <a:spLocks noGrp="1"/>
          </p:cNvSpPr>
          <p:nvPr>
            <p:ph idx="1"/>
          </p:nvPr>
        </p:nvSpPr>
        <p:spPr/>
        <p:txBody>
          <a:bodyPr>
            <a:noAutofit/>
          </a:bodyPr>
          <a:lstStyle/>
          <a:p>
            <a:pPr algn="l"/>
            <a:r>
              <a:rPr lang="en-US" sz="2000" b="1" dirty="0">
                <a:effectLst/>
                <a:latin typeface="+mj-lt"/>
              </a:rPr>
              <a:t>In the context of Bitcoin, a key refers to a cryptographic key used to control access to Bitcoin funds. There are two primary types of keys: private keys and public keys.</a:t>
            </a:r>
          </a:p>
          <a:p>
            <a:pPr algn="l">
              <a:buFont typeface="+mj-lt"/>
              <a:buAutoNum type="arabicPeriod"/>
            </a:pPr>
            <a:r>
              <a:rPr lang="en-US" sz="2000" b="1" dirty="0">
                <a:effectLst/>
                <a:latin typeface="+mj-lt"/>
              </a:rPr>
              <a:t>Private Key: A private key is a randomly generated secret number that is known only to the owner. It is used to create digital signatures, which are necessary to authorize Bitcoin transactions. A private key is essentially a secret password or code that grants ownership of the associated Bitcoin funds. It must be kept secure and should never be shared with anyone else.</a:t>
            </a:r>
          </a:p>
          <a:p>
            <a:pPr algn="l">
              <a:buFont typeface="+mj-lt"/>
              <a:buAutoNum type="arabicPeriod"/>
            </a:pPr>
            <a:r>
              <a:rPr lang="en-US" sz="2000" b="1" dirty="0">
                <a:effectLst/>
                <a:latin typeface="+mj-lt"/>
              </a:rPr>
              <a:t>Public Key: A public key is derived from a private key using mathematical algorithms. It is a unique identifier associated with a specific Bitcoin address. Public keys are publicly shared and used to verify digital signatures created by the corresponding private keys. They do not pose any security risk if shared with others.</a:t>
            </a:r>
          </a:p>
          <a:p>
            <a:pPr algn="l"/>
            <a:r>
              <a:rPr lang="en-US" sz="2000" b="1" dirty="0">
                <a:effectLst/>
                <a:latin typeface="+mj-lt"/>
              </a:rPr>
              <a:t>The relationship between private and public keys is asymmetric, meaning that while a public key can be derived from a private key, it is computationally infeasible to reverse-engineer a private key from a public key.</a:t>
            </a:r>
          </a:p>
          <a:p>
            <a:pPr marL="0" indent="0">
              <a:buNone/>
            </a:pPr>
            <a:r>
              <a:rPr lang="en-US" sz="2000" b="1" dirty="0">
                <a:latin typeface="+mj-lt"/>
              </a:rPr>
              <a:t/>
            </a:r>
            <a:br>
              <a:rPr lang="en-US" sz="2000" b="1" dirty="0">
                <a:latin typeface="+mj-lt"/>
              </a:rPr>
            </a:br>
            <a:r>
              <a:rPr lang="en-US" sz="2000" b="1" dirty="0">
                <a:latin typeface="+mj-lt"/>
              </a:rPr>
              <a:t/>
            </a:r>
            <a:br>
              <a:rPr lang="en-US" sz="2000" b="1" dirty="0">
                <a:latin typeface="+mj-lt"/>
              </a:rPr>
            </a:br>
            <a:r>
              <a:rPr lang="en-US" sz="2000" b="1" dirty="0">
                <a:latin typeface="+mj-lt"/>
              </a:rPr>
              <a:t/>
            </a:r>
            <a:br>
              <a:rPr lang="en-US" sz="2000" b="1" dirty="0">
                <a:latin typeface="+mj-lt"/>
              </a:rPr>
            </a:br>
            <a:r>
              <a:rPr lang="en-US" sz="2000" b="1" dirty="0">
                <a:effectLst/>
                <a:latin typeface="+mj-lt"/>
              </a:rPr>
              <a:t/>
            </a:r>
            <a:br>
              <a:rPr lang="en-US" sz="2000" b="1" dirty="0">
                <a:effectLst/>
                <a:latin typeface="+mj-lt"/>
              </a:rPr>
            </a:br>
            <a:endParaRPr lang="en-IN" sz="2000" b="1" dirty="0">
              <a:latin typeface="+mj-lt"/>
            </a:endParaRPr>
          </a:p>
        </p:txBody>
      </p:sp>
    </p:spTree>
    <p:extLst>
      <p:ext uri="{BB962C8B-B14F-4D97-AF65-F5344CB8AC3E}">
        <p14:creationId xmlns:p14="http://schemas.microsoft.com/office/powerpoint/2010/main" val="61510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2589</Words>
  <Application>Microsoft Office PowerPoint</Application>
  <PresentationFormat>Custom</PresentationFormat>
  <Paragraphs>197</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BLOCKCHAIN PRACTICAL </vt:lpstr>
      <vt:lpstr>WHAT IS BITCOIN?</vt:lpstr>
      <vt:lpstr>PowerPoint Presentation</vt:lpstr>
      <vt:lpstr>History of Bitcoins</vt:lpstr>
      <vt:lpstr>PowerPoint Presentation</vt:lpstr>
      <vt:lpstr> </vt:lpstr>
      <vt:lpstr>PowerPoint Presentation</vt:lpstr>
      <vt:lpstr>USE OF  BITCOINS </vt:lpstr>
      <vt:lpstr>KEY IN BITCOIN SYSTEM </vt:lpstr>
      <vt:lpstr>PowerPoint Presentation</vt:lpstr>
      <vt:lpstr>SYMMETRIC  AND ASYMMETRIC KEY</vt:lpstr>
      <vt:lpstr>PowerPoint Presentation</vt:lpstr>
      <vt:lpstr>RSA (RIVEST-SHAMIR-ADLEMAN)</vt:lpstr>
      <vt:lpstr>PowerPoint Presentation</vt:lpstr>
      <vt:lpstr>Elliptic-curve cryptography (ECC)</vt:lpstr>
      <vt:lpstr>PowerPoint Presentation</vt:lpstr>
      <vt:lpstr>PowerPoint Presentation</vt:lpstr>
      <vt:lpstr>CypherPunk [1992]: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PRACTICAL BY</dc:title>
  <dc:creator>Abhishek Kumar meena</dc:creator>
  <cp:lastModifiedBy>abc</cp:lastModifiedBy>
  <cp:revision>5</cp:revision>
  <dcterms:created xsi:type="dcterms:W3CDTF">2023-06-29T22:50:42Z</dcterms:created>
  <dcterms:modified xsi:type="dcterms:W3CDTF">2023-06-30T17:34:18Z</dcterms:modified>
</cp:coreProperties>
</file>