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5BFB-D4A6-4E34-9DC9-A5899297EC1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7F9-82FF-4CDF-A1E6-6F9D93A2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5BFB-D4A6-4E34-9DC9-A5899297EC1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7F9-82FF-4CDF-A1E6-6F9D93A2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7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5BFB-D4A6-4E34-9DC9-A5899297EC1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7F9-82FF-4CDF-A1E6-6F9D93A2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5BFB-D4A6-4E34-9DC9-A5899297EC1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7F9-82FF-4CDF-A1E6-6F9D93A2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5BFB-D4A6-4E34-9DC9-A5899297EC1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7F9-82FF-4CDF-A1E6-6F9D93A2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5BFB-D4A6-4E34-9DC9-A5899297EC1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7F9-82FF-4CDF-A1E6-6F9D93A2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8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5BFB-D4A6-4E34-9DC9-A5899297EC1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7F9-82FF-4CDF-A1E6-6F9D93A2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2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5BFB-D4A6-4E34-9DC9-A5899297EC1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7F9-82FF-4CDF-A1E6-6F9D93A2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5BFB-D4A6-4E34-9DC9-A5899297EC1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7F9-82FF-4CDF-A1E6-6F9D93A2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4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5BFB-D4A6-4E34-9DC9-A5899297EC1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7F9-82FF-4CDF-A1E6-6F9D93A2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4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5BFB-D4A6-4E34-9DC9-A5899297EC1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7F9-82FF-4CDF-A1E6-6F9D93A2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95BFB-D4A6-4E34-9DC9-A5899297EC1F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C7F9-82FF-4CDF-A1E6-6F9D93A2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19411" y="496534"/>
            <a:ext cx="3541853" cy="5729468"/>
            <a:chOff x="419411" y="496534"/>
            <a:chExt cx="3541853" cy="5729468"/>
          </a:xfrm>
        </p:grpSpPr>
        <p:sp>
          <p:nvSpPr>
            <p:cNvPr id="4" name="Rectangle 3"/>
            <p:cNvSpPr/>
            <p:nvPr/>
          </p:nvSpPr>
          <p:spPr>
            <a:xfrm>
              <a:off x="419411" y="496534"/>
              <a:ext cx="3541853" cy="5729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9411" y="496534"/>
              <a:ext cx="3520440" cy="648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16181" y="820625"/>
              <a:ext cx="36576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6181" y="1450206"/>
              <a:ext cx="314990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Game Rules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Guess a number between 1 to 10.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‘GUESS’ button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The result is displayed to guide you to ‘GUESS’ the right number.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The game ends when you guess the right number.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Press ‘START GAME’ below when you are Ready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52232" y="635959"/>
              <a:ext cx="2101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NumberGuessGame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152232" y="5238427"/>
              <a:ext cx="1838941" cy="63543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START GAME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67771" y="496534"/>
            <a:ext cx="3541853" cy="5729468"/>
            <a:chOff x="4567771" y="496534"/>
            <a:chExt cx="3541853" cy="5729468"/>
          </a:xfrm>
        </p:grpSpPr>
        <p:sp>
          <p:nvSpPr>
            <p:cNvPr id="9" name="Rectangle 8"/>
            <p:cNvSpPr/>
            <p:nvPr/>
          </p:nvSpPr>
          <p:spPr>
            <a:xfrm>
              <a:off x="4567771" y="496534"/>
              <a:ext cx="3541853" cy="5729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9346" y="496534"/>
              <a:ext cx="3520440" cy="648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4764541" y="820625"/>
              <a:ext cx="36576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327071" y="635959"/>
              <a:ext cx="2101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NumberGuessGame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64541" y="1441345"/>
              <a:ext cx="1696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Enter a Number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43622" y="2035263"/>
              <a:ext cx="1129138" cy="120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/>
                <a:t>10</a:t>
              </a:r>
              <a:endParaRPr lang="en-US" sz="7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403948" y="3352618"/>
              <a:ext cx="1838941" cy="63543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GUESS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64541" y="4178442"/>
              <a:ext cx="289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Result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435" y="4684678"/>
              <a:ext cx="2891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Greater than the Guess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489082" y="496534"/>
            <a:ext cx="3541853" cy="5729468"/>
            <a:chOff x="8489082" y="496534"/>
            <a:chExt cx="3541853" cy="5729468"/>
          </a:xfrm>
        </p:grpSpPr>
        <p:sp>
          <p:nvSpPr>
            <p:cNvPr id="12" name="Rectangle 11"/>
            <p:cNvSpPr/>
            <p:nvPr/>
          </p:nvSpPr>
          <p:spPr>
            <a:xfrm>
              <a:off x="8489082" y="496534"/>
              <a:ext cx="3541853" cy="57294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89082" y="496534"/>
              <a:ext cx="3520440" cy="648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8685852" y="820625"/>
              <a:ext cx="36576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248382" y="635959"/>
              <a:ext cx="2101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NumberGuessGame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Image result for android free fireworks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4774" y="1689425"/>
              <a:ext cx="2534259" cy="2534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8675058" y="4547774"/>
              <a:ext cx="3227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Forte" panose="03060902040502070203" pitchFamily="66" charset="0"/>
                </a:rPr>
                <a:t>CONGRATULATIONS </a:t>
              </a:r>
              <a:endParaRPr lang="en-US" sz="2400" dirty="0">
                <a:solidFill>
                  <a:srgbClr val="FF0000"/>
                </a:solidFill>
                <a:latin typeface="Forte" panose="03060902040502070203" pitchFamily="66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248382" y="5283949"/>
              <a:ext cx="1838941" cy="63543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PLAY AGAIN/REPLAY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672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3" y="478944"/>
            <a:ext cx="3572566" cy="5761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143" y="490517"/>
            <a:ext cx="3572566" cy="5761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513" y="490517"/>
            <a:ext cx="3572566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9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Forte</vt:lpstr>
      <vt:lpstr>Office Theme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Samatham</dc:creator>
  <cp:lastModifiedBy>Ravi Samatham</cp:lastModifiedBy>
  <cp:revision>6</cp:revision>
  <dcterms:created xsi:type="dcterms:W3CDTF">2016-11-08T17:25:51Z</dcterms:created>
  <dcterms:modified xsi:type="dcterms:W3CDTF">2016-11-08T17:49:08Z</dcterms:modified>
</cp:coreProperties>
</file>