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37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387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4BBD-EEC3-4FAB-9FB7-6839E59ACB2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651C-FBED-404C-B56A-D604533AB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6950" y="971550"/>
            <a:ext cx="2324100" cy="1885950"/>
            <a:chOff x="2266950" y="971550"/>
            <a:chExt cx="2324100" cy="1885950"/>
          </a:xfrm>
        </p:grpSpPr>
        <p:sp>
          <p:nvSpPr>
            <p:cNvPr id="11" name="Rectangle 10"/>
            <p:cNvSpPr/>
            <p:nvPr/>
          </p:nvSpPr>
          <p:spPr>
            <a:xfrm>
              <a:off x="2266950" y="971550"/>
              <a:ext cx="2324100" cy="1885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71750" y="1181100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1750" y="1704975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1750" y="2266950"/>
              <a:ext cx="1752600" cy="342900"/>
            </a:xfrm>
            <a:prstGeom prst="rect">
              <a:avLst/>
            </a:prstGeom>
            <a:solidFill>
              <a:srgbClr val="437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01" y="1876425"/>
            <a:ext cx="1761897" cy="1438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11" y="4122338"/>
            <a:ext cx="232277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 flipV="1">
            <a:off x="4472415" y="3140049"/>
            <a:ext cx="1314450" cy="2250723"/>
            <a:chOff x="4472415" y="3153299"/>
            <a:chExt cx="1314450" cy="2250723"/>
          </a:xfrm>
        </p:grpSpPr>
        <p:sp>
          <p:nvSpPr>
            <p:cNvPr id="5" name="Isosceles Triangle 4"/>
            <p:cNvSpPr/>
            <p:nvPr/>
          </p:nvSpPr>
          <p:spPr>
            <a:xfrm>
              <a:off x="4540865" y="3153299"/>
              <a:ext cx="1187577" cy="1237735"/>
            </a:xfrm>
            <a:prstGeom prst="triangle">
              <a:avLst>
                <a:gd name="adj" fmla="val 476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72415" y="3991746"/>
              <a:ext cx="1314450" cy="14122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481" y="4282130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8518" y="47155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23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51910" y="850442"/>
            <a:ext cx="11595654" cy="4572000"/>
            <a:chOff x="351910" y="850442"/>
            <a:chExt cx="11595654" cy="4572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10" y="850442"/>
              <a:ext cx="2571750" cy="4572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878" y="850442"/>
              <a:ext cx="2571750" cy="4572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846" y="850442"/>
              <a:ext cx="2571750" cy="457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814" y="850442"/>
              <a:ext cx="2571750" cy="4572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2923660" y="3136442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931628" y="3097198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939596" y="3097198"/>
              <a:ext cx="43621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5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Samatham</dc:creator>
  <cp:lastModifiedBy>Ravi Samatham</cp:lastModifiedBy>
  <cp:revision>7</cp:revision>
  <dcterms:created xsi:type="dcterms:W3CDTF">2017-01-11T09:16:41Z</dcterms:created>
  <dcterms:modified xsi:type="dcterms:W3CDTF">2017-01-27T02:26:04Z</dcterms:modified>
</cp:coreProperties>
</file>