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4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9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4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8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8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3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9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Locator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414864" cy="1736013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 </a:t>
            </a:r>
            <a:r>
              <a:rPr lang="en-US" dirty="0" smtClean="0">
                <a:solidFill>
                  <a:srgbClr val="FF0000"/>
                </a:solidFill>
              </a:rPr>
              <a:t>Team </a:t>
            </a:r>
            <a:r>
              <a:rPr lang="en-US" dirty="0" err="1" smtClean="0">
                <a:solidFill>
                  <a:srgbClr val="FF0000"/>
                </a:solidFill>
              </a:rPr>
              <a:t>Shifengers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6195" y="4410531"/>
            <a:ext cx="2704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Sampad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Giri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Subrat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Kumar Panda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Anubhab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Mondal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Ravi Kant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Pandey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337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Process Flow</a:t>
            </a:r>
            <a:endParaRPr lang="en-US" sz="4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31951" y="1844426"/>
            <a:ext cx="8615177" cy="4377064"/>
            <a:chOff x="362133" y="2170997"/>
            <a:chExt cx="8615177" cy="4377064"/>
          </a:xfrm>
        </p:grpSpPr>
        <p:sp>
          <p:nvSpPr>
            <p:cNvPr id="5" name="Can 4"/>
            <p:cNvSpPr/>
            <p:nvPr/>
          </p:nvSpPr>
          <p:spPr>
            <a:xfrm>
              <a:off x="8049848" y="2170997"/>
              <a:ext cx="927462" cy="1256937"/>
            </a:xfrm>
            <a:prstGeom prst="can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DB</a:t>
              </a:r>
            </a:p>
            <a:p>
              <a:pPr algn="ctr"/>
              <a:endParaRPr lang="en-US" dirty="0"/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4278144" y="4712676"/>
              <a:ext cx="2321169" cy="1406769"/>
            </a:xfrm>
            <a:prstGeom prst="snip2Same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637" t="-36001" r="-4242" b="-36001"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extrusionH="88900">
              <a:bevelT h="8255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ard 9"/>
            <p:cNvSpPr/>
            <p:nvPr/>
          </p:nvSpPr>
          <p:spPr>
            <a:xfrm rot="16200000">
              <a:off x="5041370" y="2101223"/>
              <a:ext cx="794714" cy="1389574"/>
            </a:xfrm>
            <a:prstGeom prst="flowChartPunchedCar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US" sz="2400" dirty="0" smtClean="0">
                  <a:ln w="0"/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{REST}</a:t>
              </a:r>
              <a:endPara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>
              <a:stCxn id="10" idx="2"/>
              <a:endCxn id="5" idx="2"/>
            </p:cNvCxnSpPr>
            <p:nvPr/>
          </p:nvCxnSpPr>
          <p:spPr>
            <a:xfrm>
              <a:off x="6133514" y="2796010"/>
              <a:ext cx="1916334" cy="3456"/>
            </a:xfrm>
            <a:prstGeom prst="straightConnector1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10" idx="0"/>
            </p:cNvCxnSpPr>
            <p:nvPr/>
          </p:nvCxnSpPr>
          <p:spPr>
            <a:xfrm flipV="1">
              <a:off x="1812158" y="2796010"/>
              <a:ext cx="2931782" cy="32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1"/>
              <a:endCxn id="6" idx="3"/>
            </p:cNvCxnSpPr>
            <p:nvPr/>
          </p:nvCxnSpPr>
          <p:spPr>
            <a:xfrm>
              <a:off x="5438727" y="3193367"/>
              <a:ext cx="2" cy="151930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601294" y="2266909"/>
              <a:ext cx="1548432" cy="2361359"/>
              <a:chOff x="1389083" y="2266909"/>
              <a:chExt cx="1548432" cy="236135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389083" y="3459198"/>
                <a:ext cx="928467" cy="11690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98088" y="2266909"/>
                <a:ext cx="1139427" cy="1118821"/>
                <a:chOff x="2855797" y="1262301"/>
                <a:chExt cx="1139427" cy="1118821"/>
              </a:xfrm>
            </p:grpSpPr>
            <p:sp>
              <p:nvSpPr>
                <p:cNvPr id="19" name="Cloud Callout 18"/>
                <p:cNvSpPr/>
                <p:nvPr/>
              </p:nvSpPr>
              <p:spPr>
                <a:xfrm>
                  <a:off x="2855797" y="1262301"/>
                  <a:ext cx="1139427" cy="1118821"/>
                </a:xfrm>
                <a:prstGeom prst="cloudCallou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3266775" y="1448634"/>
                  <a:ext cx="390881" cy="686191"/>
                </a:xfrm>
                <a:prstGeom prst="rect">
                  <a:avLst/>
                </a:prstGeom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51922" t="-10237" r="-53847" b="-9988"/>
                  </a:stretch>
                </a:blip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362133" y="4614202"/>
              <a:ext cx="1874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Shipping Order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2356" y="2419642"/>
              <a:ext cx="2449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Location Co-ordinates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60157" y="2419640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Order Data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8263" y="3615394"/>
              <a:ext cx="1729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Order Details </a:t>
              </a:r>
            </a:p>
            <a:p>
              <a:pPr algn="just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&amp; Co-ordinates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3869" y="6178729"/>
              <a:ext cx="219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Track Order on Map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0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Order Locator</vt:lpstr>
      <vt:lpstr>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Locator</dc:title>
  <dc:creator>Vicky</dc:creator>
  <cp:lastModifiedBy>Vicky</cp:lastModifiedBy>
  <cp:revision>9</cp:revision>
  <dcterms:created xsi:type="dcterms:W3CDTF">2018-05-17T16:33:21Z</dcterms:created>
  <dcterms:modified xsi:type="dcterms:W3CDTF">2018-05-17T17:36:43Z</dcterms:modified>
</cp:coreProperties>
</file>