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FDCF-0822-4E19-B3DF-702EA7729F77}" type="datetimeFigureOut">
              <a:rPr lang="en-IN" smtClean="0"/>
              <a:t>08-12-2012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E379A-976B-4C0A-8547-D065D98F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FCE-CDFE-468E-B556-340121996A73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57DE-0D55-42B6-987E-5B386706A759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C9C-AFC6-44E6-BE85-90C46A1D133A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0F60-DE38-43E2-AB74-20D030731A92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C59D-B3C1-4F2D-B402-A46AB3957BEB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41C9-A271-49D6-AF08-D2730C6DA101}" type="datetime1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5714-D369-43C1-AE85-71D9E24B2CAB}" type="datetime1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40B3-92AE-43E1-A5EB-F330E97835DD}" type="datetime1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EAB-9711-4AE5-B7D6-4732C6761F24}" type="datetime1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1B-C0EE-4F77-B7F6-443A63950DE3}" type="datetime1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0A3-A80F-4D10-B238-B89F982ABC2E}" type="datetime1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1F13-0F66-40EB-8284-5EDF3226C862}" type="datetime1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06600" y="1447800"/>
            <a:ext cx="5105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b="1" dirty="0" smtClean="0">
                <a:solidFill>
                  <a:srgbClr val="FFB515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FFB515"/>
                </a:solidFill>
                <a:latin typeface="Tahoma" pitchFamily="18" charset="0"/>
                <a:cs typeface="Tahoma" pitchFamily="18" charset="0"/>
              </a:rPr>
              <a:t>Layer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462D-B9D6-4752-8DAA-7C9B3302988A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81153" y="2116863"/>
            <a:ext cx="7591243" cy="43633"/>
          </a:xfrm>
          <a:custGeom>
            <a:avLst/>
            <a:gdLst>
              <a:gd name="connsiteX0" fmla="*/ 14196 w 7591243"/>
              <a:gd name="connsiteY0" fmla="*/ 29436 h 43633"/>
              <a:gd name="connsiteX1" fmla="*/ 7577046 w 7591243"/>
              <a:gd name="connsiteY1" fmla="*/ 14196 h 43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91243" h="43633">
                <a:moveTo>
                  <a:pt x="14196" y="29436"/>
                </a:moveTo>
                <a:lnTo>
                  <a:pt x="7577046" y="14196"/>
                </a:lnTo>
              </a:path>
            </a:pathLst>
          </a:custGeom>
          <a:ln w="254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42010" y="2727960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39 w 7641590"/>
              <a:gd name="connsiteY1" fmla="*/ 7619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39" y="7619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50900" y="3022600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40 w 764159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40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61060" y="3318509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39 w 764159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39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80110" y="3926840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39 w 7641590"/>
              <a:gd name="connsiteY1" fmla="*/ 8889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39" y="8889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31850" y="4241800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40 w 764159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40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31850" y="4565650"/>
            <a:ext cx="7641590" cy="25279"/>
          </a:xfrm>
          <a:custGeom>
            <a:avLst/>
            <a:gdLst>
              <a:gd name="connsiteX0" fmla="*/ 6350 w 7641590"/>
              <a:gd name="connsiteY0" fmla="*/ 6350 h 25279"/>
              <a:gd name="connsiteX1" fmla="*/ 7635240 w 764159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1590" h="25279">
                <a:moveTo>
                  <a:pt x="6350" y="6350"/>
                </a:moveTo>
                <a:lnTo>
                  <a:pt x="7635240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93750" y="4898390"/>
            <a:ext cx="7642859" cy="25279"/>
          </a:xfrm>
          <a:custGeom>
            <a:avLst/>
            <a:gdLst>
              <a:gd name="connsiteX0" fmla="*/ 6350 w 7642859"/>
              <a:gd name="connsiteY0" fmla="*/ 6350 h 25279"/>
              <a:gd name="connsiteX1" fmla="*/ 7636509 w 7642859"/>
              <a:gd name="connsiteY1" fmla="*/ 8889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2859" h="25279">
                <a:moveTo>
                  <a:pt x="6350" y="6350"/>
                </a:moveTo>
                <a:lnTo>
                  <a:pt x="7636509" y="8889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2500" y="431800"/>
            <a:ext cx="7340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263900" algn="l"/>
              </a:tabLst>
            </a:pP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requirements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common</a:t>
            </a:r>
          </a:p>
          <a:p>
            <a:pPr>
              <a:lnSpc>
                <a:spcPts val="3300"/>
              </a:lnSpc>
              <a:tabLst>
                <a:tab pos="3263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" y="1892300"/>
            <a:ext cx="2362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20700" algn="l"/>
                <a:tab pos="977900" algn="l"/>
                <a:tab pos="11049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20700" algn="l"/>
                <a:tab pos="977900" algn="l"/>
                <a:tab pos="11049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2300"/>
              </a:lnSpc>
              <a:tabLst>
                <a:tab pos="520700" algn="l"/>
                <a:tab pos="977900" algn="l"/>
                <a:tab pos="11049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e-mail</a:t>
            </a:r>
          </a:p>
          <a:p>
            <a:pPr>
              <a:lnSpc>
                <a:spcPts val="2400"/>
              </a:lnSpc>
              <a:tabLst>
                <a:tab pos="520700" algn="l"/>
                <a:tab pos="977900" algn="l"/>
                <a:tab pos="11049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documents</a:t>
            </a:r>
          </a:p>
          <a:p>
            <a:pPr>
              <a:lnSpc>
                <a:spcPts val="2400"/>
              </a:lnSpc>
              <a:tabLst>
                <a:tab pos="520700" algn="l"/>
                <a:tab pos="977900" algn="l"/>
                <a:tab pos="1104900" algn="l"/>
                <a:tab pos="1663700" algn="l"/>
              </a:tabLst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real-time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audio/video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73100" y="3987800"/>
            <a:ext cx="20701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88900" algn="l"/>
                <a:tab pos="520700" algn="l"/>
              </a:tabLst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audio/video</a:t>
            </a:r>
          </a:p>
          <a:p>
            <a:pPr>
              <a:lnSpc>
                <a:spcPts val="2400"/>
              </a:lnSpc>
              <a:tabLst>
                <a:tab pos="88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interactive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games</a:t>
            </a:r>
          </a:p>
          <a:p>
            <a:pPr>
              <a:lnSpc>
                <a:spcPts val="2400"/>
              </a:lnSpc>
              <a:tabLst>
                <a:tab pos="88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financial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035300" y="1892300"/>
            <a:ext cx="13843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loss-tolerant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loss-tolerant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035300" y="3987800"/>
            <a:ext cx="1384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loss-tolerant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loss-tolerant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loss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762500" y="1892300"/>
            <a:ext cx="17907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elastic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elastic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elastic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audio: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5Kb-1Mb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762500" y="3670300"/>
            <a:ext cx="1841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video:10Kb-5Mb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762500" y="3987800"/>
            <a:ext cx="1714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above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few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Kbps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elastic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705600" y="1866900"/>
            <a:ext cx="18161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Sensitive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yes,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msec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705600" y="3975100"/>
            <a:ext cx="18161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yes,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few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secs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yes,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msec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A5A9-627E-4FA7-A11F-DE66A280098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87315" y="1475105"/>
            <a:ext cx="1897380" cy="33019"/>
          </a:xfrm>
          <a:custGeom>
            <a:avLst/>
            <a:gdLst>
              <a:gd name="connsiteX0" fmla="*/ 8254 w 1897380"/>
              <a:gd name="connsiteY0" fmla="*/ 8255 h 33019"/>
              <a:gd name="connsiteX1" fmla="*/ 1889125 w 1897380"/>
              <a:gd name="connsiteY1" fmla="*/ 8255 h 330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7380" h="33019">
                <a:moveTo>
                  <a:pt x="8254" y="8255"/>
                </a:moveTo>
                <a:lnTo>
                  <a:pt x="1889125" y="8255"/>
                </a:lnTo>
              </a:path>
            </a:pathLst>
          </a:custGeom>
          <a:ln w="12700">
            <a:solidFill>
              <a:srgbClr val="FFFF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5372100"/>
            <a:ext cx="3975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provide: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timing,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minimum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guarantees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" y="368300"/>
            <a:ext cx="8204200" cy="509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provided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  <a:p>
            <a:pPr>
              <a:lnSpc>
                <a:spcPts val="38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18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sz="2400" b="1" u="sng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TCP service: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client,</a:t>
            </a:r>
          </a:p>
          <a:p>
            <a:pPr>
              <a:lnSpc>
                <a:spcPts val="25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19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receiving</a:t>
            </a:r>
          </a:p>
          <a:p>
            <a:pPr>
              <a:lnSpc>
                <a:spcPts val="25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reliability,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flow</a:t>
            </a:r>
          </a:p>
          <a:p>
            <a:pPr>
              <a:lnSpc>
                <a:spcPts val="19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overwhelm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</a:p>
          <a:p>
            <a:pPr>
              <a:lnSpc>
                <a:spcPts val="32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control: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timing,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5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throttle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guarantee</a:t>
            </a:r>
          </a:p>
          <a:p>
            <a:pPr>
              <a:lnSpc>
                <a:spcPts val="2500"/>
              </a:lnSpc>
              <a:tabLst>
                <a:tab pos="330200" algn="l"/>
                <a:tab pos="1320800" algn="l"/>
                <a:tab pos="2298700" algn="l"/>
                <a:tab pos="513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overloaded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94300" y="5448300"/>
            <a:ext cx="3378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Q: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bother?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1B5C-1748-4044-8E4B-DC9B8D2B2193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56743" y="2138453"/>
            <a:ext cx="7362643" cy="56786"/>
          </a:xfrm>
          <a:custGeom>
            <a:avLst/>
            <a:gdLst>
              <a:gd name="connsiteX0" fmla="*/ 14196 w 7362643"/>
              <a:gd name="connsiteY0" fmla="*/ 14196 h 56786"/>
              <a:gd name="connsiteX1" fmla="*/ 7348446 w 7362643"/>
              <a:gd name="connsiteY1" fmla="*/ 23086 h 56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2643" h="56786">
                <a:moveTo>
                  <a:pt x="14196" y="14196"/>
                </a:moveTo>
                <a:lnTo>
                  <a:pt x="7348446" y="23086"/>
                </a:lnTo>
              </a:path>
            </a:pathLst>
          </a:custGeom>
          <a:ln w="254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17600" y="2736850"/>
            <a:ext cx="7338059" cy="25279"/>
          </a:xfrm>
          <a:custGeom>
            <a:avLst/>
            <a:gdLst>
              <a:gd name="connsiteX0" fmla="*/ 6350 w 7338059"/>
              <a:gd name="connsiteY0" fmla="*/ 6350 h 25279"/>
              <a:gd name="connsiteX1" fmla="*/ 7331709 w 7338059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8059" h="25279">
                <a:moveTo>
                  <a:pt x="6350" y="6350"/>
                </a:moveTo>
                <a:lnTo>
                  <a:pt x="7331709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27760" y="3031489"/>
            <a:ext cx="7308850" cy="25279"/>
          </a:xfrm>
          <a:custGeom>
            <a:avLst/>
            <a:gdLst>
              <a:gd name="connsiteX0" fmla="*/ 6350 w 7308850"/>
              <a:gd name="connsiteY0" fmla="*/ 6350 h 25279"/>
              <a:gd name="connsiteX1" fmla="*/ 7302499 w 7308850"/>
              <a:gd name="connsiteY1" fmla="*/ 8889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8850" h="25279">
                <a:moveTo>
                  <a:pt x="6350" y="6350"/>
                </a:moveTo>
                <a:lnTo>
                  <a:pt x="7302499" y="8889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6650" y="3327400"/>
            <a:ext cx="7289800" cy="25279"/>
          </a:xfrm>
          <a:custGeom>
            <a:avLst/>
            <a:gdLst>
              <a:gd name="connsiteX0" fmla="*/ 6350 w 7289800"/>
              <a:gd name="connsiteY0" fmla="*/ 6350 h 25279"/>
              <a:gd name="connsiteX1" fmla="*/ 7283450 w 728980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89800" h="25279">
                <a:moveTo>
                  <a:pt x="6350" y="6350"/>
                </a:moveTo>
                <a:lnTo>
                  <a:pt x="7283450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55700" y="3647440"/>
            <a:ext cx="7270750" cy="29209"/>
          </a:xfrm>
          <a:custGeom>
            <a:avLst/>
            <a:gdLst>
              <a:gd name="connsiteX0" fmla="*/ 6350 w 7270750"/>
              <a:gd name="connsiteY0" fmla="*/ 22859 h 29209"/>
              <a:gd name="connsiteX1" fmla="*/ 7264400 w 7270750"/>
              <a:gd name="connsiteY1" fmla="*/ 6350 h 292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0750" h="29209">
                <a:moveTo>
                  <a:pt x="6350" y="22859"/>
                </a:moveTo>
                <a:lnTo>
                  <a:pt x="7264400" y="635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8710" y="4251959"/>
            <a:ext cx="7327900" cy="25279"/>
          </a:xfrm>
          <a:custGeom>
            <a:avLst/>
            <a:gdLst>
              <a:gd name="connsiteX0" fmla="*/ 6350 w 7327900"/>
              <a:gd name="connsiteY0" fmla="*/ 6350 h 25279"/>
              <a:gd name="connsiteX1" fmla="*/ 7321549 w 7327900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7900" h="25279">
                <a:moveTo>
                  <a:pt x="6350" y="6350"/>
                </a:moveTo>
                <a:lnTo>
                  <a:pt x="7321549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8710" y="4574540"/>
            <a:ext cx="7327900" cy="25279"/>
          </a:xfrm>
          <a:custGeom>
            <a:avLst/>
            <a:gdLst>
              <a:gd name="connsiteX0" fmla="*/ 6350 w 7327900"/>
              <a:gd name="connsiteY0" fmla="*/ 6350 h 25279"/>
              <a:gd name="connsiteX1" fmla="*/ 7321549 w 7327900"/>
              <a:gd name="connsiteY1" fmla="*/ 8889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7900" h="25279">
                <a:moveTo>
                  <a:pt x="6350" y="6350"/>
                </a:moveTo>
                <a:lnTo>
                  <a:pt x="7321549" y="8889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55039" y="5175250"/>
            <a:ext cx="7357109" cy="25279"/>
          </a:xfrm>
          <a:custGeom>
            <a:avLst/>
            <a:gdLst>
              <a:gd name="connsiteX0" fmla="*/ 6350 w 7357109"/>
              <a:gd name="connsiteY0" fmla="*/ 6350 h 25279"/>
              <a:gd name="connsiteX1" fmla="*/ 7350760 w 7357109"/>
              <a:gd name="connsiteY1" fmla="*/ 7620 h 2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57109" h="25279">
                <a:moveTo>
                  <a:pt x="6350" y="6350"/>
                </a:moveTo>
                <a:lnTo>
                  <a:pt x="7350760" y="7620"/>
                </a:lnTo>
              </a:path>
            </a:pathLst>
          </a:custGeom>
          <a:ln w="12700">
            <a:solidFill>
              <a:srgbClr val="CCE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65200" y="431800"/>
            <a:ext cx="7327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857500" algn="l"/>
              </a:tabLst>
            </a:pP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their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3300"/>
              </a:lnSpc>
              <a:tabLst>
                <a:tab pos="28575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" y="1943100"/>
            <a:ext cx="26289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e-mail</a:t>
            </a:r>
          </a:p>
          <a:p>
            <a:pPr>
              <a:lnSpc>
                <a:spcPts val="24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remote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terminal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</a:p>
          <a:p>
            <a:pPr>
              <a:lnSpc>
                <a:spcPts val="24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24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24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streaming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multimedia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remote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400"/>
              </a:lnSpc>
              <a:tabLst>
                <a:tab pos="215900" algn="l"/>
                <a:tab pos="596900" algn="l"/>
                <a:tab pos="673100" algn="l"/>
                <a:tab pos="1257300" algn="l"/>
                <a:tab pos="1384300" algn="l"/>
                <a:tab pos="19431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telephony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90900" y="1536700"/>
            <a:ext cx="138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90900" y="1943100"/>
            <a:ext cx="22479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smtp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821]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854]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2068]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959]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proprietary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RealNetworks)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NSF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proprietary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Vocaltec)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10300" y="1549400"/>
            <a:ext cx="132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Underlying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210300" y="1955800"/>
            <a:ext cx="21971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typically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C59C-263B-4EFD-B11F-1082D626B14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80200" y="2273300"/>
            <a:ext cx="304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req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00600" y="2501900"/>
            <a:ext cx="149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159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htt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985000" y="2413000"/>
            <a:ext cx="22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ue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299200" y="26162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53200" y="2730500"/>
            <a:ext cx="317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67500" y="2781300"/>
            <a:ext cx="317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5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32600" y="3695700"/>
            <a:ext cx="21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ue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540500" y="3810000"/>
            <a:ext cx="292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req</a:t>
            </a:r>
            <a:r>
              <a:rPr lang="en-US" altLang="zh-CN" sz="1599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35700" y="40005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599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731000" y="4178300"/>
            <a:ext cx="26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324600" y="4406900"/>
            <a:ext cx="24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htt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93700" y="381000"/>
            <a:ext cx="70739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30200" algn="l"/>
                <a:tab pos="12700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Web: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30200" algn="l"/>
                <a:tab pos="1270000" algn="l"/>
              </a:tabLst>
            </a:pP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http: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hypertext</a:t>
            </a:r>
          </a:p>
          <a:p>
            <a:pPr>
              <a:lnSpc>
                <a:spcPts val="3000"/>
              </a:lnSpc>
              <a:tabLst>
                <a:tab pos="330200" algn="l"/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2019300"/>
            <a:ext cx="35560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browser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“displays”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http1.0: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RFC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1945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http1.1: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RFC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2068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85100" y="4165600"/>
            <a:ext cx="7747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running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927600" y="2857500"/>
            <a:ext cx="12700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  <a:tab pos="152400" algn="l"/>
              </a:tabLst>
            </a:pP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Explorer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running</a:t>
            </a:r>
          </a:p>
          <a:p>
            <a:pPr>
              <a:lnSpc>
                <a:spcPts val="19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Navigator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235700" y="2095500"/>
            <a:ext cx="368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http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997700" y="2565400"/>
            <a:ext cx="381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215900" algn="l"/>
              </a:tabLst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nse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565900" y="4381500"/>
            <a:ext cx="223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9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Apache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Web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806-6547-46D1-8603-21D864174CF4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62475" y="3009265"/>
            <a:ext cx="4152898" cy="3172458"/>
          </a:xfrm>
          <a:custGeom>
            <a:avLst/>
            <a:gdLst>
              <a:gd name="connsiteX0" fmla="*/ 2075814 w 4152898"/>
              <a:gd name="connsiteY0" fmla="*/ 3162934 h 3172458"/>
              <a:gd name="connsiteX1" fmla="*/ 9524 w 4152898"/>
              <a:gd name="connsiteY1" fmla="*/ 3162934 h 3172458"/>
              <a:gd name="connsiteX2" fmla="*/ 9524 w 4152898"/>
              <a:gd name="connsiteY2" fmla="*/ 9524 h 3172458"/>
              <a:gd name="connsiteX3" fmla="*/ 4143374 w 4152898"/>
              <a:gd name="connsiteY3" fmla="*/ 9524 h 3172458"/>
              <a:gd name="connsiteX4" fmla="*/ 4143374 w 4152898"/>
              <a:gd name="connsiteY4" fmla="*/ 3162934 h 3172458"/>
              <a:gd name="connsiteX5" fmla="*/ 2075814 w 4152898"/>
              <a:gd name="connsiteY5" fmla="*/ 3162934 h 3172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52898" h="3172458">
                <a:moveTo>
                  <a:pt x="2075814" y="3162934"/>
                </a:moveTo>
                <a:lnTo>
                  <a:pt x="9524" y="3162934"/>
                </a:lnTo>
                <a:lnTo>
                  <a:pt x="9524" y="9524"/>
                </a:lnTo>
                <a:lnTo>
                  <a:pt x="4143374" y="9524"/>
                </a:lnTo>
                <a:lnTo>
                  <a:pt x="4143374" y="3162934"/>
                </a:lnTo>
                <a:lnTo>
                  <a:pt x="2075814" y="31629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1800" y="330200"/>
            <a:ext cx="5715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1409700"/>
            <a:ext cx="40259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http: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service: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(creates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80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(application-layer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messages)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browser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server)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86300" y="1270000"/>
            <a:ext cx="37211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“stateless”</a:t>
            </a:r>
          </a:p>
          <a:p>
            <a:pPr>
              <a:lnSpc>
                <a:spcPts val="31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maintains</a:t>
            </a:r>
          </a:p>
          <a:p>
            <a:pPr>
              <a:lnSpc>
                <a:spcPts val="25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  <a:p>
            <a:pPr>
              <a:lnSpc>
                <a:spcPts val="25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5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</a:t>
            </a:r>
          </a:p>
          <a:p>
            <a:pPr>
              <a:lnSpc>
                <a:spcPts val="20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			</a:t>
            </a:r>
            <a:r>
              <a:rPr lang="en-US" altLang="zh-CN" sz="2484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aside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maintain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“state”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complex!</a:t>
            </a:r>
          </a:p>
          <a:p>
            <a:pPr>
              <a:lnSpc>
                <a:spcPts val="34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history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(state)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maintained</a:t>
            </a:r>
          </a:p>
          <a:p>
            <a:pPr>
              <a:lnSpc>
                <a:spcPts val="34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server/client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crashes,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views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“state”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may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inconsistent,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342900" algn="l"/>
                <a:tab pos="431800" algn="l"/>
                <a:tab pos="762000" algn="l"/>
                <a:tab pos="275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reconciled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B10D-92E2-426C-9A59-E6FBD3DC0F73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39419" y="6515100"/>
            <a:ext cx="76200" cy="76200"/>
          </a:xfrm>
          <a:custGeom>
            <a:avLst/>
            <a:gdLst>
              <a:gd name="connsiteX0" fmla="*/ 38100 w 76200"/>
              <a:gd name="connsiteY0" fmla="*/ 76200 h 76200"/>
              <a:gd name="connsiteX1" fmla="*/ 0 w 76200"/>
              <a:gd name="connsiteY1" fmla="*/ 0 h 76200"/>
              <a:gd name="connsiteX2" fmla="*/ 76200 w 76200"/>
              <a:gd name="connsiteY2" fmla="*/ 0 h 76200"/>
              <a:gd name="connsiteX3" fmla="*/ 38100 w 76200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38100" y="76200"/>
                </a:moveTo>
                <a:lnTo>
                  <a:pt x="0" y="0"/>
                </a:lnTo>
                <a:lnTo>
                  <a:pt x="76200" y="0"/>
                </a:lnTo>
                <a:lnTo>
                  <a:pt x="38100" y="7620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67359" y="2095500"/>
            <a:ext cx="20320" cy="4434840"/>
          </a:xfrm>
          <a:custGeom>
            <a:avLst/>
            <a:gdLst>
              <a:gd name="connsiteX0" fmla="*/ 10159 w 20320"/>
              <a:gd name="connsiteY0" fmla="*/ 0 h 4434840"/>
              <a:gd name="connsiteX1" fmla="*/ 10159 w 20320"/>
              <a:gd name="connsiteY1" fmla="*/ 4434840 h 443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320" h="4434840">
                <a:moveTo>
                  <a:pt x="10159" y="0"/>
                </a:moveTo>
                <a:lnTo>
                  <a:pt x="10159" y="4434840"/>
                </a:lnTo>
              </a:path>
            </a:pathLst>
          </a:custGeom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7490" y="6019800"/>
            <a:ext cx="657859" cy="295909"/>
          </a:xfrm>
          <a:custGeom>
            <a:avLst/>
            <a:gdLst>
              <a:gd name="connsiteX0" fmla="*/ 328929 w 657859"/>
              <a:gd name="connsiteY0" fmla="*/ 295909 h 295909"/>
              <a:gd name="connsiteX1" fmla="*/ 0 w 657859"/>
              <a:gd name="connsiteY1" fmla="*/ 295909 h 295909"/>
              <a:gd name="connsiteX2" fmla="*/ 0 w 657859"/>
              <a:gd name="connsiteY2" fmla="*/ 0 h 295909"/>
              <a:gd name="connsiteX3" fmla="*/ 657859 w 657859"/>
              <a:gd name="connsiteY3" fmla="*/ 0 h 295909"/>
              <a:gd name="connsiteX4" fmla="*/ 657859 w 657859"/>
              <a:gd name="connsiteY4" fmla="*/ 295909 h 295909"/>
              <a:gd name="connsiteX5" fmla="*/ 328929 w 657859"/>
              <a:gd name="connsiteY5" fmla="*/ 295909 h 295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7859" h="295909">
                <a:moveTo>
                  <a:pt x="328929" y="295909"/>
                </a:moveTo>
                <a:lnTo>
                  <a:pt x="0" y="295909"/>
                </a:lnTo>
                <a:lnTo>
                  <a:pt x="0" y="0"/>
                </a:lnTo>
                <a:lnTo>
                  <a:pt x="657859" y="0"/>
                </a:lnTo>
                <a:lnTo>
                  <a:pt x="657859" y="295909"/>
                </a:lnTo>
                <a:lnTo>
                  <a:pt x="328929" y="29590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16500" y="3070860"/>
            <a:ext cx="127000" cy="102870"/>
          </a:xfrm>
          <a:custGeom>
            <a:avLst/>
            <a:gdLst>
              <a:gd name="connsiteX0" fmla="*/ 127000 w 127000"/>
              <a:gd name="connsiteY0" fmla="*/ 101600 h 102870"/>
              <a:gd name="connsiteX1" fmla="*/ 0 w 127000"/>
              <a:gd name="connsiteY1" fmla="*/ 102869 h 102870"/>
              <a:gd name="connsiteX2" fmla="*/ 48259 w 127000"/>
              <a:gd name="connsiteY2" fmla="*/ 0 h 102870"/>
              <a:gd name="connsiteX3" fmla="*/ 127000 w 127000"/>
              <a:gd name="connsiteY3" fmla="*/ 101600 h 102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02870">
                <a:moveTo>
                  <a:pt x="127000" y="101600"/>
                </a:moveTo>
                <a:lnTo>
                  <a:pt x="0" y="102869"/>
                </a:lnTo>
                <a:lnTo>
                  <a:pt x="48259" y="0"/>
                </a:lnTo>
                <a:lnTo>
                  <a:pt x="127000" y="10160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039870" y="2630170"/>
            <a:ext cx="1028700" cy="519429"/>
          </a:xfrm>
          <a:custGeom>
            <a:avLst/>
            <a:gdLst>
              <a:gd name="connsiteX0" fmla="*/ 16509 w 1028700"/>
              <a:gd name="connsiteY0" fmla="*/ 0 h 519429"/>
              <a:gd name="connsiteX1" fmla="*/ 1028700 w 1028700"/>
              <a:gd name="connsiteY1" fmla="*/ 485139 h 519429"/>
              <a:gd name="connsiteX2" fmla="*/ 1013459 w 1028700"/>
              <a:gd name="connsiteY2" fmla="*/ 519429 h 519429"/>
              <a:gd name="connsiteX3" fmla="*/ 0 w 1028700"/>
              <a:gd name="connsiteY3" fmla="*/ 34289 h 519429"/>
              <a:gd name="connsiteX4" fmla="*/ 16509 w 1028700"/>
              <a:gd name="connsiteY4" fmla="*/ 0 h 519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" h="519429">
                <a:moveTo>
                  <a:pt x="16509" y="0"/>
                </a:moveTo>
                <a:lnTo>
                  <a:pt x="1028700" y="485139"/>
                </a:lnTo>
                <a:lnTo>
                  <a:pt x="1013459" y="519429"/>
                </a:lnTo>
                <a:lnTo>
                  <a:pt x="0" y="34289"/>
                </a:lnTo>
                <a:lnTo>
                  <a:pt x="16509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62829" y="5013959"/>
            <a:ext cx="128270" cy="102870"/>
          </a:xfrm>
          <a:custGeom>
            <a:avLst/>
            <a:gdLst>
              <a:gd name="connsiteX0" fmla="*/ 128270 w 128270"/>
              <a:gd name="connsiteY0" fmla="*/ 100330 h 102870"/>
              <a:gd name="connsiteX1" fmla="*/ 0 w 128270"/>
              <a:gd name="connsiteY1" fmla="*/ 102870 h 102870"/>
              <a:gd name="connsiteX2" fmla="*/ 49529 w 128270"/>
              <a:gd name="connsiteY2" fmla="*/ 0 h 102870"/>
              <a:gd name="connsiteX3" fmla="*/ 128270 w 128270"/>
              <a:gd name="connsiteY3" fmla="*/ 100330 h 102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8270" h="102870">
                <a:moveTo>
                  <a:pt x="128270" y="100330"/>
                </a:moveTo>
                <a:lnTo>
                  <a:pt x="0" y="102870"/>
                </a:lnTo>
                <a:lnTo>
                  <a:pt x="49529" y="0"/>
                </a:lnTo>
                <a:lnTo>
                  <a:pt x="128270" y="10033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887470" y="4573270"/>
            <a:ext cx="1028700" cy="519429"/>
          </a:xfrm>
          <a:custGeom>
            <a:avLst/>
            <a:gdLst>
              <a:gd name="connsiteX0" fmla="*/ 16509 w 1028700"/>
              <a:gd name="connsiteY0" fmla="*/ 0 h 519429"/>
              <a:gd name="connsiteX1" fmla="*/ 1028700 w 1028700"/>
              <a:gd name="connsiteY1" fmla="*/ 485139 h 519429"/>
              <a:gd name="connsiteX2" fmla="*/ 1013459 w 1028700"/>
              <a:gd name="connsiteY2" fmla="*/ 519429 h 519429"/>
              <a:gd name="connsiteX3" fmla="*/ 0 w 1028700"/>
              <a:gd name="connsiteY3" fmla="*/ 35559 h 519429"/>
              <a:gd name="connsiteX4" fmla="*/ 16509 w 1028700"/>
              <a:gd name="connsiteY4" fmla="*/ 0 h 519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" h="519429">
                <a:moveTo>
                  <a:pt x="16509" y="0"/>
                </a:moveTo>
                <a:lnTo>
                  <a:pt x="1028700" y="485139"/>
                </a:lnTo>
                <a:lnTo>
                  <a:pt x="1013459" y="519429"/>
                </a:lnTo>
                <a:lnTo>
                  <a:pt x="0" y="35559"/>
                </a:lnTo>
                <a:lnTo>
                  <a:pt x="16509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30650" y="5547359"/>
            <a:ext cx="127000" cy="104140"/>
          </a:xfrm>
          <a:custGeom>
            <a:avLst/>
            <a:gdLst>
              <a:gd name="connsiteX0" fmla="*/ 0 w 127000"/>
              <a:gd name="connsiteY0" fmla="*/ 101600 h 104140"/>
              <a:gd name="connsiteX1" fmla="*/ 78740 w 127000"/>
              <a:gd name="connsiteY1" fmla="*/ 0 h 104140"/>
              <a:gd name="connsiteX2" fmla="*/ 127000 w 127000"/>
              <a:gd name="connsiteY2" fmla="*/ 104140 h 104140"/>
              <a:gd name="connsiteX3" fmla="*/ 0 w 127000"/>
              <a:gd name="connsiteY3" fmla="*/ 101600 h 104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04140">
                <a:moveTo>
                  <a:pt x="0" y="101600"/>
                </a:moveTo>
                <a:lnTo>
                  <a:pt x="78740" y="0"/>
                </a:lnTo>
                <a:lnTo>
                  <a:pt x="127000" y="104140"/>
                </a:lnTo>
                <a:lnTo>
                  <a:pt x="0" y="10160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04309" y="5107940"/>
            <a:ext cx="1036320" cy="518159"/>
          </a:xfrm>
          <a:custGeom>
            <a:avLst/>
            <a:gdLst>
              <a:gd name="connsiteX0" fmla="*/ 1036320 w 1036320"/>
              <a:gd name="connsiteY0" fmla="*/ 34289 h 518159"/>
              <a:gd name="connsiteX1" fmla="*/ 16510 w 1036320"/>
              <a:gd name="connsiteY1" fmla="*/ 518159 h 518159"/>
              <a:gd name="connsiteX2" fmla="*/ 0 w 1036320"/>
              <a:gd name="connsiteY2" fmla="*/ 483869 h 518159"/>
              <a:gd name="connsiteX3" fmla="*/ 1019810 w 1036320"/>
              <a:gd name="connsiteY3" fmla="*/ 0 h 518159"/>
              <a:gd name="connsiteX4" fmla="*/ 1036320 w 1036320"/>
              <a:gd name="connsiteY4" fmla="*/ 34289 h 51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6320" h="518159">
                <a:moveTo>
                  <a:pt x="1036320" y="34289"/>
                </a:moveTo>
                <a:lnTo>
                  <a:pt x="16510" y="518159"/>
                </a:lnTo>
                <a:lnTo>
                  <a:pt x="0" y="483869"/>
                </a:lnTo>
                <a:lnTo>
                  <a:pt x="1019810" y="0"/>
                </a:lnTo>
                <a:lnTo>
                  <a:pt x="1036320" y="3428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017009" y="3585209"/>
            <a:ext cx="127000" cy="102870"/>
          </a:xfrm>
          <a:custGeom>
            <a:avLst/>
            <a:gdLst>
              <a:gd name="connsiteX0" fmla="*/ 0 w 127000"/>
              <a:gd name="connsiteY0" fmla="*/ 100330 h 102870"/>
              <a:gd name="connsiteX1" fmla="*/ 78740 w 127000"/>
              <a:gd name="connsiteY1" fmla="*/ 0 h 102870"/>
              <a:gd name="connsiteX2" fmla="*/ 127000 w 127000"/>
              <a:gd name="connsiteY2" fmla="*/ 102870 h 102870"/>
              <a:gd name="connsiteX3" fmla="*/ 0 w 127000"/>
              <a:gd name="connsiteY3" fmla="*/ 100330 h 102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02870">
                <a:moveTo>
                  <a:pt x="0" y="100330"/>
                </a:moveTo>
                <a:lnTo>
                  <a:pt x="78740" y="0"/>
                </a:lnTo>
                <a:lnTo>
                  <a:pt x="127000" y="102870"/>
                </a:lnTo>
                <a:lnTo>
                  <a:pt x="0" y="10033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090670" y="3144520"/>
            <a:ext cx="1036320" cy="519429"/>
          </a:xfrm>
          <a:custGeom>
            <a:avLst/>
            <a:gdLst>
              <a:gd name="connsiteX0" fmla="*/ 1036320 w 1036320"/>
              <a:gd name="connsiteY0" fmla="*/ 35559 h 519429"/>
              <a:gd name="connsiteX1" fmla="*/ 16509 w 1036320"/>
              <a:gd name="connsiteY1" fmla="*/ 519429 h 519429"/>
              <a:gd name="connsiteX2" fmla="*/ 0 w 1036320"/>
              <a:gd name="connsiteY2" fmla="*/ 485139 h 519429"/>
              <a:gd name="connsiteX3" fmla="*/ 1018539 w 1036320"/>
              <a:gd name="connsiteY3" fmla="*/ 0 h 519429"/>
              <a:gd name="connsiteX4" fmla="*/ 1036320 w 1036320"/>
              <a:gd name="connsiteY4" fmla="*/ 35559 h 519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6320" h="519429">
                <a:moveTo>
                  <a:pt x="1036320" y="35559"/>
                </a:moveTo>
                <a:lnTo>
                  <a:pt x="16509" y="519429"/>
                </a:lnTo>
                <a:lnTo>
                  <a:pt x="0" y="485139"/>
                </a:lnTo>
                <a:lnTo>
                  <a:pt x="1018539" y="0"/>
                </a:lnTo>
                <a:lnTo>
                  <a:pt x="1036320" y="3555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9900" y="2578100"/>
            <a:ext cx="35433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4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(process)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www.</a:t>
            </a:r>
          </a:p>
          <a:p>
            <a:pPr>
              <a:lnSpc>
                <a:spcPts val="24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School.edu.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80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24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default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  <a:tab pos="4826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4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(containing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URL)</a:t>
            </a:r>
          </a:p>
          <a:p>
            <a:pPr>
              <a:lnSpc>
                <a:spcPts val="2400"/>
              </a:lnSpc>
              <a:tabLst>
                <a:tab pos="3302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13300" y="2603500"/>
            <a:ext cx="40513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1b.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www.</a:t>
            </a:r>
          </a:p>
          <a:p>
            <a:pPr>
              <a:lnSpc>
                <a:spcPts val="24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School.edu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waiting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4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80.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000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accepts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”</a:t>
            </a:r>
          </a:p>
          <a:p>
            <a:pPr>
              <a:lnSpc>
                <a:spcPts val="24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notifying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3.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4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4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28600" y="5397500"/>
            <a:ext cx="86106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914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(Department/home.index),</a:t>
            </a:r>
          </a:p>
          <a:p>
            <a:pPr>
              <a:lnSpc>
                <a:spcPts val="2400"/>
              </a:lnSpc>
              <a:tabLst>
                <a:tab pos="4914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3200"/>
              </a:lnSpc>
              <a:tabLst>
                <a:tab pos="4914900" algn="l"/>
              </a:tabLst>
            </a:pP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22300" y="342900"/>
            <a:ext cx="81534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Suppose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URL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www.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School.edu/</a:t>
            </a:r>
          </a:p>
          <a:p>
            <a:pPr>
              <a:lnSpc>
                <a:spcPts val="12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(contains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text,</a:t>
            </a:r>
          </a:p>
          <a:p>
            <a:pPr>
              <a:lnSpc>
                <a:spcPts val="21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references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10</a:t>
            </a:r>
          </a:p>
          <a:p>
            <a:pPr>
              <a:lnSpc>
                <a:spcPts val="21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jpeg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images)</a:t>
            </a:r>
          </a:p>
          <a:p>
            <a:pPr>
              <a:lnSpc>
                <a:spcPts val="2800"/>
              </a:lnSpc>
              <a:tabLst>
                <a:tab pos="2540000" algn="l"/>
                <a:tab pos="6502400" algn="l"/>
                <a:tab pos="6616700" algn="l"/>
                <a:tab pos="6705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1a</a:t>
            </a:r>
            <a:r>
              <a:rPr lang="en-US" altLang="zh-CN" sz="20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initiates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7386-D96F-485B-A0FE-B0714E46FB2E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6730" y="3658870"/>
            <a:ext cx="76200" cy="74929"/>
          </a:xfrm>
          <a:custGeom>
            <a:avLst/>
            <a:gdLst>
              <a:gd name="connsiteX0" fmla="*/ 38100 w 76200"/>
              <a:gd name="connsiteY0" fmla="*/ 74929 h 74929"/>
              <a:gd name="connsiteX1" fmla="*/ 0 w 76200"/>
              <a:gd name="connsiteY1" fmla="*/ 0 h 74929"/>
              <a:gd name="connsiteX2" fmla="*/ 76200 w 76200"/>
              <a:gd name="connsiteY2" fmla="*/ 0 h 74929"/>
              <a:gd name="connsiteX3" fmla="*/ 38100 w 76200"/>
              <a:gd name="connsiteY3" fmla="*/ 7492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4929">
                <a:moveTo>
                  <a:pt x="38100" y="74929"/>
                </a:moveTo>
                <a:lnTo>
                  <a:pt x="0" y="0"/>
                </a:lnTo>
                <a:lnTo>
                  <a:pt x="76200" y="0"/>
                </a:lnTo>
                <a:lnTo>
                  <a:pt x="38100" y="7492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3400" y="1162050"/>
            <a:ext cx="20319" cy="2510790"/>
          </a:xfrm>
          <a:custGeom>
            <a:avLst/>
            <a:gdLst>
              <a:gd name="connsiteX0" fmla="*/ 10159 w 20319"/>
              <a:gd name="connsiteY0" fmla="*/ 0 h 2510790"/>
              <a:gd name="connsiteX1" fmla="*/ 10159 w 20319"/>
              <a:gd name="connsiteY1" fmla="*/ 2510790 h 25107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319" h="2510790">
                <a:moveTo>
                  <a:pt x="10159" y="0"/>
                </a:moveTo>
                <a:lnTo>
                  <a:pt x="10159" y="2510790"/>
                </a:lnTo>
              </a:path>
            </a:pathLst>
          </a:custGeom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00300" y="355600"/>
            <a:ext cx="4330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(cont.)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1752600"/>
            <a:ext cx="36830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</a:p>
          <a:p>
            <a:pPr>
              <a:lnSpc>
                <a:spcPts val="2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  <a:p>
            <a:pPr>
              <a:lnSpc>
                <a:spcPts val="26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html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file,</a:t>
            </a:r>
          </a:p>
          <a:p>
            <a:pPr>
              <a:lnSpc>
                <a:spcPts val="2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displays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html.</a:t>
            </a:r>
          </a:p>
          <a:p>
            <a:pPr>
              <a:lnSpc>
                <a:spcPts val="2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html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finds</a:t>
            </a:r>
          </a:p>
          <a:p>
            <a:pPr>
              <a:lnSpc>
                <a:spcPts val="2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referenced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jpeg</a:t>
            </a:r>
          </a:p>
          <a:p>
            <a:pPr>
              <a:lnSpc>
                <a:spcPts val="2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6.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Steps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1-5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76200" algn="l"/>
                <a:tab pos="3302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jpeg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89500" y="1397000"/>
            <a:ext cx="3467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" y="3733800"/>
            <a:ext cx="68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442-E95D-4DB9-A9D3-00661210C07F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" y="228600"/>
            <a:ext cx="8267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Non-persistent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persistent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connections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508500" y="1143000"/>
            <a:ext cx="3530600" cy="384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Persistent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HTTP/1.1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server,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request,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responds,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new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request,..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referenced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HTML.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9400" y="1231900"/>
            <a:ext cx="40767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Non-persistent</a:t>
            </a:r>
          </a:p>
          <a:p>
            <a:pPr>
              <a:lnSpc>
                <a:spcPts val="34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HTTP/1.0</a:t>
            </a:r>
          </a:p>
          <a:p>
            <a:pPr>
              <a:lnSpc>
                <a:spcPts val="34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request,</a:t>
            </a:r>
          </a:p>
          <a:p>
            <a:pPr>
              <a:lnSpc>
                <a:spcPts val="28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responds,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closes</a:t>
            </a:r>
          </a:p>
          <a:p>
            <a:pPr>
              <a:lnSpc>
                <a:spcPts val="28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34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28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suffers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slow</a:t>
            </a:r>
          </a:p>
          <a:p>
            <a:pPr>
              <a:lnSpc>
                <a:spcPts val="2800"/>
              </a:lnSpc>
              <a:tabLst>
                <a:tab pos="3048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04800" algn="l"/>
                <a:tab pos="635000" algn="l"/>
              </a:tabLst>
            </a:pP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1.0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browsers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use</a:t>
            </a:r>
          </a:p>
          <a:p>
            <a:pPr>
              <a:lnSpc>
                <a:spcPts val="2800"/>
              </a:lnSpc>
              <a:tabLst>
                <a:tab pos="304800" algn="l"/>
                <a:tab pos="635000" algn="l"/>
              </a:tabLst>
            </a:pP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parallel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connections.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C9A6-AE75-49E2-9FE7-2E616F7C2E1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79089" y="3515359"/>
            <a:ext cx="83820" cy="72390"/>
          </a:xfrm>
          <a:custGeom>
            <a:avLst/>
            <a:gdLst>
              <a:gd name="connsiteX0" fmla="*/ 83820 w 83820"/>
              <a:gd name="connsiteY0" fmla="*/ 57150 h 72390"/>
              <a:gd name="connsiteX1" fmla="*/ 0 w 83820"/>
              <a:gd name="connsiteY1" fmla="*/ 72390 h 72390"/>
              <a:gd name="connsiteX2" fmla="*/ 20320 w 83820"/>
              <a:gd name="connsiteY2" fmla="*/ 0 h 72390"/>
              <a:gd name="connsiteX3" fmla="*/ 83820 w 83820"/>
              <a:gd name="connsiteY3" fmla="*/ 57150 h 72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3820" h="72390">
                <a:moveTo>
                  <a:pt x="83820" y="57150"/>
                </a:moveTo>
                <a:lnTo>
                  <a:pt x="0" y="72390"/>
                </a:lnTo>
                <a:lnTo>
                  <a:pt x="20320" y="0"/>
                </a:lnTo>
                <a:lnTo>
                  <a:pt x="83820" y="5715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35810" y="3305809"/>
            <a:ext cx="871219" cy="259080"/>
          </a:xfrm>
          <a:custGeom>
            <a:avLst/>
            <a:gdLst>
              <a:gd name="connsiteX0" fmla="*/ 5079 w 871219"/>
              <a:gd name="connsiteY0" fmla="*/ 0 h 259080"/>
              <a:gd name="connsiteX1" fmla="*/ 871219 w 871219"/>
              <a:gd name="connsiteY1" fmla="*/ 240030 h 259080"/>
              <a:gd name="connsiteX2" fmla="*/ 866139 w 871219"/>
              <a:gd name="connsiteY2" fmla="*/ 259080 h 259080"/>
              <a:gd name="connsiteX3" fmla="*/ 0 w 871219"/>
              <a:gd name="connsiteY3" fmla="*/ 19050 h 259080"/>
              <a:gd name="connsiteX4" fmla="*/ 5079 w 871219"/>
              <a:gd name="connsiteY4" fmla="*/ 0 h 259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1219" h="259080">
                <a:moveTo>
                  <a:pt x="5079" y="0"/>
                </a:moveTo>
                <a:lnTo>
                  <a:pt x="871219" y="240030"/>
                </a:lnTo>
                <a:lnTo>
                  <a:pt x="866139" y="259080"/>
                </a:lnTo>
                <a:lnTo>
                  <a:pt x="0" y="19050"/>
                </a:lnTo>
                <a:lnTo>
                  <a:pt x="5079" y="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33065" y="3743325"/>
            <a:ext cx="257808" cy="1085848"/>
          </a:xfrm>
          <a:custGeom>
            <a:avLst/>
            <a:gdLst>
              <a:gd name="connsiteX0" fmla="*/ 203834 w 257808"/>
              <a:gd name="connsiteY0" fmla="*/ 15874 h 1085848"/>
              <a:gd name="connsiteX1" fmla="*/ 9524 w 257808"/>
              <a:gd name="connsiteY1" fmla="*/ 9524 h 1085848"/>
              <a:gd name="connsiteX2" fmla="*/ 9524 w 257808"/>
              <a:gd name="connsiteY2" fmla="*/ 1076324 h 1085848"/>
              <a:gd name="connsiteX3" fmla="*/ 248284 w 257808"/>
              <a:gd name="connsiteY3" fmla="*/ 1068704 h 1085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7808" h="1085848">
                <a:moveTo>
                  <a:pt x="203834" y="15874"/>
                </a:moveTo>
                <a:lnTo>
                  <a:pt x="9524" y="9524"/>
                </a:lnTo>
                <a:lnTo>
                  <a:pt x="9524" y="1076324"/>
                </a:lnTo>
                <a:lnTo>
                  <a:pt x="248284" y="1068704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03550" y="5306059"/>
            <a:ext cx="82550" cy="72390"/>
          </a:xfrm>
          <a:custGeom>
            <a:avLst/>
            <a:gdLst>
              <a:gd name="connsiteX0" fmla="*/ 82550 w 82550"/>
              <a:gd name="connsiteY0" fmla="*/ 15240 h 72390"/>
              <a:gd name="connsiteX1" fmla="*/ 20320 w 82550"/>
              <a:gd name="connsiteY1" fmla="*/ 72390 h 72390"/>
              <a:gd name="connsiteX2" fmla="*/ 0 w 82550"/>
              <a:gd name="connsiteY2" fmla="*/ 0 h 72390"/>
              <a:gd name="connsiteX3" fmla="*/ 82550 w 82550"/>
              <a:gd name="connsiteY3" fmla="*/ 15240 h 72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2550" h="72390">
                <a:moveTo>
                  <a:pt x="82550" y="15240"/>
                </a:moveTo>
                <a:lnTo>
                  <a:pt x="20320" y="72390"/>
                </a:lnTo>
                <a:lnTo>
                  <a:pt x="0" y="0"/>
                </a:lnTo>
                <a:lnTo>
                  <a:pt x="82550" y="1524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60270" y="5328920"/>
            <a:ext cx="869949" cy="264159"/>
          </a:xfrm>
          <a:custGeom>
            <a:avLst/>
            <a:gdLst>
              <a:gd name="connsiteX0" fmla="*/ 0 w 869949"/>
              <a:gd name="connsiteY0" fmla="*/ 246379 h 264159"/>
              <a:gd name="connsiteX1" fmla="*/ 864869 w 869949"/>
              <a:gd name="connsiteY1" fmla="*/ 0 h 264159"/>
              <a:gd name="connsiteX2" fmla="*/ 869950 w 869949"/>
              <a:gd name="connsiteY2" fmla="*/ 17779 h 264159"/>
              <a:gd name="connsiteX3" fmla="*/ 3809 w 869949"/>
              <a:gd name="connsiteY3" fmla="*/ 264159 h 264159"/>
              <a:gd name="connsiteX4" fmla="*/ 0 w 869949"/>
              <a:gd name="connsiteY4" fmla="*/ 246379 h 264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9949" h="264159">
                <a:moveTo>
                  <a:pt x="0" y="246379"/>
                </a:moveTo>
                <a:lnTo>
                  <a:pt x="864869" y="0"/>
                </a:lnTo>
                <a:lnTo>
                  <a:pt x="869950" y="17779"/>
                </a:lnTo>
                <a:lnTo>
                  <a:pt x="3809" y="264159"/>
                </a:lnTo>
                <a:lnTo>
                  <a:pt x="0" y="246379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9900" y="3543300"/>
            <a:ext cx="4724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/somedir/page.html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HTTP/1.0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User-agent: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Mozilla/4.0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5156200"/>
            <a:ext cx="3556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(extra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carriage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return,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feed)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71500" y="444500"/>
            <a:ext cx="77089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32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,</a:t>
            </a:r>
          </a:p>
          <a:p>
            <a:pPr>
              <a:lnSpc>
                <a:spcPts val="38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46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message:</a:t>
            </a:r>
          </a:p>
          <a:p>
            <a:pPr>
              <a:lnSpc>
                <a:spcPts val="40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ASCII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(human-readable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format)</a:t>
            </a:r>
          </a:p>
          <a:p>
            <a:pPr>
              <a:lnSpc>
                <a:spcPts val="3300"/>
              </a:lnSpc>
              <a:tabLst>
                <a:tab pos="203200" algn="l"/>
                <a:tab pos="533400" algn="l"/>
                <a:tab pos="660400" algn="l"/>
                <a:tab pos="7747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7800" y="3492500"/>
            <a:ext cx="2298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(GET,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POST,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HEAD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commands)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993900" y="4165600"/>
            <a:ext cx="6959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048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text/html,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image/gif,image/jpeg</a:t>
            </a:r>
          </a:p>
          <a:p>
            <a:pPr>
              <a:lnSpc>
                <a:spcPts val="2400"/>
              </a:lnSpc>
              <a:tabLst>
                <a:tab pos="304800" algn="l"/>
                <a:tab pos="10160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Accept-language:en</a:t>
            </a:r>
          </a:p>
          <a:p>
            <a:pPr>
              <a:lnSpc>
                <a:spcPts val="1400"/>
              </a:lnSpc>
              <a:tabLst>
                <a:tab pos="3048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9900" y="5308600"/>
            <a:ext cx="2032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65100" algn="l"/>
                <a:tab pos="330200" algn="l"/>
                <a:tab pos="4699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Carriage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return,</a:t>
            </a:r>
          </a:p>
          <a:p>
            <a:pPr>
              <a:lnSpc>
                <a:spcPts val="2400"/>
              </a:lnSpc>
              <a:tabLst>
                <a:tab pos="165100" algn="l"/>
                <a:tab pos="330200" algn="l"/>
                <a:tab pos="4699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feed</a:t>
            </a:r>
          </a:p>
          <a:p>
            <a:pPr>
              <a:lnSpc>
                <a:spcPts val="2400"/>
              </a:lnSpc>
              <a:tabLst>
                <a:tab pos="165100" algn="l"/>
                <a:tab pos="3302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indicates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end</a:t>
            </a:r>
          </a:p>
          <a:p>
            <a:pPr>
              <a:lnSpc>
                <a:spcPts val="2400"/>
              </a:lnSpc>
              <a:tabLst>
                <a:tab pos="165100" algn="l"/>
                <a:tab pos="330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EE4-755C-44A0-B849-D7C98544718D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38300"/>
            <a:ext cx="7543800" cy="379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457200"/>
            <a:ext cx="7277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general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32F-A742-4D56-AC1C-32475BFFC98C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27500" y="1676400"/>
            <a:ext cx="2476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50900" y="3073400"/>
            <a:ext cx="716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Conceptual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aspects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81100" y="3479800"/>
            <a:ext cx="5054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3949700"/>
            <a:ext cx="4076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paradigm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models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4876800"/>
            <a:ext cx="3530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0" y="5346700"/>
            <a:ext cx="431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0900" y="5816600"/>
            <a:ext cx="1701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E6A-7A1F-4C82-B7DA-3553F70C9D4B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36900" y="2115820"/>
            <a:ext cx="82550" cy="72389"/>
          </a:xfrm>
          <a:custGeom>
            <a:avLst/>
            <a:gdLst>
              <a:gd name="connsiteX0" fmla="*/ 82550 w 82550"/>
              <a:gd name="connsiteY0" fmla="*/ 55879 h 72389"/>
              <a:gd name="connsiteX1" fmla="*/ 0 w 82550"/>
              <a:gd name="connsiteY1" fmla="*/ 72389 h 72389"/>
              <a:gd name="connsiteX2" fmla="*/ 20320 w 82550"/>
              <a:gd name="connsiteY2" fmla="*/ 0 h 72389"/>
              <a:gd name="connsiteX3" fmla="*/ 82550 w 82550"/>
              <a:gd name="connsiteY3" fmla="*/ 55879 h 72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2550" h="72389">
                <a:moveTo>
                  <a:pt x="82550" y="55879"/>
                </a:moveTo>
                <a:lnTo>
                  <a:pt x="0" y="72389"/>
                </a:lnTo>
                <a:lnTo>
                  <a:pt x="20320" y="0"/>
                </a:lnTo>
                <a:lnTo>
                  <a:pt x="82550" y="55879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92350" y="1905000"/>
            <a:ext cx="871219" cy="259079"/>
          </a:xfrm>
          <a:custGeom>
            <a:avLst/>
            <a:gdLst>
              <a:gd name="connsiteX0" fmla="*/ 5079 w 871219"/>
              <a:gd name="connsiteY0" fmla="*/ 0 h 259079"/>
              <a:gd name="connsiteX1" fmla="*/ 871220 w 871219"/>
              <a:gd name="connsiteY1" fmla="*/ 241300 h 259079"/>
              <a:gd name="connsiteX2" fmla="*/ 866139 w 871219"/>
              <a:gd name="connsiteY2" fmla="*/ 259079 h 259079"/>
              <a:gd name="connsiteX3" fmla="*/ 0 w 871219"/>
              <a:gd name="connsiteY3" fmla="*/ 19050 h 259079"/>
              <a:gd name="connsiteX4" fmla="*/ 5079 w 871219"/>
              <a:gd name="connsiteY4" fmla="*/ 0 h 259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1219" h="259079">
                <a:moveTo>
                  <a:pt x="5079" y="0"/>
                </a:moveTo>
                <a:lnTo>
                  <a:pt x="871220" y="241300"/>
                </a:lnTo>
                <a:lnTo>
                  <a:pt x="866139" y="259079"/>
                </a:lnTo>
                <a:lnTo>
                  <a:pt x="0" y="19050"/>
                </a:lnTo>
                <a:lnTo>
                  <a:pt x="5079" y="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86735" y="2267585"/>
            <a:ext cx="275588" cy="1656078"/>
          </a:xfrm>
          <a:custGeom>
            <a:avLst/>
            <a:gdLst>
              <a:gd name="connsiteX0" fmla="*/ 217804 w 275588"/>
              <a:gd name="connsiteY0" fmla="*/ 19684 h 1656078"/>
              <a:gd name="connsiteX1" fmla="*/ 9524 w 275588"/>
              <a:gd name="connsiteY1" fmla="*/ 9524 h 1656078"/>
              <a:gd name="connsiteX2" fmla="*/ 9524 w 275588"/>
              <a:gd name="connsiteY2" fmla="*/ 1646554 h 1656078"/>
              <a:gd name="connsiteX3" fmla="*/ 266064 w 275588"/>
              <a:gd name="connsiteY3" fmla="*/ 1644014 h 1656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5588" h="1656078">
                <a:moveTo>
                  <a:pt x="217804" y="19684"/>
                </a:moveTo>
                <a:lnTo>
                  <a:pt x="9524" y="9524"/>
                </a:lnTo>
                <a:lnTo>
                  <a:pt x="9524" y="1646554"/>
                </a:lnTo>
                <a:lnTo>
                  <a:pt x="266064" y="1644014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31489" y="4362450"/>
            <a:ext cx="83820" cy="73660"/>
          </a:xfrm>
          <a:custGeom>
            <a:avLst/>
            <a:gdLst>
              <a:gd name="connsiteX0" fmla="*/ 83820 w 83820"/>
              <a:gd name="connsiteY0" fmla="*/ 15240 h 73660"/>
              <a:gd name="connsiteX1" fmla="*/ 20320 w 83820"/>
              <a:gd name="connsiteY1" fmla="*/ 73659 h 73660"/>
              <a:gd name="connsiteX2" fmla="*/ 0 w 83820"/>
              <a:gd name="connsiteY2" fmla="*/ 0 h 73660"/>
              <a:gd name="connsiteX3" fmla="*/ 83820 w 83820"/>
              <a:gd name="connsiteY3" fmla="*/ 15240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3820" h="73660">
                <a:moveTo>
                  <a:pt x="83820" y="15240"/>
                </a:moveTo>
                <a:lnTo>
                  <a:pt x="20320" y="73659"/>
                </a:lnTo>
                <a:lnTo>
                  <a:pt x="0" y="0"/>
                </a:lnTo>
                <a:lnTo>
                  <a:pt x="83820" y="1524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88210" y="4385309"/>
            <a:ext cx="871219" cy="265429"/>
          </a:xfrm>
          <a:custGeom>
            <a:avLst/>
            <a:gdLst>
              <a:gd name="connsiteX0" fmla="*/ 0 w 871219"/>
              <a:gd name="connsiteY0" fmla="*/ 247650 h 265429"/>
              <a:gd name="connsiteX1" fmla="*/ 866139 w 871219"/>
              <a:gd name="connsiteY1" fmla="*/ 0 h 265429"/>
              <a:gd name="connsiteX2" fmla="*/ 871219 w 871219"/>
              <a:gd name="connsiteY2" fmla="*/ 19050 h 265429"/>
              <a:gd name="connsiteX3" fmla="*/ 5079 w 871219"/>
              <a:gd name="connsiteY3" fmla="*/ 265430 h 265429"/>
              <a:gd name="connsiteX4" fmla="*/ 0 w 871219"/>
              <a:gd name="connsiteY4" fmla="*/ 247650 h 265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1219" h="265429">
                <a:moveTo>
                  <a:pt x="0" y="247650"/>
                </a:moveTo>
                <a:lnTo>
                  <a:pt x="866139" y="0"/>
                </a:lnTo>
                <a:lnTo>
                  <a:pt x="871219" y="19050"/>
                </a:lnTo>
                <a:lnTo>
                  <a:pt x="5079" y="265430"/>
                </a:lnTo>
                <a:lnTo>
                  <a:pt x="0" y="247650"/>
                </a:lnTo>
              </a:path>
            </a:pathLst>
          </a:custGeom>
          <a:solidFill>
            <a:srgbClr val="FF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3900" y="2159000"/>
            <a:ext cx="54737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HTTP/1.0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OK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Thu,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06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Aug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1998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12:00:15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GMT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Apache/1.3.0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(Unix)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Last-Modified: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Mon,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Jun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1998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…...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Content-Length: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6821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text/html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...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469900"/>
            <a:ext cx="69977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889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" algn="l"/>
                <a:tab pos="1905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</a:t>
            </a:r>
          </a:p>
          <a:p>
            <a:pPr>
              <a:lnSpc>
                <a:spcPts val="2300"/>
              </a:lnSpc>
              <a:tabLst>
                <a:tab pos="889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(protocol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7400" y="2184400"/>
            <a:ext cx="21717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code</a:t>
            </a:r>
          </a:p>
          <a:p>
            <a:pPr>
              <a:lnSpc>
                <a:spcPts val="24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phrase)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header</a:t>
            </a:r>
          </a:p>
          <a:p>
            <a:pPr>
              <a:lnSpc>
                <a:spcPts val="23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e.g.,</a:t>
            </a:r>
          </a:p>
          <a:p>
            <a:pPr>
              <a:lnSpc>
                <a:spcPts val="23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requested</a:t>
            </a:r>
          </a:p>
          <a:p>
            <a:pPr>
              <a:lnSpc>
                <a:spcPts val="2400"/>
              </a:lnSpc>
              <a:tabLst>
                <a:tab pos="63500" algn="l"/>
                <a:tab pos="101600" algn="l"/>
                <a:tab pos="177800" algn="l"/>
                <a:tab pos="228600" algn="l"/>
                <a:tab pos="1270000" algn="l"/>
                <a:tab pos="1574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html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1CB-47A2-47BC-8677-94B77AAA63C3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00200" y="355600"/>
            <a:ext cx="5930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codes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22300" y="2032000"/>
            <a:ext cx="1028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2413000"/>
            <a:ext cx="6731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succeeded,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58900" y="27559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162300"/>
            <a:ext cx="330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Permanently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3556000"/>
            <a:ext cx="7200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moved,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specified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58900" y="3898900"/>
            <a:ext cx="467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(Location:)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2300" y="4305300"/>
            <a:ext cx="234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400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79500" y="4686300"/>
            <a:ext cx="651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understood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2300" y="5118100"/>
            <a:ext cx="200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404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Found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5499100"/>
            <a:ext cx="6845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document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22300" y="5930900"/>
            <a:ext cx="454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505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Version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Supported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1041400"/>
            <a:ext cx="74549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server-&gt;client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message.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codes: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9594-3B7C-4D5E-BAE5-4184E2A40897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20185" y="2152015"/>
            <a:ext cx="266698" cy="1200148"/>
          </a:xfrm>
          <a:custGeom>
            <a:avLst/>
            <a:gdLst>
              <a:gd name="connsiteX0" fmla="*/ 211454 w 266698"/>
              <a:gd name="connsiteY0" fmla="*/ 17144 h 1200148"/>
              <a:gd name="connsiteX1" fmla="*/ 9524 w 266698"/>
              <a:gd name="connsiteY1" fmla="*/ 9524 h 1200148"/>
              <a:gd name="connsiteX2" fmla="*/ 9524 w 266698"/>
              <a:gd name="connsiteY2" fmla="*/ 1190624 h 1200148"/>
              <a:gd name="connsiteX3" fmla="*/ 257174 w 266698"/>
              <a:gd name="connsiteY3" fmla="*/ 1189354 h 1200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698" h="1200148">
                <a:moveTo>
                  <a:pt x="211454" y="17144"/>
                </a:moveTo>
                <a:lnTo>
                  <a:pt x="9524" y="9524"/>
                </a:lnTo>
                <a:lnTo>
                  <a:pt x="9524" y="1190624"/>
                </a:lnTo>
                <a:lnTo>
                  <a:pt x="257174" y="1189354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19015" y="4057015"/>
            <a:ext cx="276858" cy="1210308"/>
          </a:xfrm>
          <a:custGeom>
            <a:avLst/>
            <a:gdLst>
              <a:gd name="connsiteX0" fmla="*/ 219074 w 276858"/>
              <a:gd name="connsiteY0" fmla="*/ 17143 h 1210308"/>
              <a:gd name="connsiteX1" fmla="*/ 9524 w 276858"/>
              <a:gd name="connsiteY1" fmla="*/ 9524 h 1210308"/>
              <a:gd name="connsiteX2" fmla="*/ 9524 w 276858"/>
              <a:gd name="connsiteY2" fmla="*/ 1200784 h 1210308"/>
              <a:gd name="connsiteX3" fmla="*/ 267334 w 276858"/>
              <a:gd name="connsiteY3" fmla="*/ 1198243 h 1210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6858" h="1210308">
                <a:moveTo>
                  <a:pt x="219074" y="17143"/>
                </a:moveTo>
                <a:lnTo>
                  <a:pt x="9524" y="9524"/>
                </a:lnTo>
                <a:lnTo>
                  <a:pt x="9524" y="1200784"/>
                </a:lnTo>
                <a:lnTo>
                  <a:pt x="267334" y="1198243"/>
                </a:ln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2700" y="304800"/>
            <a:ext cx="6616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Trying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out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(client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side)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95700" y="850900"/>
            <a:ext cx="1778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yourself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1638300"/>
            <a:ext cx="6261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your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favorite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35400" y="2222500"/>
            <a:ext cx="377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35400" y="2768600"/>
            <a:ext cx="259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Anything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35400" y="3048000"/>
            <a:ext cx="3390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www.eurecom.fr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1300" y="2438400"/>
            <a:ext cx="880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www.eurecom.fr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(default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www.eurecom.fr.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44500" y="3594100"/>
            <a:ext cx="476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5100" y="4165600"/>
            <a:ext cx="8001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/~ross/index.html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HTTP/1.0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(hit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carriage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826000" y="4445000"/>
            <a:ext cx="265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twice),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26000" y="4724400"/>
            <a:ext cx="3175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minimal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(but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complete)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44500" y="5511800"/>
            <a:ext cx="779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3.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Look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server!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2C67-F04C-4D9B-A275-56EAEF3E42FB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026400" y="2325370"/>
            <a:ext cx="78740" cy="74929"/>
          </a:xfrm>
          <a:custGeom>
            <a:avLst/>
            <a:gdLst>
              <a:gd name="connsiteX0" fmla="*/ 78740 w 78740"/>
              <a:gd name="connsiteY0" fmla="*/ 45719 h 74929"/>
              <a:gd name="connsiteX1" fmla="*/ 0 w 78740"/>
              <a:gd name="connsiteY1" fmla="*/ 74929 h 74929"/>
              <a:gd name="connsiteX2" fmla="*/ 8890 w 78740"/>
              <a:gd name="connsiteY2" fmla="*/ 0 h 74929"/>
              <a:gd name="connsiteX3" fmla="*/ 78740 w 78740"/>
              <a:gd name="connsiteY3" fmla="*/ 4571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78740" y="45719"/>
                </a:moveTo>
                <a:lnTo>
                  <a:pt x="0" y="74929"/>
                </a:lnTo>
                <a:lnTo>
                  <a:pt x="8890" y="0"/>
                </a:lnTo>
                <a:lnTo>
                  <a:pt x="78740" y="4571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99329" y="1981200"/>
            <a:ext cx="3247390" cy="392429"/>
          </a:xfrm>
          <a:custGeom>
            <a:avLst/>
            <a:gdLst>
              <a:gd name="connsiteX0" fmla="*/ 2540 w 3247390"/>
              <a:gd name="connsiteY0" fmla="*/ 0 h 392429"/>
              <a:gd name="connsiteX1" fmla="*/ 3247389 w 3247390"/>
              <a:gd name="connsiteY1" fmla="*/ 373379 h 392429"/>
              <a:gd name="connsiteX2" fmla="*/ 3244850 w 3247390"/>
              <a:gd name="connsiteY2" fmla="*/ 392429 h 392429"/>
              <a:gd name="connsiteX3" fmla="*/ 0 w 3247390"/>
              <a:gd name="connsiteY3" fmla="*/ 19050 h 392429"/>
              <a:gd name="connsiteX4" fmla="*/ 2540 w 3247390"/>
              <a:gd name="connsiteY4" fmla="*/ 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29">
                <a:moveTo>
                  <a:pt x="2540" y="0"/>
                </a:moveTo>
                <a:lnTo>
                  <a:pt x="3247389" y="373379"/>
                </a:lnTo>
                <a:lnTo>
                  <a:pt x="3244850" y="392429"/>
                </a:lnTo>
                <a:lnTo>
                  <a:pt x="0" y="19050"/>
                </a:lnTo>
                <a:lnTo>
                  <a:pt x="254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72939" y="1826260"/>
            <a:ext cx="855980" cy="35559"/>
          </a:xfrm>
          <a:custGeom>
            <a:avLst/>
            <a:gdLst>
              <a:gd name="connsiteX0" fmla="*/ 8890 w 855980"/>
              <a:gd name="connsiteY0" fmla="*/ 8889 h 35559"/>
              <a:gd name="connsiteX1" fmla="*/ 847090 w 855980"/>
              <a:gd name="connsiteY1" fmla="*/ 8889 h 35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980" h="35559">
                <a:moveTo>
                  <a:pt x="8890" y="8889"/>
                </a:moveTo>
                <a:lnTo>
                  <a:pt x="847090" y="8889"/>
                </a:lnTo>
              </a:path>
            </a:pathLst>
          </a:custGeom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38090" y="1990089"/>
            <a:ext cx="2687320" cy="314960"/>
          </a:xfrm>
          <a:custGeom>
            <a:avLst/>
            <a:gdLst>
              <a:gd name="connsiteX0" fmla="*/ 1343659 w 2687320"/>
              <a:gd name="connsiteY0" fmla="*/ 314960 h 314960"/>
              <a:gd name="connsiteX1" fmla="*/ 0 w 2687320"/>
              <a:gd name="connsiteY1" fmla="*/ 314960 h 314960"/>
              <a:gd name="connsiteX2" fmla="*/ 0 w 2687320"/>
              <a:gd name="connsiteY2" fmla="*/ 0 h 314960"/>
              <a:gd name="connsiteX3" fmla="*/ 2687319 w 2687320"/>
              <a:gd name="connsiteY3" fmla="*/ 0 h 314960"/>
              <a:gd name="connsiteX4" fmla="*/ 2687319 w 2687320"/>
              <a:gd name="connsiteY4" fmla="*/ 314960 h 314960"/>
              <a:gd name="connsiteX5" fmla="*/ 1343659 w 2687320"/>
              <a:gd name="connsiteY5" fmla="*/ 314960 h 314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7320" h="314960">
                <a:moveTo>
                  <a:pt x="1343659" y="314960"/>
                </a:moveTo>
                <a:lnTo>
                  <a:pt x="0" y="314960"/>
                </a:lnTo>
                <a:lnTo>
                  <a:pt x="0" y="0"/>
                </a:lnTo>
                <a:lnTo>
                  <a:pt x="2687319" y="0"/>
                </a:lnTo>
                <a:lnTo>
                  <a:pt x="2687319" y="314960"/>
                </a:lnTo>
                <a:lnTo>
                  <a:pt x="1343659" y="31496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31740" y="1983739"/>
            <a:ext cx="2700020" cy="327660"/>
          </a:xfrm>
          <a:custGeom>
            <a:avLst/>
            <a:gdLst>
              <a:gd name="connsiteX0" fmla="*/ 1350009 w 2700020"/>
              <a:gd name="connsiteY0" fmla="*/ 321310 h 327660"/>
              <a:gd name="connsiteX1" fmla="*/ 6350 w 2700020"/>
              <a:gd name="connsiteY1" fmla="*/ 321310 h 327660"/>
              <a:gd name="connsiteX2" fmla="*/ 6350 w 2700020"/>
              <a:gd name="connsiteY2" fmla="*/ 6350 h 327660"/>
              <a:gd name="connsiteX3" fmla="*/ 2693669 w 2700020"/>
              <a:gd name="connsiteY3" fmla="*/ 6350 h 327660"/>
              <a:gd name="connsiteX4" fmla="*/ 2693669 w 2700020"/>
              <a:gd name="connsiteY4" fmla="*/ 321310 h 327660"/>
              <a:gd name="connsiteX5" fmla="*/ 1350009 w 2700020"/>
              <a:gd name="connsiteY5" fmla="*/ 321310 h 327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00020" h="327660">
                <a:moveTo>
                  <a:pt x="1350009" y="321310"/>
                </a:moveTo>
                <a:lnTo>
                  <a:pt x="6350" y="321310"/>
                </a:lnTo>
                <a:lnTo>
                  <a:pt x="6350" y="6350"/>
                </a:lnTo>
                <a:lnTo>
                  <a:pt x="2693669" y="6350"/>
                </a:lnTo>
                <a:lnTo>
                  <a:pt x="2693669" y="321310"/>
                </a:lnTo>
                <a:lnTo>
                  <a:pt x="1350009" y="3213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27270" y="2773679"/>
            <a:ext cx="80010" cy="74930"/>
          </a:xfrm>
          <a:custGeom>
            <a:avLst/>
            <a:gdLst>
              <a:gd name="connsiteX0" fmla="*/ 0 w 80010"/>
              <a:gd name="connsiteY0" fmla="*/ 45720 h 74930"/>
              <a:gd name="connsiteX1" fmla="*/ 71120 w 80010"/>
              <a:gd name="connsiteY1" fmla="*/ 0 h 74930"/>
              <a:gd name="connsiteX2" fmla="*/ 80009 w 80010"/>
              <a:gd name="connsiteY2" fmla="*/ 74930 h 74930"/>
              <a:gd name="connsiteX3" fmla="*/ 0 w 80010"/>
              <a:gd name="connsiteY3" fmla="*/ 45720 h 74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10" h="74930">
                <a:moveTo>
                  <a:pt x="0" y="45720"/>
                </a:moveTo>
                <a:lnTo>
                  <a:pt x="71120" y="0"/>
                </a:lnTo>
                <a:lnTo>
                  <a:pt x="80009" y="74930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86959" y="2429510"/>
            <a:ext cx="3249930" cy="392429"/>
          </a:xfrm>
          <a:custGeom>
            <a:avLst/>
            <a:gdLst>
              <a:gd name="connsiteX0" fmla="*/ 3249930 w 3249930"/>
              <a:gd name="connsiteY0" fmla="*/ 17779 h 392429"/>
              <a:gd name="connsiteX1" fmla="*/ 1270 w 3249930"/>
              <a:gd name="connsiteY1" fmla="*/ 392429 h 392429"/>
              <a:gd name="connsiteX2" fmla="*/ 0 w 3249930"/>
              <a:gd name="connsiteY2" fmla="*/ 373379 h 392429"/>
              <a:gd name="connsiteX3" fmla="*/ 3247390 w 3249930"/>
              <a:gd name="connsiteY3" fmla="*/ 0 h 392429"/>
              <a:gd name="connsiteX4" fmla="*/ 3249930 w 3249930"/>
              <a:gd name="connsiteY4" fmla="*/ 17779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29">
                <a:moveTo>
                  <a:pt x="3249930" y="17779"/>
                </a:moveTo>
                <a:lnTo>
                  <a:pt x="1270" y="392429"/>
                </a:lnTo>
                <a:lnTo>
                  <a:pt x="0" y="373379"/>
                </a:lnTo>
                <a:lnTo>
                  <a:pt x="3247390" y="0"/>
                </a:lnTo>
                <a:lnTo>
                  <a:pt x="3249930" y="1777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162550" y="2411729"/>
            <a:ext cx="2504440" cy="556260"/>
          </a:xfrm>
          <a:custGeom>
            <a:avLst/>
            <a:gdLst>
              <a:gd name="connsiteX0" fmla="*/ 1252220 w 2504440"/>
              <a:gd name="connsiteY0" fmla="*/ 556260 h 556260"/>
              <a:gd name="connsiteX1" fmla="*/ 0 w 2504440"/>
              <a:gd name="connsiteY1" fmla="*/ 556260 h 556260"/>
              <a:gd name="connsiteX2" fmla="*/ 0 w 2504440"/>
              <a:gd name="connsiteY2" fmla="*/ 0 h 556260"/>
              <a:gd name="connsiteX3" fmla="*/ 2504440 w 2504440"/>
              <a:gd name="connsiteY3" fmla="*/ 0 h 556260"/>
              <a:gd name="connsiteX4" fmla="*/ 2504440 w 2504440"/>
              <a:gd name="connsiteY4" fmla="*/ 556260 h 556260"/>
              <a:gd name="connsiteX5" fmla="*/ 1252220 w 2504440"/>
              <a:gd name="connsiteY5" fmla="*/ 556260 h 556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4440" h="556260">
                <a:moveTo>
                  <a:pt x="1252220" y="556260"/>
                </a:moveTo>
                <a:lnTo>
                  <a:pt x="0" y="556260"/>
                </a:lnTo>
                <a:lnTo>
                  <a:pt x="0" y="0"/>
                </a:lnTo>
                <a:lnTo>
                  <a:pt x="2504440" y="0"/>
                </a:lnTo>
                <a:lnTo>
                  <a:pt x="2504440" y="556260"/>
                </a:lnTo>
                <a:lnTo>
                  <a:pt x="1252220" y="55626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56200" y="2405379"/>
            <a:ext cx="2517140" cy="568960"/>
          </a:xfrm>
          <a:custGeom>
            <a:avLst/>
            <a:gdLst>
              <a:gd name="connsiteX0" fmla="*/ 1258570 w 2517140"/>
              <a:gd name="connsiteY0" fmla="*/ 562610 h 568960"/>
              <a:gd name="connsiteX1" fmla="*/ 6350 w 2517140"/>
              <a:gd name="connsiteY1" fmla="*/ 562610 h 568960"/>
              <a:gd name="connsiteX2" fmla="*/ 6350 w 2517140"/>
              <a:gd name="connsiteY2" fmla="*/ 6350 h 568960"/>
              <a:gd name="connsiteX3" fmla="*/ 2510790 w 2517140"/>
              <a:gd name="connsiteY3" fmla="*/ 6350 h 568960"/>
              <a:gd name="connsiteX4" fmla="*/ 2510790 w 2517140"/>
              <a:gd name="connsiteY4" fmla="*/ 562610 h 568960"/>
              <a:gd name="connsiteX5" fmla="*/ 1258570 w 2517140"/>
              <a:gd name="connsiteY5" fmla="*/ 562610 h 568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7140" h="568960">
                <a:moveTo>
                  <a:pt x="1258570" y="562610"/>
                </a:moveTo>
                <a:lnTo>
                  <a:pt x="6350" y="562610"/>
                </a:lnTo>
                <a:lnTo>
                  <a:pt x="6350" y="6350"/>
                </a:lnTo>
                <a:lnTo>
                  <a:pt x="2510790" y="6350"/>
                </a:lnTo>
                <a:lnTo>
                  <a:pt x="2510790" y="562610"/>
                </a:lnTo>
                <a:lnTo>
                  <a:pt x="1258570" y="5626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035290" y="3916679"/>
            <a:ext cx="80009" cy="74929"/>
          </a:xfrm>
          <a:custGeom>
            <a:avLst/>
            <a:gdLst>
              <a:gd name="connsiteX0" fmla="*/ 80009 w 80009"/>
              <a:gd name="connsiteY0" fmla="*/ 45720 h 74929"/>
              <a:gd name="connsiteX1" fmla="*/ 0 w 80009"/>
              <a:gd name="connsiteY1" fmla="*/ 74929 h 74929"/>
              <a:gd name="connsiteX2" fmla="*/ 8890 w 80009"/>
              <a:gd name="connsiteY2" fmla="*/ 0 h 74929"/>
              <a:gd name="connsiteX3" fmla="*/ 80009 w 80009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74929">
                <a:moveTo>
                  <a:pt x="80009" y="45720"/>
                </a:moveTo>
                <a:lnTo>
                  <a:pt x="0" y="74929"/>
                </a:lnTo>
                <a:lnTo>
                  <a:pt x="8890" y="0"/>
                </a:lnTo>
                <a:lnTo>
                  <a:pt x="80009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09490" y="3572509"/>
            <a:ext cx="3247390" cy="392430"/>
          </a:xfrm>
          <a:custGeom>
            <a:avLst/>
            <a:gdLst>
              <a:gd name="connsiteX0" fmla="*/ 1269 w 3247390"/>
              <a:gd name="connsiteY0" fmla="*/ 0 h 392430"/>
              <a:gd name="connsiteX1" fmla="*/ 3247390 w 3247390"/>
              <a:gd name="connsiteY1" fmla="*/ 373380 h 392430"/>
              <a:gd name="connsiteX2" fmla="*/ 3244850 w 3247390"/>
              <a:gd name="connsiteY2" fmla="*/ 392430 h 392430"/>
              <a:gd name="connsiteX3" fmla="*/ 0 w 3247390"/>
              <a:gd name="connsiteY3" fmla="*/ 17780 h 392430"/>
              <a:gd name="connsiteX4" fmla="*/ 1269 w 3247390"/>
              <a:gd name="connsiteY4" fmla="*/ 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30">
                <a:moveTo>
                  <a:pt x="1269" y="0"/>
                </a:moveTo>
                <a:lnTo>
                  <a:pt x="3247390" y="373380"/>
                </a:lnTo>
                <a:lnTo>
                  <a:pt x="3244850" y="392430"/>
                </a:lnTo>
                <a:lnTo>
                  <a:pt x="0" y="17780"/>
                </a:lnTo>
                <a:lnTo>
                  <a:pt x="1269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172709" y="3430270"/>
            <a:ext cx="2504440" cy="557529"/>
          </a:xfrm>
          <a:custGeom>
            <a:avLst/>
            <a:gdLst>
              <a:gd name="connsiteX0" fmla="*/ 1252220 w 2504440"/>
              <a:gd name="connsiteY0" fmla="*/ 557529 h 557529"/>
              <a:gd name="connsiteX1" fmla="*/ 0 w 2504440"/>
              <a:gd name="connsiteY1" fmla="*/ 557529 h 557529"/>
              <a:gd name="connsiteX2" fmla="*/ 0 w 2504440"/>
              <a:gd name="connsiteY2" fmla="*/ 0 h 557529"/>
              <a:gd name="connsiteX3" fmla="*/ 2504440 w 2504440"/>
              <a:gd name="connsiteY3" fmla="*/ 0 h 557529"/>
              <a:gd name="connsiteX4" fmla="*/ 2504440 w 2504440"/>
              <a:gd name="connsiteY4" fmla="*/ 557529 h 557529"/>
              <a:gd name="connsiteX5" fmla="*/ 1252220 w 2504440"/>
              <a:gd name="connsiteY5" fmla="*/ 557529 h 557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4440" h="557529">
                <a:moveTo>
                  <a:pt x="1252220" y="557529"/>
                </a:moveTo>
                <a:lnTo>
                  <a:pt x="0" y="557529"/>
                </a:lnTo>
                <a:lnTo>
                  <a:pt x="0" y="0"/>
                </a:lnTo>
                <a:lnTo>
                  <a:pt x="2504440" y="0"/>
                </a:lnTo>
                <a:lnTo>
                  <a:pt x="2504440" y="557529"/>
                </a:lnTo>
                <a:lnTo>
                  <a:pt x="1252220" y="55752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99329" y="4401820"/>
            <a:ext cx="78740" cy="74929"/>
          </a:xfrm>
          <a:custGeom>
            <a:avLst/>
            <a:gdLst>
              <a:gd name="connsiteX0" fmla="*/ 0 w 78740"/>
              <a:gd name="connsiteY0" fmla="*/ 45720 h 74929"/>
              <a:gd name="connsiteX1" fmla="*/ 69850 w 78740"/>
              <a:gd name="connsiteY1" fmla="*/ 0 h 74929"/>
              <a:gd name="connsiteX2" fmla="*/ 78740 w 78740"/>
              <a:gd name="connsiteY2" fmla="*/ 74929 h 74929"/>
              <a:gd name="connsiteX3" fmla="*/ 0 w 7874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0" y="45720"/>
                </a:moveTo>
                <a:lnTo>
                  <a:pt x="69850" y="0"/>
                </a:lnTo>
                <a:lnTo>
                  <a:pt x="78740" y="74929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57750" y="4057650"/>
            <a:ext cx="3249930" cy="392429"/>
          </a:xfrm>
          <a:custGeom>
            <a:avLst/>
            <a:gdLst>
              <a:gd name="connsiteX0" fmla="*/ 3249930 w 3249930"/>
              <a:gd name="connsiteY0" fmla="*/ 19050 h 392429"/>
              <a:gd name="connsiteX1" fmla="*/ 2540 w 3249930"/>
              <a:gd name="connsiteY1" fmla="*/ 392429 h 392429"/>
              <a:gd name="connsiteX2" fmla="*/ 0 w 3249930"/>
              <a:gd name="connsiteY2" fmla="*/ 373379 h 392429"/>
              <a:gd name="connsiteX3" fmla="*/ 3247390 w 3249930"/>
              <a:gd name="connsiteY3" fmla="*/ 0 h 392429"/>
              <a:gd name="connsiteX4" fmla="*/ 3249930 w 3249930"/>
              <a:gd name="connsiteY4" fmla="*/ 1905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29">
                <a:moveTo>
                  <a:pt x="3249930" y="19050"/>
                </a:moveTo>
                <a:lnTo>
                  <a:pt x="2540" y="392429"/>
                </a:lnTo>
                <a:lnTo>
                  <a:pt x="0" y="373379"/>
                </a:lnTo>
                <a:lnTo>
                  <a:pt x="3247390" y="0"/>
                </a:lnTo>
                <a:lnTo>
                  <a:pt x="3249930" y="1905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038090" y="4114800"/>
            <a:ext cx="2687320" cy="313690"/>
          </a:xfrm>
          <a:custGeom>
            <a:avLst/>
            <a:gdLst>
              <a:gd name="connsiteX0" fmla="*/ 1343659 w 2687320"/>
              <a:gd name="connsiteY0" fmla="*/ 313690 h 313690"/>
              <a:gd name="connsiteX1" fmla="*/ 0 w 2687320"/>
              <a:gd name="connsiteY1" fmla="*/ 313690 h 313690"/>
              <a:gd name="connsiteX2" fmla="*/ 0 w 2687320"/>
              <a:gd name="connsiteY2" fmla="*/ 0 h 313690"/>
              <a:gd name="connsiteX3" fmla="*/ 2687319 w 2687320"/>
              <a:gd name="connsiteY3" fmla="*/ 0 h 313690"/>
              <a:gd name="connsiteX4" fmla="*/ 2687319 w 2687320"/>
              <a:gd name="connsiteY4" fmla="*/ 313690 h 313690"/>
              <a:gd name="connsiteX5" fmla="*/ 1343659 w 2687320"/>
              <a:gd name="connsiteY5" fmla="*/ 313690 h 313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7320" h="313690">
                <a:moveTo>
                  <a:pt x="1343659" y="313690"/>
                </a:moveTo>
                <a:lnTo>
                  <a:pt x="0" y="313690"/>
                </a:lnTo>
                <a:lnTo>
                  <a:pt x="0" y="0"/>
                </a:lnTo>
                <a:lnTo>
                  <a:pt x="2687319" y="0"/>
                </a:lnTo>
                <a:lnTo>
                  <a:pt x="2687319" y="313690"/>
                </a:lnTo>
                <a:lnTo>
                  <a:pt x="1343659" y="31369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007350" y="5402579"/>
            <a:ext cx="78740" cy="74929"/>
          </a:xfrm>
          <a:custGeom>
            <a:avLst/>
            <a:gdLst>
              <a:gd name="connsiteX0" fmla="*/ 78740 w 78740"/>
              <a:gd name="connsiteY0" fmla="*/ 45720 h 74929"/>
              <a:gd name="connsiteX1" fmla="*/ 0 w 78740"/>
              <a:gd name="connsiteY1" fmla="*/ 74929 h 74929"/>
              <a:gd name="connsiteX2" fmla="*/ 8890 w 78740"/>
              <a:gd name="connsiteY2" fmla="*/ 0 h 74929"/>
              <a:gd name="connsiteX3" fmla="*/ 78740 w 7874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78740" y="45720"/>
                </a:moveTo>
                <a:lnTo>
                  <a:pt x="0" y="74929"/>
                </a:lnTo>
                <a:lnTo>
                  <a:pt x="8890" y="0"/>
                </a:lnTo>
                <a:lnTo>
                  <a:pt x="7874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780279" y="5058409"/>
            <a:ext cx="3247390" cy="392430"/>
          </a:xfrm>
          <a:custGeom>
            <a:avLst/>
            <a:gdLst>
              <a:gd name="connsiteX0" fmla="*/ 2540 w 3247390"/>
              <a:gd name="connsiteY0" fmla="*/ 0 h 392430"/>
              <a:gd name="connsiteX1" fmla="*/ 3247389 w 3247390"/>
              <a:gd name="connsiteY1" fmla="*/ 373380 h 392430"/>
              <a:gd name="connsiteX2" fmla="*/ 3244850 w 3247390"/>
              <a:gd name="connsiteY2" fmla="*/ 392430 h 392430"/>
              <a:gd name="connsiteX3" fmla="*/ 0 w 3247390"/>
              <a:gd name="connsiteY3" fmla="*/ 17780 h 392430"/>
              <a:gd name="connsiteX4" fmla="*/ 2540 w 3247390"/>
              <a:gd name="connsiteY4" fmla="*/ 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30">
                <a:moveTo>
                  <a:pt x="2540" y="0"/>
                </a:moveTo>
                <a:lnTo>
                  <a:pt x="3247389" y="373380"/>
                </a:lnTo>
                <a:lnTo>
                  <a:pt x="3244850" y="392430"/>
                </a:lnTo>
                <a:lnTo>
                  <a:pt x="0" y="17780"/>
                </a:lnTo>
                <a:lnTo>
                  <a:pt x="254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152390" y="4935220"/>
            <a:ext cx="2505709" cy="557529"/>
          </a:xfrm>
          <a:custGeom>
            <a:avLst/>
            <a:gdLst>
              <a:gd name="connsiteX0" fmla="*/ 1252219 w 2505709"/>
              <a:gd name="connsiteY0" fmla="*/ 557529 h 557529"/>
              <a:gd name="connsiteX1" fmla="*/ 0 w 2505709"/>
              <a:gd name="connsiteY1" fmla="*/ 557529 h 557529"/>
              <a:gd name="connsiteX2" fmla="*/ 0 w 2505709"/>
              <a:gd name="connsiteY2" fmla="*/ 0 h 557529"/>
              <a:gd name="connsiteX3" fmla="*/ 2505709 w 2505709"/>
              <a:gd name="connsiteY3" fmla="*/ 0 h 557529"/>
              <a:gd name="connsiteX4" fmla="*/ 2505709 w 2505709"/>
              <a:gd name="connsiteY4" fmla="*/ 557529 h 557529"/>
              <a:gd name="connsiteX5" fmla="*/ 1252219 w 2505709"/>
              <a:gd name="connsiteY5" fmla="*/ 557529 h 557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5709" h="557529">
                <a:moveTo>
                  <a:pt x="1252219" y="557529"/>
                </a:moveTo>
                <a:lnTo>
                  <a:pt x="0" y="557529"/>
                </a:lnTo>
                <a:lnTo>
                  <a:pt x="0" y="0"/>
                </a:lnTo>
                <a:lnTo>
                  <a:pt x="2505709" y="0"/>
                </a:lnTo>
                <a:lnTo>
                  <a:pt x="2505709" y="557529"/>
                </a:lnTo>
                <a:lnTo>
                  <a:pt x="1252219" y="55752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808220" y="5897879"/>
            <a:ext cx="80010" cy="74929"/>
          </a:xfrm>
          <a:custGeom>
            <a:avLst/>
            <a:gdLst>
              <a:gd name="connsiteX0" fmla="*/ 0 w 80010"/>
              <a:gd name="connsiteY0" fmla="*/ 45720 h 74929"/>
              <a:gd name="connsiteX1" fmla="*/ 71120 w 80010"/>
              <a:gd name="connsiteY1" fmla="*/ 0 h 74929"/>
              <a:gd name="connsiteX2" fmla="*/ 80009 w 80010"/>
              <a:gd name="connsiteY2" fmla="*/ 74929 h 74929"/>
              <a:gd name="connsiteX3" fmla="*/ 0 w 8001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10" h="74929">
                <a:moveTo>
                  <a:pt x="0" y="45720"/>
                </a:moveTo>
                <a:lnTo>
                  <a:pt x="71120" y="0"/>
                </a:lnTo>
                <a:lnTo>
                  <a:pt x="80009" y="74929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867909" y="5553709"/>
            <a:ext cx="3249930" cy="392430"/>
          </a:xfrm>
          <a:custGeom>
            <a:avLst/>
            <a:gdLst>
              <a:gd name="connsiteX0" fmla="*/ 3249930 w 3249930"/>
              <a:gd name="connsiteY0" fmla="*/ 17780 h 392430"/>
              <a:gd name="connsiteX1" fmla="*/ 1270 w 3249930"/>
              <a:gd name="connsiteY1" fmla="*/ 392430 h 392430"/>
              <a:gd name="connsiteX2" fmla="*/ 0 w 3249930"/>
              <a:gd name="connsiteY2" fmla="*/ 373380 h 392430"/>
              <a:gd name="connsiteX3" fmla="*/ 3247390 w 3249930"/>
              <a:gd name="connsiteY3" fmla="*/ 0 h 392430"/>
              <a:gd name="connsiteX4" fmla="*/ 3249930 w 3249930"/>
              <a:gd name="connsiteY4" fmla="*/ 1778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30">
                <a:moveTo>
                  <a:pt x="3249930" y="17780"/>
                </a:moveTo>
                <a:lnTo>
                  <a:pt x="1270" y="392430"/>
                </a:lnTo>
                <a:lnTo>
                  <a:pt x="0" y="373380"/>
                </a:lnTo>
                <a:lnTo>
                  <a:pt x="3247390" y="0"/>
                </a:lnTo>
                <a:lnTo>
                  <a:pt x="3249930" y="1778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048250" y="5609590"/>
            <a:ext cx="2686050" cy="314959"/>
          </a:xfrm>
          <a:custGeom>
            <a:avLst/>
            <a:gdLst>
              <a:gd name="connsiteX0" fmla="*/ 1342390 w 2686050"/>
              <a:gd name="connsiteY0" fmla="*/ 314959 h 314959"/>
              <a:gd name="connsiteX1" fmla="*/ 0 w 2686050"/>
              <a:gd name="connsiteY1" fmla="*/ 314959 h 314959"/>
              <a:gd name="connsiteX2" fmla="*/ 0 w 2686050"/>
              <a:gd name="connsiteY2" fmla="*/ 0 h 314959"/>
              <a:gd name="connsiteX3" fmla="*/ 2686050 w 2686050"/>
              <a:gd name="connsiteY3" fmla="*/ 0 h 314959"/>
              <a:gd name="connsiteX4" fmla="*/ 2686050 w 2686050"/>
              <a:gd name="connsiteY4" fmla="*/ 314959 h 314959"/>
              <a:gd name="connsiteX5" fmla="*/ 1342390 w 2686050"/>
              <a:gd name="connsiteY5" fmla="*/ 314959 h 314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50" h="314959">
                <a:moveTo>
                  <a:pt x="1342390" y="314959"/>
                </a:moveTo>
                <a:lnTo>
                  <a:pt x="0" y="314959"/>
                </a:lnTo>
                <a:lnTo>
                  <a:pt x="0" y="0"/>
                </a:lnTo>
                <a:lnTo>
                  <a:pt x="2686050" y="0"/>
                </a:lnTo>
                <a:lnTo>
                  <a:pt x="2686050" y="314959"/>
                </a:lnTo>
                <a:lnTo>
                  <a:pt x="1342390" y="31495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431530" y="6087109"/>
            <a:ext cx="76200" cy="76200"/>
          </a:xfrm>
          <a:custGeom>
            <a:avLst/>
            <a:gdLst>
              <a:gd name="connsiteX0" fmla="*/ 38100 w 76200"/>
              <a:gd name="connsiteY0" fmla="*/ 76200 h 76200"/>
              <a:gd name="connsiteX1" fmla="*/ 0 w 76200"/>
              <a:gd name="connsiteY1" fmla="*/ 0 h 76200"/>
              <a:gd name="connsiteX2" fmla="*/ 76200 w 76200"/>
              <a:gd name="connsiteY2" fmla="*/ 0 h 76200"/>
              <a:gd name="connsiteX3" fmla="*/ 38100 w 76200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38100" y="76200"/>
                </a:moveTo>
                <a:lnTo>
                  <a:pt x="0" y="0"/>
                </a:lnTo>
                <a:lnTo>
                  <a:pt x="76200" y="0"/>
                </a:lnTo>
                <a:lnTo>
                  <a:pt x="38100" y="7620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458200" y="2019300"/>
            <a:ext cx="20319" cy="4083050"/>
          </a:xfrm>
          <a:custGeom>
            <a:avLst/>
            <a:gdLst>
              <a:gd name="connsiteX0" fmla="*/ 10159 w 20319"/>
              <a:gd name="connsiteY0" fmla="*/ 0 h 4083050"/>
              <a:gd name="connsiteX1" fmla="*/ 10159 w 20319"/>
              <a:gd name="connsiteY1" fmla="*/ 4083050 h 4083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319" h="4083050">
                <a:moveTo>
                  <a:pt x="10159" y="0"/>
                </a:moveTo>
                <a:lnTo>
                  <a:pt x="10159" y="4083050"/>
                </a:lnTo>
              </a:path>
            </a:pathLst>
          </a:custGeom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200390" y="5600700"/>
            <a:ext cx="571500" cy="228600"/>
          </a:xfrm>
          <a:custGeom>
            <a:avLst/>
            <a:gdLst>
              <a:gd name="connsiteX0" fmla="*/ 285750 w 571500"/>
              <a:gd name="connsiteY0" fmla="*/ 228600 h 228600"/>
              <a:gd name="connsiteX1" fmla="*/ 0 w 571500"/>
              <a:gd name="connsiteY1" fmla="*/ 228600 h 228600"/>
              <a:gd name="connsiteX2" fmla="*/ 0 w 571500"/>
              <a:gd name="connsiteY2" fmla="*/ 0 h 228600"/>
              <a:gd name="connsiteX3" fmla="*/ 571500 w 571500"/>
              <a:gd name="connsiteY3" fmla="*/ 0 h 228600"/>
              <a:gd name="connsiteX4" fmla="*/ 571500 w 571500"/>
              <a:gd name="connsiteY4" fmla="*/ 228600 h 228600"/>
              <a:gd name="connsiteX5" fmla="*/ 285750 w 571500"/>
              <a:gd name="connsiteY5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1500" h="228600">
                <a:moveTo>
                  <a:pt x="285750" y="228600"/>
                </a:moveTo>
                <a:lnTo>
                  <a:pt x="0" y="228600"/>
                </a:lnTo>
                <a:lnTo>
                  <a:pt x="0" y="0"/>
                </a:lnTo>
                <a:lnTo>
                  <a:pt x="571500" y="0"/>
                </a:lnTo>
                <a:lnTo>
                  <a:pt x="571500" y="228600"/>
                </a:lnTo>
                <a:lnTo>
                  <a:pt x="28575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56200" y="5499100"/>
            <a:ext cx="2451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Authorization:line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69900" y="444500"/>
            <a:ext cx="78740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User-server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authentication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Authentication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30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1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req.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authorization: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typically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authenticate: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authorization: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200"/>
              </a:lnSpc>
              <a:tabLst>
                <a:tab pos="330200" algn="l"/>
                <a:tab pos="355600" algn="l"/>
                <a:tab pos="457200" algn="l"/>
                <a:tab pos="4787900" algn="l"/>
                <a:tab pos="4864100" algn="l"/>
                <a:tab pos="4889500" algn="l"/>
                <a:tab pos="5664200" algn="l"/>
                <a:tab pos="57023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270500" y="4991100"/>
            <a:ext cx="2260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8763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100"/>
              </a:lnSpc>
              <a:tabLst>
                <a:tab pos="63500" algn="l"/>
                <a:tab pos="8763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876300" algn="l"/>
                <a:tab pos="889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100"/>
              </a:lnSpc>
              <a:tabLst>
                <a:tab pos="63500" algn="l"/>
                <a:tab pos="8763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178800" y="5575300"/>
            <a:ext cx="571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65100" y="4864100"/>
            <a:ext cx="43815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authenticate:</a:t>
            </a:r>
          </a:p>
          <a:p>
            <a:pPr>
              <a:lnSpc>
                <a:spcPts val="29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unauthorized</a:t>
            </a:r>
          </a:p>
          <a:p>
            <a:pPr>
              <a:lnSpc>
                <a:spcPts val="2500"/>
              </a:lnSpc>
              <a:tabLst>
                <a:tab pos="12192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Browser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caches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password</a:t>
            </a:r>
          </a:p>
          <a:p>
            <a:pPr>
              <a:lnSpc>
                <a:spcPts val="2300"/>
              </a:lnSpc>
              <a:tabLst>
                <a:tab pos="12192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</a:t>
            </a:r>
          </a:p>
          <a:p>
            <a:pPr>
              <a:lnSpc>
                <a:spcPts val="2400"/>
              </a:lnSpc>
              <a:tabLst>
                <a:tab pos="12192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12192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repeatedly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it.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196-54FB-4E05-8111-06423C2924BA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93000" y="2306320"/>
            <a:ext cx="78740" cy="74929"/>
          </a:xfrm>
          <a:custGeom>
            <a:avLst/>
            <a:gdLst>
              <a:gd name="connsiteX0" fmla="*/ 78740 w 78740"/>
              <a:gd name="connsiteY0" fmla="*/ 45719 h 74929"/>
              <a:gd name="connsiteX1" fmla="*/ 0 w 78740"/>
              <a:gd name="connsiteY1" fmla="*/ 74929 h 74929"/>
              <a:gd name="connsiteX2" fmla="*/ 8890 w 78740"/>
              <a:gd name="connsiteY2" fmla="*/ 0 h 74929"/>
              <a:gd name="connsiteX3" fmla="*/ 78740 w 78740"/>
              <a:gd name="connsiteY3" fmla="*/ 4571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78740" y="45719"/>
                </a:moveTo>
                <a:lnTo>
                  <a:pt x="0" y="74929"/>
                </a:lnTo>
                <a:lnTo>
                  <a:pt x="8890" y="0"/>
                </a:lnTo>
                <a:lnTo>
                  <a:pt x="78740" y="4571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65929" y="1962150"/>
            <a:ext cx="3247390" cy="392429"/>
          </a:xfrm>
          <a:custGeom>
            <a:avLst/>
            <a:gdLst>
              <a:gd name="connsiteX0" fmla="*/ 2540 w 3247390"/>
              <a:gd name="connsiteY0" fmla="*/ 0 h 392429"/>
              <a:gd name="connsiteX1" fmla="*/ 3247389 w 3247390"/>
              <a:gd name="connsiteY1" fmla="*/ 373379 h 392429"/>
              <a:gd name="connsiteX2" fmla="*/ 3244850 w 3247390"/>
              <a:gd name="connsiteY2" fmla="*/ 392429 h 392429"/>
              <a:gd name="connsiteX3" fmla="*/ 0 w 3247390"/>
              <a:gd name="connsiteY3" fmla="*/ 19050 h 392429"/>
              <a:gd name="connsiteX4" fmla="*/ 2540 w 3247390"/>
              <a:gd name="connsiteY4" fmla="*/ 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29">
                <a:moveTo>
                  <a:pt x="2540" y="0"/>
                </a:moveTo>
                <a:lnTo>
                  <a:pt x="3247389" y="373379"/>
                </a:lnTo>
                <a:lnTo>
                  <a:pt x="3244850" y="392429"/>
                </a:lnTo>
                <a:lnTo>
                  <a:pt x="0" y="19050"/>
                </a:lnTo>
                <a:lnTo>
                  <a:pt x="254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04690" y="1971039"/>
            <a:ext cx="2686050" cy="314960"/>
          </a:xfrm>
          <a:custGeom>
            <a:avLst/>
            <a:gdLst>
              <a:gd name="connsiteX0" fmla="*/ 1343659 w 2686050"/>
              <a:gd name="connsiteY0" fmla="*/ 314960 h 314960"/>
              <a:gd name="connsiteX1" fmla="*/ 0 w 2686050"/>
              <a:gd name="connsiteY1" fmla="*/ 314960 h 314960"/>
              <a:gd name="connsiteX2" fmla="*/ 0 w 2686050"/>
              <a:gd name="connsiteY2" fmla="*/ 0 h 314960"/>
              <a:gd name="connsiteX3" fmla="*/ 2686050 w 2686050"/>
              <a:gd name="connsiteY3" fmla="*/ 0 h 314960"/>
              <a:gd name="connsiteX4" fmla="*/ 2686050 w 2686050"/>
              <a:gd name="connsiteY4" fmla="*/ 314960 h 314960"/>
              <a:gd name="connsiteX5" fmla="*/ 1343659 w 2686050"/>
              <a:gd name="connsiteY5" fmla="*/ 314960 h 314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50" h="314960">
                <a:moveTo>
                  <a:pt x="1343659" y="314960"/>
                </a:moveTo>
                <a:lnTo>
                  <a:pt x="0" y="314960"/>
                </a:lnTo>
                <a:lnTo>
                  <a:pt x="0" y="0"/>
                </a:lnTo>
                <a:lnTo>
                  <a:pt x="2686050" y="0"/>
                </a:lnTo>
                <a:lnTo>
                  <a:pt x="2686050" y="314960"/>
                </a:lnTo>
                <a:lnTo>
                  <a:pt x="1343659" y="31496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98340" y="1964689"/>
            <a:ext cx="2698750" cy="327660"/>
          </a:xfrm>
          <a:custGeom>
            <a:avLst/>
            <a:gdLst>
              <a:gd name="connsiteX0" fmla="*/ 1350009 w 2698750"/>
              <a:gd name="connsiteY0" fmla="*/ 321310 h 327660"/>
              <a:gd name="connsiteX1" fmla="*/ 6350 w 2698750"/>
              <a:gd name="connsiteY1" fmla="*/ 321310 h 327660"/>
              <a:gd name="connsiteX2" fmla="*/ 6350 w 2698750"/>
              <a:gd name="connsiteY2" fmla="*/ 6350 h 327660"/>
              <a:gd name="connsiteX3" fmla="*/ 2692400 w 2698750"/>
              <a:gd name="connsiteY3" fmla="*/ 6350 h 327660"/>
              <a:gd name="connsiteX4" fmla="*/ 2692400 w 2698750"/>
              <a:gd name="connsiteY4" fmla="*/ 321310 h 327660"/>
              <a:gd name="connsiteX5" fmla="*/ 1350009 w 2698750"/>
              <a:gd name="connsiteY5" fmla="*/ 321310 h 327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98750" h="327660">
                <a:moveTo>
                  <a:pt x="1350009" y="321310"/>
                </a:moveTo>
                <a:lnTo>
                  <a:pt x="6350" y="321310"/>
                </a:lnTo>
                <a:lnTo>
                  <a:pt x="6350" y="6350"/>
                </a:lnTo>
                <a:lnTo>
                  <a:pt x="2692400" y="6350"/>
                </a:lnTo>
                <a:lnTo>
                  <a:pt x="2692400" y="321310"/>
                </a:lnTo>
                <a:lnTo>
                  <a:pt x="1350009" y="3213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93870" y="2754629"/>
            <a:ext cx="80010" cy="74930"/>
          </a:xfrm>
          <a:custGeom>
            <a:avLst/>
            <a:gdLst>
              <a:gd name="connsiteX0" fmla="*/ 0 w 80010"/>
              <a:gd name="connsiteY0" fmla="*/ 45720 h 74930"/>
              <a:gd name="connsiteX1" fmla="*/ 71120 w 80010"/>
              <a:gd name="connsiteY1" fmla="*/ 0 h 74930"/>
              <a:gd name="connsiteX2" fmla="*/ 80009 w 80010"/>
              <a:gd name="connsiteY2" fmla="*/ 74930 h 74930"/>
              <a:gd name="connsiteX3" fmla="*/ 0 w 80010"/>
              <a:gd name="connsiteY3" fmla="*/ 45720 h 74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10" h="74930">
                <a:moveTo>
                  <a:pt x="0" y="45720"/>
                </a:moveTo>
                <a:lnTo>
                  <a:pt x="71120" y="0"/>
                </a:lnTo>
                <a:lnTo>
                  <a:pt x="80009" y="74930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353559" y="2410460"/>
            <a:ext cx="3249930" cy="392429"/>
          </a:xfrm>
          <a:custGeom>
            <a:avLst/>
            <a:gdLst>
              <a:gd name="connsiteX0" fmla="*/ 3249930 w 3249930"/>
              <a:gd name="connsiteY0" fmla="*/ 17779 h 392429"/>
              <a:gd name="connsiteX1" fmla="*/ 1270 w 3249930"/>
              <a:gd name="connsiteY1" fmla="*/ 392429 h 392429"/>
              <a:gd name="connsiteX2" fmla="*/ 0 w 3249930"/>
              <a:gd name="connsiteY2" fmla="*/ 373379 h 392429"/>
              <a:gd name="connsiteX3" fmla="*/ 3247390 w 3249930"/>
              <a:gd name="connsiteY3" fmla="*/ 0 h 392429"/>
              <a:gd name="connsiteX4" fmla="*/ 3249930 w 3249930"/>
              <a:gd name="connsiteY4" fmla="*/ 17779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29">
                <a:moveTo>
                  <a:pt x="3249930" y="17779"/>
                </a:moveTo>
                <a:lnTo>
                  <a:pt x="1270" y="392429"/>
                </a:lnTo>
                <a:lnTo>
                  <a:pt x="0" y="373379"/>
                </a:lnTo>
                <a:lnTo>
                  <a:pt x="3247390" y="0"/>
                </a:lnTo>
                <a:lnTo>
                  <a:pt x="3249930" y="1777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29150" y="2392679"/>
            <a:ext cx="2504440" cy="556260"/>
          </a:xfrm>
          <a:custGeom>
            <a:avLst/>
            <a:gdLst>
              <a:gd name="connsiteX0" fmla="*/ 1252220 w 2504440"/>
              <a:gd name="connsiteY0" fmla="*/ 556260 h 556260"/>
              <a:gd name="connsiteX1" fmla="*/ 0 w 2504440"/>
              <a:gd name="connsiteY1" fmla="*/ 556260 h 556260"/>
              <a:gd name="connsiteX2" fmla="*/ 0 w 2504440"/>
              <a:gd name="connsiteY2" fmla="*/ 0 h 556260"/>
              <a:gd name="connsiteX3" fmla="*/ 2504440 w 2504440"/>
              <a:gd name="connsiteY3" fmla="*/ 0 h 556260"/>
              <a:gd name="connsiteX4" fmla="*/ 2504440 w 2504440"/>
              <a:gd name="connsiteY4" fmla="*/ 556260 h 556260"/>
              <a:gd name="connsiteX5" fmla="*/ 1252220 w 2504440"/>
              <a:gd name="connsiteY5" fmla="*/ 556260 h 556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4440" h="556260">
                <a:moveTo>
                  <a:pt x="1252220" y="556260"/>
                </a:moveTo>
                <a:lnTo>
                  <a:pt x="0" y="556260"/>
                </a:lnTo>
                <a:lnTo>
                  <a:pt x="0" y="0"/>
                </a:lnTo>
                <a:lnTo>
                  <a:pt x="2504440" y="0"/>
                </a:lnTo>
                <a:lnTo>
                  <a:pt x="2504440" y="556260"/>
                </a:lnTo>
                <a:lnTo>
                  <a:pt x="1252220" y="55626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22800" y="2386329"/>
            <a:ext cx="2517140" cy="568960"/>
          </a:xfrm>
          <a:custGeom>
            <a:avLst/>
            <a:gdLst>
              <a:gd name="connsiteX0" fmla="*/ 1258570 w 2517140"/>
              <a:gd name="connsiteY0" fmla="*/ 562610 h 568960"/>
              <a:gd name="connsiteX1" fmla="*/ 6350 w 2517140"/>
              <a:gd name="connsiteY1" fmla="*/ 562610 h 568960"/>
              <a:gd name="connsiteX2" fmla="*/ 6350 w 2517140"/>
              <a:gd name="connsiteY2" fmla="*/ 6350 h 568960"/>
              <a:gd name="connsiteX3" fmla="*/ 2510790 w 2517140"/>
              <a:gd name="connsiteY3" fmla="*/ 6350 h 568960"/>
              <a:gd name="connsiteX4" fmla="*/ 2510790 w 2517140"/>
              <a:gd name="connsiteY4" fmla="*/ 562610 h 568960"/>
              <a:gd name="connsiteX5" fmla="*/ 1258570 w 2517140"/>
              <a:gd name="connsiteY5" fmla="*/ 562610 h 568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7140" h="568960">
                <a:moveTo>
                  <a:pt x="1258570" y="562610"/>
                </a:moveTo>
                <a:lnTo>
                  <a:pt x="6350" y="562610"/>
                </a:lnTo>
                <a:lnTo>
                  <a:pt x="6350" y="6350"/>
                </a:lnTo>
                <a:lnTo>
                  <a:pt x="2510790" y="6350"/>
                </a:lnTo>
                <a:lnTo>
                  <a:pt x="2510790" y="562610"/>
                </a:lnTo>
                <a:lnTo>
                  <a:pt x="1258570" y="5626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501890" y="3897629"/>
            <a:ext cx="80009" cy="74929"/>
          </a:xfrm>
          <a:custGeom>
            <a:avLst/>
            <a:gdLst>
              <a:gd name="connsiteX0" fmla="*/ 80009 w 80009"/>
              <a:gd name="connsiteY0" fmla="*/ 45720 h 74929"/>
              <a:gd name="connsiteX1" fmla="*/ 0 w 80009"/>
              <a:gd name="connsiteY1" fmla="*/ 74929 h 74929"/>
              <a:gd name="connsiteX2" fmla="*/ 8890 w 80009"/>
              <a:gd name="connsiteY2" fmla="*/ 0 h 74929"/>
              <a:gd name="connsiteX3" fmla="*/ 80009 w 80009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74929">
                <a:moveTo>
                  <a:pt x="80009" y="45720"/>
                </a:moveTo>
                <a:lnTo>
                  <a:pt x="0" y="74929"/>
                </a:lnTo>
                <a:lnTo>
                  <a:pt x="8890" y="0"/>
                </a:lnTo>
                <a:lnTo>
                  <a:pt x="80009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276090" y="3553459"/>
            <a:ext cx="3247390" cy="392430"/>
          </a:xfrm>
          <a:custGeom>
            <a:avLst/>
            <a:gdLst>
              <a:gd name="connsiteX0" fmla="*/ 1269 w 3247390"/>
              <a:gd name="connsiteY0" fmla="*/ 0 h 392430"/>
              <a:gd name="connsiteX1" fmla="*/ 3247390 w 3247390"/>
              <a:gd name="connsiteY1" fmla="*/ 373380 h 392430"/>
              <a:gd name="connsiteX2" fmla="*/ 3244850 w 3247390"/>
              <a:gd name="connsiteY2" fmla="*/ 392430 h 392430"/>
              <a:gd name="connsiteX3" fmla="*/ 0 w 3247390"/>
              <a:gd name="connsiteY3" fmla="*/ 17780 h 392430"/>
              <a:gd name="connsiteX4" fmla="*/ 1269 w 3247390"/>
              <a:gd name="connsiteY4" fmla="*/ 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30">
                <a:moveTo>
                  <a:pt x="1269" y="0"/>
                </a:moveTo>
                <a:lnTo>
                  <a:pt x="3247390" y="373380"/>
                </a:lnTo>
                <a:lnTo>
                  <a:pt x="3244850" y="392430"/>
                </a:lnTo>
                <a:lnTo>
                  <a:pt x="0" y="17780"/>
                </a:lnTo>
                <a:lnTo>
                  <a:pt x="1269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638040" y="3411220"/>
            <a:ext cx="2505709" cy="557529"/>
          </a:xfrm>
          <a:custGeom>
            <a:avLst/>
            <a:gdLst>
              <a:gd name="connsiteX0" fmla="*/ 1252219 w 2505709"/>
              <a:gd name="connsiteY0" fmla="*/ 557529 h 557529"/>
              <a:gd name="connsiteX1" fmla="*/ 0 w 2505709"/>
              <a:gd name="connsiteY1" fmla="*/ 557529 h 557529"/>
              <a:gd name="connsiteX2" fmla="*/ 0 w 2505709"/>
              <a:gd name="connsiteY2" fmla="*/ 0 h 557529"/>
              <a:gd name="connsiteX3" fmla="*/ 2505709 w 2505709"/>
              <a:gd name="connsiteY3" fmla="*/ 0 h 557529"/>
              <a:gd name="connsiteX4" fmla="*/ 2505709 w 2505709"/>
              <a:gd name="connsiteY4" fmla="*/ 557529 h 557529"/>
              <a:gd name="connsiteX5" fmla="*/ 1252219 w 2505709"/>
              <a:gd name="connsiteY5" fmla="*/ 557529 h 557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5709" h="557529">
                <a:moveTo>
                  <a:pt x="1252219" y="557529"/>
                </a:moveTo>
                <a:lnTo>
                  <a:pt x="0" y="557529"/>
                </a:lnTo>
                <a:lnTo>
                  <a:pt x="0" y="0"/>
                </a:lnTo>
                <a:lnTo>
                  <a:pt x="2505709" y="0"/>
                </a:lnTo>
                <a:lnTo>
                  <a:pt x="2505709" y="557529"/>
                </a:lnTo>
                <a:lnTo>
                  <a:pt x="1252219" y="55752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631690" y="3404870"/>
            <a:ext cx="2518409" cy="570229"/>
          </a:xfrm>
          <a:custGeom>
            <a:avLst/>
            <a:gdLst>
              <a:gd name="connsiteX0" fmla="*/ 1258569 w 2518409"/>
              <a:gd name="connsiteY0" fmla="*/ 563879 h 570229"/>
              <a:gd name="connsiteX1" fmla="*/ 6350 w 2518409"/>
              <a:gd name="connsiteY1" fmla="*/ 563879 h 570229"/>
              <a:gd name="connsiteX2" fmla="*/ 6350 w 2518409"/>
              <a:gd name="connsiteY2" fmla="*/ 6350 h 570229"/>
              <a:gd name="connsiteX3" fmla="*/ 2512059 w 2518409"/>
              <a:gd name="connsiteY3" fmla="*/ 6350 h 570229"/>
              <a:gd name="connsiteX4" fmla="*/ 2512059 w 2518409"/>
              <a:gd name="connsiteY4" fmla="*/ 563879 h 570229"/>
              <a:gd name="connsiteX5" fmla="*/ 1258569 w 2518409"/>
              <a:gd name="connsiteY5" fmla="*/ 563879 h 570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8409" h="570229">
                <a:moveTo>
                  <a:pt x="1258569" y="563879"/>
                </a:moveTo>
                <a:lnTo>
                  <a:pt x="6350" y="563879"/>
                </a:lnTo>
                <a:lnTo>
                  <a:pt x="6350" y="6350"/>
                </a:lnTo>
                <a:lnTo>
                  <a:pt x="2512059" y="6350"/>
                </a:lnTo>
                <a:lnTo>
                  <a:pt x="2512059" y="563879"/>
                </a:lnTo>
                <a:lnTo>
                  <a:pt x="1258569" y="563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265929" y="4382770"/>
            <a:ext cx="78740" cy="74929"/>
          </a:xfrm>
          <a:custGeom>
            <a:avLst/>
            <a:gdLst>
              <a:gd name="connsiteX0" fmla="*/ 0 w 78740"/>
              <a:gd name="connsiteY0" fmla="*/ 45720 h 74929"/>
              <a:gd name="connsiteX1" fmla="*/ 71120 w 78740"/>
              <a:gd name="connsiteY1" fmla="*/ 0 h 74929"/>
              <a:gd name="connsiteX2" fmla="*/ 78740 w 78740"/>
              <a:gd name="connsiteY2" fmla="*/ 74929 h 74929"/>
              <a:gd name="connsiteX3" fmla="*/ 0 w 7874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0" y="45720"/>
                </a:moveTo>
                <a:lnTo>
                  <a:pt x="71120" y="0"/>
                </a:lnTo>
                <a:lnTo>
                  <a:pt x="78740" y="74929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324350" y="4038600"/>
            <a:ext cx="3251200" cy="392429"/>
          </a:xfrm>
          <a:custGeom>
            <a:avLst/>
            <a:gdLst>
              <a:gd name="connsiteX0" fmla="*/ 3251200 w 3251200"/>
              <a:gd name="connsiteY0" fmla="*/ 19050 h 392429"/>
              <a:gd name="connsiteX1" fmla="*/ 2540 w 3251200"/>
              <a:gd name="connsiteY1" fmla="*/ 392429 h 392429"/>
              <a:gd name="connsiteX2" fmla="*/ 0 w 3251200"/>
              <a:gd name="connsiteY2" fmla="*/ 373379 h 392429"/>
              <a:gd name="connsiteX3" fmla="*/ 3248659 w 3251200"/>
              <a:gd name="connsiteY3" fmla="*/ 0 h 392429"/>
              <a:gd name="connsiteX4" fmla="*/ 3251200 w 3251200"/>
              <a:gd name="connsiteY4" fmla="*/ 1905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1200" h="392429">
                <a:moveTo>
                  <a:pt x="3251200" y="19050"/>
                </a:moveTo>
                <a:lnTo>
                  <a:pt x="2540" y="392429"/>
                </a:lnTo>
                <a:lnTo>
                  <a:pt x="0" y="373379"/>
                </a:lnTo>
                <a:lnTo>
                  <a:pt x="3248659" y="0"/>
                </a:lnTo>
                <a:lnTo>
                  <a:pt x="3251200" y="1905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04690" y="4095750"/>
            <a:ext cx="2686050" cy="313690"/>
          </a:xfrm>
          <a:custGeom>
            <a:avLst/>
            <a:gdLst>
              <a:gd name="connsiteX0" fmla="*/ 1343659 w 2686050"/>
              <a:gd name="connsiteY0" fmla="*/ 313690 h 313690"/>
              <a:gd name="connsiteX1" fmla="*/ 0 w 2686050"/>
              <a:gd name="connsiteY1" fmla="*/ 313690 h 313690"/>
              <a:gd name="connsiteX2" fmla="*/ 0 w 2686050"/>
              <a:gd name="connsiteY2" fmla="*/ 0 h 313690"/>
              <a:gd name="connsiteX3" fmla="*/ 2686050 w 2686050"/>
              <a:gd name="connsiteY3" fmla="*/ 0 h 313690"/>
              <a:gd name="connsiteX4" fmla="*/ 2686050 w 2686050"/>
              <a:gd name="connsiteY4" fmla="*/ 313690 h 313690"/>
              <a:gd name="connsiteX5" fmla="*/ 1343659 w 2686050"/>
              <a:gd name="connsiteY5" fmla="*/ 313690 h 313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50" h="313690">
                <a:moveTo>
                  <a:pt x="1343659" y="313690"/>
                </a:moveTo>
                <a:lnTo>
                  <a:pt x="0" y="313690"/>
                </a:lnTo>
                <a:lnTo>
                  <a:pt x="0" y="0"/>
                </a:lnTo>
                <a:lnTo>
                  <a:pt x="2686050" y="0"/>
                </a:lnTo>
                <a:lnTo>
                  <a:pt x="2686050" y="313690"/>
                </a:lnTo>
                <a:lnTo>
                  <a:pt x="1343659" y="31369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498340" y="4089400"/>
            <a:ext cx="2698750" cy="326390"/>
          </a:xfrm>
          <a:custGeom>
            <a:avLst/>
            <a:gdLst>
              <a:gd name="connsiteX0" fmla="*/ 1350009 w 2698750"/>
              <a:gd name="connsiteY0" fmla="*/ 320040 h 326390"/>
              <a:gd name="connsiteX1" fmla="*/ 6350 w 2698750"/>
              <a:gd name="connsiteY1" fmla="*/ 320040 h 326390"/>
              <a:gd name="connsiteX2" fmla="*/ 6350 w 2698750"/>
              <a:gd name="connsiteY2" fmla="*/ 6350 h 326390"/>
              <a:gd name="connsiteX3" fmla="*/ 2692400 w 2698750"/>
              <a:gd name="connsiteY3" fmla="*/ 6350 h 326390"/>
              <a:gd name="connsiteX4" fmla="*/ 2692400 w 2698750"/>
              <a:gd name="connsiteY4" fmla="*/ 320040 h 326390"/>
              <a:gd name="connsiteX5" fmla="*/ 1350009 w 2698750"/>
              <a:gd name="connsiteY5" fmla="*/ 320040 h 326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98750" h="326390">
                <a:moveTo>
                  <a:pt x="1350009" y="320040"/>
                </a:moveTo>
                <a:lnTo>
                  <a:pt x="6350" y="320040"/>
                </a:lnTo>
                <a:lnTo>
                  <a:pt x="6350" y="6350"/>
                </a:lnTo>
                <a:lnTo>
                  <a:pt x="2692400" y="6350"/>
                </a:lnTo>
                <a:lnTo>
                  <a:pt x="2692400" y="320040"/>
                </a:lnTo>
                <a:lnTo>
                  <a:pt x="1350009" y="3200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473950" y="5383529"/>
            <a:ext cx="78740" cy="74929"/>
          </a:xfrm>
          <a:custGeom>
            <a:avLst/>
            <a:gdLst>
              <a:gd name="connsiteX0" fmla="*/ 78740 w 78740"/>
              <a:gd name="connsiteY0" fmla="*/ 45720 h 74929"/>
              <a:gd name="connsiteX1" fmla="*/ 0 w 78740"/>
              <a:gd name="connsiteY1" fmla="*/ 74929 h 74929"/>
              <a:gd name="connsiteX2" fmla="*/ 8890 w 78740"/>
              <a:gd name="connsiteY2" fmla="*/ 0 h 74929"/>
              <a:gd name="connsiteX3" fmla="*/ 78740 w 7874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78740" y="45720"/>
                </a:moveTo>
                <a:lnTo>
                  <a:pt x="0" y="74929"/>
                </a:lnTo>
                <a:lnTo>
                  <a:pt x="8890" y="0"/>
                </a:lnTo>
                <a:lnTo>
                  <a:pt x="7874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246879" y="5039359"/>
            <a:ext cx="3247390" cy="392430"/>
          </a:xfrm>
          <a:custGeom>
            <a:avLst/>
            <a:gdLst>
              <a:gd name="connsiteX0" fmla="*/ 2540 w 3247390"/>
              <a:gd name="connsiteY0" fmla="*/ 0 h 392430"/>
              <a:gd name="connsiteX1" fmla="*/ 3247389 w 3247390"/>
              <a:gd name="connsiteY1" fmla="*/ 373380 h 392430"/>
              <a:gd name="connsiteX2" fmla="*/ 3244850 w 3247390"/>
              <a:gd name="connsiteY2" fmla="*/ 392430 h 392430"/>
              <a:gd name="connsiteX3" fmla="*/ 0 w 3247390"/>
              <a:gd name="connsiteY3" fmla="*/ 17780 h 392430"/>
              <a:gd name="connsiteX4" fmla="*/ 2540 w 3247390"/>
              <a:gd name="connsiteY4" fmla="*/ 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30">
                <a:moveTo>
                  <a:pt x="2540" y="0"/>
                </a:moveTo>
                <a:lnTo>
                  <a:pt x="3247389" y="373380"/>
                </a:lnTo>
                <a:lnTo>
                  <a:pt x="3244850" y="392430"/>
                </a:lnTo>
                <a:lnTo>
                  <a:pt x="0" y="17780"/>
                </a:lnTo>
                <a:lnTo>
                  <a:pt x="254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618990" y="4916170"/>
            <a:ext cx="2505709" cy="557529"/>
          </a:xfrm>
          <a:custGeom>
            <a:avLst/>
            <a:gdLst>
              <a:gd name="connsiteX0" fmla="*/ 1252219 w 2505709"/>
              <a:gd name="connsiteY0" fmla="*/ 557529 h 557529"/>
              <a:gd name="connsiteX1" fmla="*/ 0 w 2505709"/>
              <a:gd name="connsiteY1" fmla="*/ 557529 h 557529"/>
              <a:gd name="connsiteX2" fmla="*/ 0 w 2505709"/>
              <a:gd name="connsiteY2" fmla="*/ 0 h 557529"/>
              <a:gd name="connsiteX3" fmla="*/ 2505709 w 2505709"/>
              <a:gd name="connsiteY3" fmla="*/ 0 h 557529"/>
              <a:gd name="connsiteX4" fmla="*/ 2505709 w 2505709"/>
              <a:gd name="connsiteY4" fmla="*/ 557529 h 557529"/>
              <a:gd name="connsiteX5" fmla="*/ 1252219 w 2505709"/>
              <a:gd name="connsiteY5" fmla="*/ 557529 h 557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5709" h="557529">
                <a:moveTo>
                  <a:pt x="1252219" y="557529"/>
                </a:moveTo>
                <a:lnTo>
                  <a:pt x="0" y="557529"/>
                </a:lnTo>
                <a:lnTo>
                  <a:pt x="0" y="0"/>
                </a:lnTo>
                <a:lnTo>
                  <a:pt x="2505709" y="0"/>
                </a:lnTo>
                <a:lnTo>
                  <a:pt x="2505709" y="557529"/>
                </a:lnTo>
                <a:lnTo>
                  <a:pt x="1252219" y="55752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612640" y="4909820"/>
            <a:ext cx="2518409" cy="570229"/>
          </a:xfrm>
          <a:custGeom>
            <a:avLst/>
            <a:gdLst>
              <a:gd name="connsiteX0" fmla="*/ 1258569 w 2518409"/>
              <a:gd name="connsiteY0" fmla="*/ 563879 h 570229"/>
              <a:gd name="connsiteX1" fmla="*/ 6350 w 2518409"/>
              <a:gd name="connsiteY1" fmla="*/ 563879 h 570229"/>
              <a:gd name="connsiteX2" fmla="*/ 6350 w 2518409"/>
              <a:gd name="connsiteY2" fmla="*/ 6350 h 570229"/>
              <a:gd name="connsiteX3" fmla="*/ 2512059 w 2518409"/>
              <a:gd name="connsiteY3" fmla="*/ 6350 h 570229"/>
              <a:gd name="connsiteX4" fmla="*/ 2512059 w 2518409"/>
              <a:gd name="connsiteY4" fmla="*/ 563879 h 570229"/>
              <a:gd name="connsiteX5" fmla="*/ 1258569 w 2518409"/>
              <a:gd name="connsiteY5" fmla="*/ 563879 h 570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8409" h="570229">
                <a:moveTo>
                  <a:pt x="1258569" y="563879"/>
                </a:moveTo>
                <a:lnTo>
                  <a:pt x="6350" y="563879"/>
                </a:lnTo>
                <a:lnTo>
                  <a:pt x="6350" y="6350"/>
                </a:lnTo>
                <a:lnTo>
                  <a:pt x="2512059" y="6350"/>
                </a:lnTo>
                <a:lnTo>
                  <a:pt x="2512059" y="563879"/>
                </a:lnTo>
                <a:lnTo>
                  <a:pt x="1258569" y="563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274820" y="5878829"/>
            <a:ext cx="80010" cy="74929"/>
          </a:xfrm>
          <a:custGeom>
            <a:avLst/>
            <a:gdLst>
              <a:gd name="connsiteX0" fmla="*/ 0 w 80010"/>
              <a:gd name="connsiteY0" fmla="*/ 45720 h 74929"/>
              <a:gd name="connsiteX1" fmla="*/ 71120 w 80010"/>
              <a:gd name="connsiteY1" fmla="*/ 0 h 74929"/>
              <a:gd name="connsiteX2" fmla="*/ 80009 w 80010"/>
              <a:gd name="connsiteY2" fmla="*/ 74929 h 74929"/>
              <a:gd name="connsiteX3" fmla="*/ 0 w 8001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10" h="74929">
                <a:moveTo>
                  <a:pt x="0" y="45720"/>
                </a:moveTo>
                <a:lnTo>
                  <a:pt x="71120" y="0"/>
                </a:lnTo>
                <a:lnTo>
                  <a:pt x="80009" y="74929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334509" y="5534659"/>
            <a:ext cx="3249930" cy="392430"/>
          </a:xfrm>
          <a:custGeom>
            <a:avLst/>
            <a:gdLst>
              <a:gd name="connsiteX0" fmla="*/ 3249930 w 3249930"/>
              <a:gd name="connsiteY0" fmla="*/ 17780 h 392430"/>
              <a:gd name="connsiteX1" fmla="*/ 1270 w 3249930"/>
              <a:gd name="connsiteY1" fmla="*/ 392430 h 392430"/>
              <a:gd name="connsiteX2" fmla="*/ 0 w 3249930"/>
              <a:gd name="connsiteY2" fmla="*/ 373380 h 392430"/>
              <a:gd name="connsiteX3" fmla="*/ 3247390 w 3249930"/>
              <a:gd name="connsiteY3" fmla="*/ 0 h 392430"/>
              <a:gd name="connsiteX4" fmla="*/ 3249930 w 3249930"/>
              <a:gd name="connsiteY4" fmla="*/ 17780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30">
                <a:moveTo>
                  <a:pt x="3249930" y="17780"/>
                </a:moveTo>
                <a:lnTo>
                  <a:pt x="1270" y="392430"/>
                </a:lnTo>
                <a:lnTo>
                  <a:pt x="0" y="373380"/>
                </a:lnTo>
                <a:lnTo>
                  <a:pt x="3247390" y="0"/>
                </a:lnTo>
                <a:lnTo>
                  <a:pt x="3249930" y="1778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514850" y="5590540"/>
            <a:ext cx="2686050" cy="314959"/>
          </a:xfrm>
          <a:custGeom>
            <a:avLst/>
            <a:gdLst>
              <a:gd name="connsiteX0" fmla="*/ 1343659 w 2686050"/>
              <a:gd name="connsiteY0" fmla="*/ 314959 h 314959"/>
              <a:gd name="connsiteX1" fmla="*/ 0 w 2686050"/>
              <a:gd name="connsiteY1" fmla="*/ 314959 h 314959"/>
              <a:gd name="connsiteX2" fmla="*/ 0 w 2686050"/>
              <a:gd name="connsiteY2" fmla="*/ 0 h 314959"/>
              <a:gd name="connsiteX3" fmla="*/ 2686050 w 2686050"/>
              <a:gd name="connsiteY3" fmla="*/ 0 h 314959"/>
              <a:gd name="connsiteX4" fmla="*/ 2686050 w 2686050"/>
              <a:gd name="connsiteY4" fmla="*/ 314959 h 314959"/>
              <a:gd name="connsiteX5" fmla="*/ 1343659 w 2686050"/>
              <a:gd name="connsiteY5" fmla="*/ 314959 h 314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50" h="314959">
                <a:moveTo>
                  <a:pt x="1343659" y="314959"/>
                </a:moveTo>
                <a:lnTo>
                  <a:pt x="0" y="314959"/>
                </a:lnTo>
                <a:lnTo>
                  <a:pt x="0" y="0"/>
                </a:lnTo>
                <a:lnTo>
                  <a:pt x="2686050" y="0"/>
                </a:lnTo>
                <a:lnTo>
                  <a:pt x="2686050" y="314959"/>
                </a:lnTo>
                <a:lnTo>
                  <a:pt x="1343659" y="314959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508500" y="5584190"/>
            <a:ext cx="2698750" cy="327659"/>
          </a:xfrm>
          <a:custGeom>
            <a:avLst/>
            <a:gdLst>
              <a:gd name="connsiteX0" fmla="*/ 1350009 w 2698750"/>
              <a:gd name="connsiteY0" fmla="*/ 321309 h 327659"/>
              <a:gd name="connsiteX1" fmla="*/ 6350 w 2698750"/>
              <a:gd name="connsiteY1" fmla="*/ 321309 h 327659"/>
              <a:gd name="connsiteX2" fmla="*/ 6350 w 2698750"/>
              <a:gd name="connsiteY2" fmla="*/ 6350 h 327659"/>
              <a:gd name="connsiteX3" fmla="*/ 2692400 w 2698750"/>
              <a:gd name="connsiteY3" fmla="*/ 6350 h 327659"/>
              <a:gd name="connsiteX4" fmla="*/ 2692400 w 2698750"/>
              <a:gd name="connsiteY4" fmla="*/ 321309 h 327659"/>
              <a:gd name="connsiteX5" fmla="*/ 1350009 w 2698750"/>
              <a:gd name="connsiteY5" fmla="*/ 321309 h 327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98750" h="327659">
                <a:moveTo>
                  <a:pt x="1350009" y="321309"/>
                </a:moveTo>
                <a:lnTo>
                  <a:pt x="6350" y="321309"/>
                </a:lnTo>
                <a:lnTo>
                  <a:pt x="6350" y="6350"/>
                </a:lnTo>
                <a:lnTo>
                  <a:pt x="2692400" y="6350"/>
                </a:lnTo>
                <a:lnTo>
                  <a:pt x="2692400" y="321309"/>
                </a:lnTo>
                <a:lnTo>
                  <a:pt x="1350009" y="3213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24400" y="2413000"/>
            <a:ext cx="2260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194300" y="4000500"/>
            <a:ext cx="137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#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168900" y="5499100"/>
            <a:ext cx="137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cookie: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#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447800" y="304800"/>
            <a:ext cx="6223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User-server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cookies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93700" y="1193800"/>
            <a:ext cx="33909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Set-cookie: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1678453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presents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cookie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later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cookie: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1678453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matches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presented-cookie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server-stored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authentication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remembering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preferences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3937000" y="1663700"/>
            <a:ext cx="30607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+</a:t>
            </a:r>
          </a:p>
          <a:p>
            <a:pPr>
              <a:lnSpc>
                <a:spcPts val="25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Set-cookie: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100"/>
              </a:lnSpc>
              <a:tabLst>
                <a:tab pos="787400" algn="l"/>
                <a:tab pos="800100" algn="l"/>
                <a:tab pos="863600" algn="l"/>
                <a:tab pos="889000" algn="l"/>
                <a:tab pos="939800" algn="l"/>
                <a:tab pos="1663700" algn="l"/>
                <a:tab pos="1676400" algn="l"/>
                <a:tab pos="1689100" algn="l"/>
                <a:tab pos="18288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91400" y="1625600"/>
            <a:ext cx="1358900" cy="448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cookie-</a:t>
            </a:r>
          </a:p>
          <a:p>
            <a:pPr>
              <a:lnSpc>
                <a:spcPts val="23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spectific</a:t>
            </a:r>
          </a:p>
          <a:p>
            <a:pPr>
              <a:lnSpc>
                <a:spcPts val="23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cookie-</a:t>
            </a:r>
          </a:p>
          <a:p>
            <a:pPr>
              <a:lnSpc>
                <a:spcPts val="23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spectific</a:t>
            </a:r>
          </a:p>
          <a:p>
            <a:pPr>
              <a:lnSpc>
                <a:spcPts val="2300"/>
              </a:lnSpc>
              <a:tabLst>
                <a:tab pos="254000" algn="l"/>
                <a:tab pos="304800" algn="l"/>
                <a:tab pos="330200" algn="l"/>
                <a:tab pos="381000" algn="l"/>
                <a:tab pos="393700" algn="l"/>
                <a:tab pos="4445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action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0522-1B47-4749-8272-FC22BCB6ADE8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501890" y="2449829"/>
            <a:ext cx="80009" cy="74930"/>
          </a:xfrm>
          <a:custGeom>
            <a:avLst/>
            <a:gdLst>
              <a:gd name="connsiteX0" fmla="*/ 80009 w 80009"/>
              <a:gd name="connsiteY0" fmla="*/ 45720 h 74930"/>
              <a:gd name="connsiteX1" fmla="*/ 0 w 80009"/>
              <a:gd name="connsiteY1" fmla="*/ 74930 h 74930"/>
              <a:gd name="connsiteX2" fmla="*/ 8890 w 80009"/>
              <a:gd name="connsiteY2" fmla="*/ 0 h 74930"/>
              <a:gd name="connsiteX3" fmla="*/ 80009 w 80009"/>
              <a:gd name="connsiteY3" fmla="*/ 45720 h 74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74930">
                <a:moveTo>
                  <a:pt x="80009" y="45720"/>
                </a:moveTo>
                <a:lnTo>
                  <a:pt x="0" y="74930"/>
                </a:lnTo>
                <a:lnTo>
                  <a:pt x="8890" y="0"/>
                </a:lnTo>
                <a:lnTo>
                  <a:pt x="80009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76090" y="2105660"/>
            <a:ext cx="3247390" cy="392429"/>
          </a:xfrm>
          <a:custGeom>
            <a:avLst/>
            <a:gdLst>
              <a:gd name="connsiteX0" fmla="*/ 1269 w 3247390"/>
              <a:gd name="connsiteY0" fmla="*/ 0 h 392429"/>
              <a:gd name="connsiteX1" fmla="*/ 3247390 w 3247390"/>
              <a:gd name="connsiteY1" fmla="*/ 373379 h 392429"/>
              <a:gd name="connsiteX2" fmla="*/ 3244850 w 3247390"/>
              <a:gd name="connsiteY2" fmla="*/ 392429 h 392429"/>
              <a:gd name="connsiteX3" fmla="*/ 0 w 3247390"/>
              <a:gd name="connsiteY3" fmla="*/ 17779 h 392429"/>
              <a:gd name="connsiteX4" fmla="*/ 1269 w 3247390"/>
              <a:gd name="connsiteY4" fmla="*/ 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29">
                <a:moveTo>
                  <a:pt x="1269" y="0"/>
                </a:moveTo>
                <a:lnTo>
                  <a:pt x="3247390" y="373379"/>
                </a:lnTo>
                <a:lnTo>
                  <a:pt x="3244850" y="392429"/>
                </a:lnTo>
                <a:lnTo>
                  <a:pt x="0" y="17779"/>
                </a:lnTo>
                <a:lnTo>
                  <a:pt x="1269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4850" y="2114550"/>
            <a:ext cx="2686050" cy="791210"/>
          </a:xfrm>
          <a:custGeom>
            <a:avLst/>
            <a:gdLst>
              <a:gd name="connsiteX0" fmla="*/ 1343659 w 2686050"/>
              <a:gd name="connsiteY0" fmla="*/ 791210 h 791210"/>
              <a:gd name="connsiteX1" fmla="*/ 0 w 2686050"/>
              <a:gd name="connsiteY1" fmla="*/ 791210 h 791210"/>
              <a:gd name="connsiteX2" fmla="*/ 0 w 2686050"/>
              <a:gd name="connsiteY2" fmla="*/ 0 h 791210"/>
              <a:gd name="connsiteX3" fmla="*/ 2686050 w 2686050"/>
              <a:gd name="connsiteY3" fmla="*/ 0 h 791210"/>
              <a:gd name="connsiteX4" fmla="*/ 2686050 w 2686050"/>
              <a:gd name="connsiteY4" fmla="*/ 791210 h 791210"/>
              <a:gd name="connsiteX5" fmla="*/ 1343659 w 2686050"/>
              <a:gd name="connsiteY5" fmla="*/ 791210 h 791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50" h="791210">
                <a:moveTo>
                  <a:pt x="1343659" y="791210"/>
                </a:moveTo>
                <a:lnTo>
                  <a:pt x="0" y="791210"/>
                </a:lnTo>
                <a:lnTo>
                  <a:pt x="0" y="0"/>
                </a:lnTo>
                <a:lnTo>
                  <a:pt x="2686050" y="0"/>
                </a:lnTo>
                <a:lnTo>
                  <a:pt x="2686050" y="791210"/>
                </a:lnTo>
                <a:lnTo>
                  <a:pt x="1343659" y="79121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08500" y="2108200"/>
            <a:ext cx="2698750" cy="803910"/>
          </a:xfrm>
          <a:custGeom>
            <a:avLst/>
            <a:gdLst>
              <a:gd name="connsiteX0" fmla="*/ 1350009 w 2698750"/>
              <a:gd name="connsiteY0" fmla="*/ 797560 h 803910"/>
              <a:gd name="connsiteX1" fmla="*/ 6350 w 2698750"/>
              <a:gd name="connsiteY1" fmla="*/ 797560 h 803910"/>
              <a:gd name="connsiteX2" fmla="*/ 6350 w 2698750"/>
              <a:gd name="connsiteY2" fmla="*/ 6350 h 803910"/>
              <a:gd name="connsiteX3" fmla="*/ 2692400 w 2698750"/>
              <a:gd name="connsiteY3" fmla="*/ 6350 h 803910"/>
              <a:gd name="connsiteX4" fmla="*/ 2692400 w 2698750"/>
              <a:gd name="connsiteY4" fmla="*/ 797560 h 803910"/>
              <a:gd name="connsiteX5" fmla="*/ 1350009 w 2698750"/>
              <a:gd name="connsiteY5" fmla="*/ 797560 h 8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98750" h="803910">
                <a:moveTo>
                  <a:pt x="1350009" y="797560"/>
                </a:moveTo>
                <a:lnTo>
                  <a:pt x="6350" y="797560"/>
                </a:lnTo>
                <a:lnTo>
                  <a:pt x="6350" y="6350"/>
                </a:lnTo>
                <a:lnTo>
                  <a:pt x="2692400" y="6350"/>
                </a:lnTo>
                <a:lnTo>
                  <a:pt x="2692400" y="797560"/>
                </a:lnTo>
                <a:lnTo>
                  <a:pt x="1350009" y="7975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93870" y="3440429"/>
            <a:ext cx="80010" cy="74929"/>
          </a:xfrm>
          <a:custGeom>
            <a:avLst/>
            <a:gdLst>
              <a:gd name="connsiteX0" fmla="*/ 0 w 80010"/>
              <a:gd name="connsiteY0" fmla="*/ 45720 h 74929"/>
              <a:gd name="connsiteX1" fmla="*/ 71120 w 80010"/>
              <a:gd name="connsiteY1" fmla="*/ 0 h 74929"/>
              <a:gd name="connsiteX2" fmla="*/ 80009 w 80010"/>
              <a:gd name="connsiteY2" fmla="*/ 74929 h 74929"/>
              <a:gd name="connsiteX3" fmla="*/ 0 w 8001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10" h="74929">
                <a:moveTo>
                  <a:pt x="0" y="45720"/>
                </a:moveTo>
                <a:lnTo>
                  <a:pt x="71120" y="0"/>
                </a:lnTo>
                <a:lnTo>
                  <a:pt x="80009" y="74929"/>
                </a:lnTo>
                <a:lnTo>
                  <a:pt x="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353559" y="3096260"/>
            <a:ext cx="3249930" cy="392430"/>
          </a:xfrm>
          <a:custGeom>
            <a:avLst/>
            <a:gdLst>
              <a:gd name="connsiteX0" fmla="*/ 3249930 w 3249930"/>
              <a:gd name="connsiteY0" fmla="*/ 17779 h 392430"/>
              <a:gd name="connsiteX1" fmla="*/ 1270 w 3249930"/>
              <a:gd name="connsiteY1" fmla="*/ 392430 h 392430"/>
              <a:gd name="connsiteX2" fmla="*/ 0 w 3249930"/>
              <a:gd name="connsiteY2" fmla="*/ 373380 h 392430"/>
              <a:gd name="connsiteX3" fmla="*/ 3247390 w 3249930"/>
              <a:gd name="connsiteY3" fmla="*/ 0 h 392430"/>
              <a:gd name="connsiteX4" fmla="*/ 3249930 w 3249930"/>
              <a:gd name="connsiteY4" fmla="*/ 17779 h 392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30">
                <a:moveTo>
                  <a:pt x="3249930" y="17779"/>
                </a:moveTo>
                <a:lnTo>
                  <a:pt x="1270" y="392430"/>
                </a:lnTo>
                <a:lnTo>
                  <a:pt x="0" y="373380"/>
                </a:lnTo>
                <a:lnTo>
                  <a:pt x="3247390" y="0"/>
                </a:lnTo>
                <a:lnTo>
                  <a:pt x="3249930" y="1777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99940" y="3030220"/>
            <a:ext cx="2505709" cy="737870"/>
          </a:xfrm>
          <a:custGeom>
            <a:avLst/>
            <a:gdLst>
              <a:gd name="connsiteX0" fmla="*/ 1252219 w 2505709"/>
              <a:gd name="connsiteY0" fmla="*/ 737870 h 737870"/>
              <a:gd name="connsiteX1" fmla="*/ 0 w 2505709"/>
              <a:gd name="connsiteY1" fmla="*/ 737870 h 737870"/>
              <a:gd name="connsiteX2" fmla="*/ 0 w 2505709"/>
              <a:gd name="connsiteY2" fmla="*/ 0 h 737870"/>
              <a:gd name="connsiteX3" fmla="*/ 2505709 w 2505709"/>
              <a:gd name="connsiteY3" fmla="*/ 0 h 737870"/>
              <a:gd name="connsiteX4" fmla="*/ 2505709 w 2505709"/>
              <a:gd name="connsiteY4" fmla="*/ 737870 h 737870"/>
              <a:gd name="connsiteX5" fmla="*/ 1252219 w 2505709"/>
              <a:gd name="connsiteY5" fmla="*/ 737870 h 737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5709" h="737870">
                <a:moveTo>
                  <a:pt x="1252219" y="737870"/>
                </a:moveTo>
                <a:lnTo>
                  <a:pt x="0" y="737870"/>
                </a:lnTo>
                <a:lnTo>
                  <a:pt x="0" y="0"/>
                </a:lnTo>
                <a:lnTo>
                  <a:pt x="2505709" y="0"/>
                </a:lnTo>
                <a:lnTo>
                  <a:pt x="2505709" y="737870"/>
                </a:lnTo>
                <a:lnTo>
                  <a:pt x="1252219" y="73787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93590" y="3023870"/>
            <a:ext cx="2518409" cy="750570"/>
          </a:xfrm>
          <a:custGeom>
            <a:avLst/>
            <a:gdLst>
              <a:gd name="connsiteX0" fmla="*/ 1258569 w 2518409"/>
              <a:gd name="connsiteY0" fmla="*/ 744220 h 750570"/>
              <a:gd name="connsiteX1" fmla="*/ 6350 w 2518409"/>
              <a:gd name="connsiteY1" fmla="*/ 744220 h 750570"/>
              <a:gd name="connsiteX2" fmla="*/ 6350 w 2518409"/>
              <a:gd name="connsiteY2" fmla="*/ 6350 h 750570"/>
              <a:gd name="connsiteX3" fmla="*/ 2512059 w 2518409"/>
              <a:gd name="connsiteY3" fmla="*/ 6350 h 750570"/>
              <a:gd name="connsiteX4" fmla="*/ 2512059 w 2518409"/>
              <a:gd name="connsiteY4" fmla="*/ 744220 h 750570"/>
              <a:gd name="connsiteX5" fmla="*/ 1258569 w 2518409"/>
              <a:gd name="connsiteY5" fmla="*/ 744220 h 750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8409" h="750570">
                <a:moveTo>
                  <a:pt x="1258569" y="744220"/>
                </a:moveTo>
                <a:lnTo>
                  <a:pt x="6350" y="744220"/>
                </a:lnTo>
                <a:lnTo>
                  <a:pt x="6350" y="6350"/>
                </a:lnTo>
                <a:lnTo>
                  <a:pt x="2512059" y="6350"/>
                </a:lnTo>
                <a:lnTo>
                  <a:pt x="2512059" y="744220"/>
                </a:lnTo>
                <a:lnTo>
                  <a:pt x="1258569" y="7442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400550" y="4157979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99940" y="4157979"/>
            <a:ext cx="113029" cy="27940"/>
          </a:xfrm>
          <a:custGeom>
            <a:avLst/>
            <a:gdLst>
              <a:gd name="connsiteX0" fmla="*/ 0 w 113029"/>
              <a:gd name="connsiteY0" fmla="*/ 13970 h 27940"/>
              <a:gd name="connsiteX1" fmla="*/ 113029 w 113029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29" h="27940">
                <a:moveTo>
                  <a:pt x="0" y="13970"/>
                </a:moveTo>
                <a:lnTo>
                  <a:pt x="113029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99329" y="4157979"/>
            <a:ext cx="113029" cy="27940"/>
          </a:xfrm>
          <a:custGeom>
            <a:avLst/>
            <a:gdLst>
              <a:gd name="connsiteX0" fmla="*/ 0 w 113029"/>
              <a:gd name="connsiteY0" fmla="*/ 13970 h 27940"/>
              <a:gd name="connsiteX1" fmla="*/ 113029 w 113029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29" h="27940">
                <a:moveTo>
                  <a:pt x="0" y="13970"/>
                </a:moveTo>
                <a:lnTo>
                  <a:pt x="113029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997450" y="4157979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196840" y="4157979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96229" y="4157979"/>
            <a:ext cx="113029" cy="29210"/>
          </a:xfrm>
          <a:custGeom>
            <a:avLst/>
            <a:gdLst>
              <a:gd name="connsiteX0" fmla="*/ 0 w 113029"/>
              <a:gd name="connsiteY0" fmla="*/ 14604 h 29210"/>
              <a:gd name="connsiteX1" fmla="*/ 113029 w 113029"/>
              <a:gd name="connsiteY1" fmla="*/ 14604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29" h="29210">
                <a:moveTo>
                  <a:pt x="0" y="14604"/>
                </a:moveTo>
                <a:lnTo>
                  <a:pt x="113029" y="14604"/>
                </a:lnTo>
              </a:path>
            </a:pathLst>
          </a:custGeom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95620" y="4157979"/>
            <a:ext cx="113029" cy="29210"/>
          </a:xfrm>
          <a:custGeom>
            <a:avLst/>
            <a:gdLst>
              <a:gd name="connsiteX0" fmla="*/ 0 w 113029"/>
              <a:gd name="connsiteY0" fmla="*/ 14604 h 29210"/>
              <a:gd name="connsiteX1" fmla="*/ 113029 w 113029"/>
              <a:gd name="connsiteY1" fmla="*/ 14604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29" h="29210">
                <a:moveTo>
                  <a:pt x="0" y="14604"/>
                </a:moveTo>
                <a:lnTo>
                  <a:pt x="113029" y="14604"/>
                </a:lnTo>
              </a:path>
            </a:pathLst>
          </a:custGeom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793740" y="4157979"/>
            <a:ext cx="114300" cy="29210"/>
          </a:xfrm>
          <a:custGeom>
            <a:avLst/>
            <a:gdLst>
              <a:gd name="connsiteX0" fmla="*/ 0 w 114300"/>
              <a:gd name="connsiteY0" fmla="*/ 14604 h 29210"/>
              <a:gd name="connsiteX1" fmla="*/ 114300 w 114300"/>
              <a:gd name="connsiteY1" fmla="*/ 14604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9210">
                <a:moveTo>
                  <a:pt x="0" y="14604"/>
                </a:moveTo>
                <a:lnTo>
                  <a:pt x="114300" y="14604"/>
                </a:lnTo>
              </a:path>
            </a:pathLst>
          </a:custGeom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993129" y="4157979"/>
            <a:ext cx="114300" cy="29210"/>
          </a:xfrm>
          <a:custGeom>
            <a:avLst/>
            <a:gdLst>
              <a:gd name="connsiteX0" fmla="*/ 0 w 114300"/>
              <a:gd name="connsiteY0" fmla="*/ 14604 h 29210"/>
              <a:gd name="connsiteX1" fmla="*/ 114300 w 114300"/>
              <a:gd name="connsiteY1" fmla="*/ 14604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9210">
                <a:moveTo>
                  <a:pt x="0" y="14604"/>
                </a:moveTo>
                <a:lnTo>
                  <a:pt x="114300" y="14604"/>
                </a:lnTo>
              </a:path>
            </a:pathLst>
          </a:custGeom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192520" y="4157979"/>
            <a:ext cx="113029" cy="29210"/>
          </a:xfrm>
          <a:custGeom>
            <a:avLst/>
            <a:gdLst>
              <a:gd name="connsiteX0" fmla="*/ 0 w 113029"/>
              <a:gd name="connsiteY0" fmla="*/ 14604 h 29210"/>
              <a:gd name="connsiteX1" fmla="*/ 113029 w 113029"/>
              <a:gd name="connsiteY1" fmla="*/ 14604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29" h="29210">
                <a:moveTo>
                  <a:pt x="0" y="14604"/>
                </a:moveTo>
                <a:lnTo>
                  <a:pt x="113029" y="14604"/>
                </a:lnTo>
              </a:path>
            </a:pathLst>
          </a:custGeom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391909" y="4159250"/>
            <a:ext cx="113030" cy="27940"/>
          </a:xfrm>
          <a:custGeom>
            <a:avLst/>
            <a:gdLst>
              <a:gd name="connsiteX0" fmla="*/ 0 w 113030"/>
              <a:gd name="connsiteY0" fmla="*/ 13970 h 27940"/>
              <a:gd name="connsiteX1" fmla="*/ 113030 w 11303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30" h="27940">
                <a:moveTo>
                  <a:pt x="0" y="13970"/>
                </a:moveTo>
                <a:lnTo>
                  <a:pt x="11303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590030" y="4159250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789419" y="4159250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988809" y="4159250"/>
            <a:ext cx="113030" cy="27940"/>
          </a:xfrm>
          <a:custGeom>
            <a:avLst/>
            <a:gdLst>
              <a:gd name="connsiteX0" fmla="*/ 0 w 113030"/>
              <a:gd name="connsiteY0" fmla="*/ 13970 h 27940"/>
              <a:gd name="connsiteX1" fmla="*/ 113030 w 11303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30" h="27940">
                <a:moveTo>
                  <a:pt x="0" y="13970"/>
                </a:moveTo>
                <a:lnTo>
                  <a:pt x="11303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188200" y="4159250"/>
            <a:ext cx="113030" cy="27940"/>
          </a:xfrm>
          <a:custGeom>
            <a:avLst/>
            <a:gdLst>
              <a:gd name="connsiteX0" fmla="*/ 0 w 113030"/>
              <a:gd name="connsiteY0" fmla="*/ 13970 h 27940"/>
              <a:gd name="connsiteX1" fmla="*/ 113030 w 11303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30" h="27940">
                <a:moveTo>
                  <a:pt x="0" y="13970"/>
                </a:moveTo>
                <a:lnTo>
                  <a:pt x="11303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7386319" y="4159250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585709" y="4159250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785100" y="4159250"/>
            <a:ext cx="113030" cy="27940"/>
          </a:xfrm>
          <a:custGeom>
            <a:avLst/>
            <a:gdLst>
              <a:gd name="connsiteX0" fmla="*/ 0 w 113030"/>
              <a:gd name="connsiteY0" fmla="*/ 13970 h 27940"/>
              <a:gd name="connsiteX1" fmla="*/ 113030 w 11303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30" h="27940">
                <a:moveTo>
                  <a:pt x="0" y="13970"/>
                </a:moveTo>
                <a:lnTo>
                  <a:pt x="11303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984490" y="4159250"/>
            <a:ext cx="113030" cy="27940"/>
          </a:xfrm>
          <a:custGeom>
            <a:avLst/>
            <a:gdLst>
              <a:gd name="connsiteX0" fmla="*/ 0 w 113030"/>
              <a:gd name="connsiteY0" fmla="*/ 13970 h 27940"/>
              <a:gd name="connsiteX1" fmla="*/ 113030 w 11303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030" h="27940">
                <a:moveTo>
                  <a:pt x="0" y="13970"/>
                </a:moveTo>
                <a:lnTo>
                  <a:pt x="11303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182609" y="4159250"/>
            <a:ext cx="114300" cy="27940"/>
          </a:xfrm>
          <a:custGeom>
            <a:avLst/>
            <a:gdLst>
              <a:gd name="connsiteX0" fmla="*/ 0 w 114300"/>
              <a:gd name="connsiteY0" fmla="*/ 13970 h 27940"/>
              <a:gd name="connsiteX1" fmla="*/ 114300 w 114300"/>
              <a:gd name="connsiteY1" fmla="*/ 1397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300" h="27940">
                <a:moveTo>
                  <a:pt x="0" y="13970"/>
                </a:moveTo>
                <a:lnTo>
                  <a:pt x="114300" y="1397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569200" y="4801870"/>
            <a:ext cx="78740" cy="74929"/>
          </a:xfrm>
          <a:custGeom>
            <a:avLst/>
            <a:gdLst>
              <a:gd name="connsiteX0" fmla="*/ 78740 w 78740"/>
              <a:gd name="connsiteY0" fmla="*/ 45720 h 74929"/>
              <a:gd name="connsiteX1" fmla="*/ 0 w 78740"/>
              <a:gd name="connsiteY1" fmla="*/ 74929 h 74929"/>
              <a:gd name="connsiteX2" fmla="*/ 8890 w 78740"/>
              <a:gd name="connsiteY2" fmla="*/ 0 h 74929"/>
              <a:gd name="connsiteX3" fmla="*/ 78740 w 78740"/>
              <a:gd name="connsiteY3" fmla="*/ 4572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78740" y="45720"/>
                </a:moveTo>
                <a:lnTo>
                  <a:pt x="0" y="74929"/>
                </a:lnTo>
                <a:lnTo>
                  <a:pt x="8890" y="0"/>
                </a:lnTo>
                <a:lnTo>
                  <a:pt x="78740" y="4572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42129" y="4457700"/>
            <a:ext cx="3247390" cy="392429"/>
          </a:xfrm>
          <a:custGeom>
            <a:avLst/>
            <a:gdLst>
              <a:gd name="connsiteX0" fmla="*/ 2540 w 3247390"/>
              <a:gd name="connsiteY0" fmla="*/ 0 h 392429"/>
              <a:gd name="connsiteX1" fmla="*/ 3247389 w 3247390"/>
              <a:gd name="connsiteY1" fmla="*/ 373379 h 392429"/>
              <a:gd name="connsiteX2" fmla="*/ 3244850 w 3247390"/>
              <a:gd name="connsiteY2" fmla="*/ 392429 h 392429"/>
              <a:gd name="connsiteX3" fmla="*/ 0 w 3247390"/>
              <a:gd name="connsiteY3" fmla="*/ 19050 h 392429"/>
              <a:gd name="connsiteX4" fmla="*/ 2540 w 3247390"/>
              <a:gd name="connsiteY4" fmla="*/ 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7390" h="392429">
                <a:moveTo>
                  <a:pt x="2540" y="0"/>
                </a:moveTo>
                <a:lnTo>
                  <a:pt x="3247389" y="373379"/>
                </a:lnTo>
                <a:lnTo>
                  <a:pt x="3244850" y="392429"/>
                </a:lnTo>
                <a:lnTo>
                  <a:pt x="0" y="19050"/>
                </a:lnTo>
                <a:lnTo>
                  <a:pt x="254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580890" y="4467859"/>
            <a:ext cx="2687320" cy="789940"/>
          </a:xfrm>
          <a:custGeom>
            <a:avLst/>
            <a:gdLst>
              <a:gd name="connsiteX0" fmla="*/ 1343659 w 2687320"/>
              <a:gd name="connsiteY0" fmla="*/ 789940 h 789940"/>
              <a:gd name="connsiteX1" fmla="*/ 0 w 2687320"/>
              <a:gd name="connsiteY1" fmla="*/ 789940 h 789940"/>
              <a:gd name="connsiteX2" fmla="*/ 0 w 2687320"/>
              <a:gd name="connsiteY2" fmla="*/ 0 h 789940"/>
              <a:gd name="connsiteX3" fmla="*/ 2687319 w 2687320"/>
              <a:gd name="connsiteY3" fmla="*/ 0 h 789940"/>
              <a:gd name="connsiteX4" fmla="*/ 2687319 w 2687320"/>
              <a:gd name="connsiteY4" fmla="*/ 789940 h 789940"/>
              <a:gd name="connsiteX5" fmla="*/ 1343659 w 2687320"/>
              <a:gd name="connsiteY5" fmla="*/ 789940 h 789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7320" h="789940">
                <a:moveTo>
                  <a:pt x="1343659" y="789940"/>
                </a:moveTo>
                <a:lnTo>
                  <a:pt x="0" y="789940"/>
                </a:lnTo>
                <a:lnTo>
                  <a:pt x="0" y="0"/>
                </a:lnTo>
                <a:lnTo>
                  <a:pt x="2687319" y="0"/>
                </a:lnTo>
                <a:lnTo>
                  <a:pt x="2687319" y="789940"/>
                </a:lnTo>
                <a:lnTo>
                  <a:pt x="1343659" y="78994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74540" y="4461509"/>
            <a:ext cx="2700020" cy="802640"/>
          </a:xfrm>
          <a:custGeom>
            <a:avLst/>
            <a:gdLst>
              <a:gd name="connsiteX0" fmla="*/ 1350009 w 2700020"/>
              <a:gd name="connsiteY0" fmla="*/ 796290 h 802640"/>
              <a:gd name="connsiteX1" fmla="*/ 6350 w 2700020"/>
              <a:gd name="connsiteY1" fmla="*/ 796290 h 802640"/>
              <a:gd name="connsiteX2" fmla="*/ 6350 w 2700020"/>
              <a:gd name="connsiteY2" fmla="*/ 6350 h 802640"/>
              <a:gd name="connsiteX3" fmla="*/ 2693669 w 2700020"/>
              <a:gd name="connsiteY3" fmla="*/ 6350 h 802640"/>
              <a:gd name="connsiteX4" fmla="*/ 2693669 w 2700020"/>
              <a:gd name="connsiteY4" fmla="*/ 796290 h 802640"/>
              <a:gd name="connsiteX5" fmla="*/ 1350009 w 2700020"/>
              <a:gd name="connsiteY5" fmla="*/ 796290 h 802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00020" h="802640">
                <a:moveTo>
                  <a:pt x="1350009" y="796290"/>
                </a:moveTo>
                <a:lnTo>
                  <a:pt x="6350" y="796290"/>
                </a:lnTo>
                <a:lnTo>
                  <a:pt x="6350" y="6350"/>
                </a:lnTo>
                <a:lnTo>
                  <a:pt x="2693669" y="6350"/>
                </a:lnTo>
                <a:lnTo>
                  <a:pt x="2693669" y="796290"/>
                </a:lnTo>
                <a:lnTo>
                  <a:pt x="1350009" y="7962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61179" y="5792470"/>
            <a:ext cx="78740" cy="74929"/>
          </a:xfrm>
          <a:custGeom>
            <a:avLst/>
            <a:gdLst>
              <a:gd name="connsiteX0" fmla="*/ 0 w 78740"/>
              <a:gd name="connsiteY0" fmla="*/ 46989 h 74929"/>
              <a:gd name="connsiteX1" fmla="*/ 69850 w 78740"/>
              <a:gd name="connsiteY1" fmla="*/ 0 h 74929"/>
              <a:gd name="connsiteX2" fmla="*/ 78740 w 78740"/>
              <a:gd name="connsiteY2" fmla="*/ 74929 h 74929"/>
              <a:gd name="connsiteX3" fmla="*/ 0 w 78740"/>
              <a:gd name="connsiteY3" fmla="*/ 4698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8740" h="74929">
                <a:moveTo>
                  <a:pt x="0" y="46989"/>
                </a:moveTo>
                <a:lnTo>
                  <a:pt x="69850" y="0"/>
                </a:lnTo>
                <a:lnTo>
                  <a:pt x="78740" y="74929"/>
                </a:lnTo>
                <a:lnTo>
                  <a:pt x="0" y="4698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419600" y="5448300"/>
            <a:ext cx="3249930" cy="392429"/>
          </a:xfrm>
          <a:custGeom>
            <a:avLst/>
            <a:gdLst>
              <a:gd name="connsiteX0" fmla="*/ 3249930 w 3249930"/>
              <a:gd name="connsiteY0" fmla="*/ 19050 h 392429"/>
              <a:gd name="connsiteX1" fmla="*/ 2540 w 3249930"/>
              <a:gd name="connsiteY1" fmla="*/ 392429 h 392429"/>
              <a:gd name="connsiteX2" fmla="*/ 0 w 3249930"/>
              <a:gd name="connsiteY2" fmla="*/ 373379 h 392429"/>
              <a:gd name="connsiteX3" fmla="*/ 3248659 w 3249930"/>
              <a:gd name="connsiteY3" fmla="*/ 0 h 392429"/>
              <a:gd name="connsiteX4" fmla="*/ 3249930 w 3249930"/>
              <a:gd name="connsiteY4" fmla="*/ 19050 h 392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9930" h="392429">
                <a:moveTo>
                  <a:pt x="3249930" y="19050"/>
                </a:moveTo>
                <a:lnTo>
                  <a:pt x="2540" y="392429"/>
                </a:lnTo>
                <a:lnTo>
                  <a:pt x="0" y="373379"/>
                </a:lnTo>
                <a:lnTo>
                  <a:pt x="3248659" y="0"/>
                </a:lnTo>
                <a:lnTo>
                  <a:pt x="3249930" y="1905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667250" y="5383529"/>
            <a:ext cx="2504440" cy="1042670"/>
          </a:xfrm>
          <a:custGeom>
            <a:avLst/>
            <a:gdLst>
              <a:gd name="connsiteX0" fmla="*/ 1252220 w 2504440"/>
              <a:gd name="connsiteY0" fmla="*/ 1042670 h 1042670"/>
              <a:gd name="connsiteX1" fmla="*/ 0 w 2504440"/>
              <a:gd name="connsiteY1" fmla="*/ 1042670 h 1042670"/>
              <a:gd name="connsiteX2" fmla="*/ 0 w 2504440"/>
              <a:gd name="connsiteY2" fmla="*/ 0 h 1042670"/>
              <a:gd name="connsiteX3" fmla="*/ 2504440 w 2504440"/>
              <a:gd name="connsiteY3" fmla="*/ 0 h 1042670"/>
              <a:gd name="connsiteX4" fmla="*/ 2504440 w 2504440"/>
              <a:gd name="connsiteY4" fmla="*/ 1042670 h 1042670"/>
              <a:gd name="connsiteX5" fmla="*/ 1252220 w 2504440"/>
              <a:gd name="connsiteY5" fmla="*/ 1042670 h 1042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4440" h="1042670">
                <a:moveTo>
                  <a:pt x="1252220" y="1042670"/>
                </a:moveTo>
                <a:lnTo>
                  <a:pt x="0" y="1042670"/>
                </a:lnTo>
                <a:lnTo>
                  <a:pt x="0" y="0"/>
                </a:lnTo>
                <a:lnTo>
                  <a:pt x="2504440" y="0"/>
                </a:lnTo>
                <a:lnTo>
                  <a:pt x="2504440" y="1042670"/>
                </a:lnTo>
                <a:lnTo>
                  <a:pt x="1252220" y="104267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660900" y="5377179"/>
            <a:ext cx="2517140" cy="1055370"/>
          </a:xfrm>
          <a:custGeom>
            <a:avLst/>
            <a:gdLst>
              <a:gd name="connsiteX0" fmla="*/ 1258570 w 2517140"/>
              <a:gd name="connsiteY0" fmla="*/ 1049020 h 1055370"/>
              <a:gd name="connsiteX1" fmla="*/ 6350 w 2517140"/>
              <a:gd name="connsiteY1" fmla="*/ 1049020 h 1055370"/>
              <a:gd name="connsiteX2" fmla="*/ 6350 w 2517140"/>
              <a:gd name="connsiteY2" fmla="*/ 6350 h 1055370"/>
              <a:gd name="connsiteX3" fmla="*/ 2510790 w 2517140"/>
              <a:gd name="connsiteY3" fmla="*/ 6350 h 1055370"/>
              <a:gd name="connsiteX4" fmla="*/ 2510790 w 2517140"/>
              <a:gd name="connsiteY4" fmla="*/ 1049020 h 1055370"/>
              <a:gd name="connsiteX5" fmla="*/ 1258570 w 2517140"/>
              <a:gd name="connsiteY5" fmla="*/ 1049020 h 1055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7140" h="1055370">
                <a:moveTo>
                  <a:pt x="1258570" y="1049020"/>
                </a:moveTo>
                <a:lnTo>
                  <a:pt x="6350" y="1049020"/>
                </a:lnTo>
                <a:lnTo>
                  <a:pt x="6350" y="6350"/>
                </a:lnTo>
                <a:lnTo>
                  <a:pt x="2510790" y="6350"/>
                </a:lnTo>
                <a:lnTo>
                  <a:pt x="2510790" y="1049020"/>
                </a:lnTo>
                <a:lnTo>
                  <a:pt x="1258570" y="10490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" y="21971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(cached)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version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698500" y="3670300"/>
            <a:ext cx="274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If-modified-since: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76300" y="355600"/>
            <a:ext cx="6870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User-server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conditional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41300" y="4330700"/>
            <a:ext cx="33020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cached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up-to-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date:</a:t>
            </a:r>
          </a:p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HTTP/1.0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304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Not</a:t>
            </a:r>
          </a:p>
          <a:p>
            <a:pPr>
              <a:lnSpc>
                <a:spcPts val="2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Modified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41300" y="952500"/>
            <a:ext cx="67183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GET</a:t>
            </a:r>
          </a:p>
          <a:p>
            <a:pPr>
              <a:lnSpc>
                <a:spcPts val="21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</a:t>
            </a:r>
          </a:p>
          <a:p>
            <a:pPr>
              <a:lnSpc>
                <a:spcPts val="25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up-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5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to-date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stored</a:t>
            </a:r>
          </a:p>
          <a:p>
            <a:pPr>
              <a:lnSpc>
                <a:spcPts val="16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20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If-modified-since:</a:t>
            </a:r>
          </a:p>
          <a:p>
            <a:pPr>
              <a:lnSpc>
                <a:spcPts val="21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&lt;date&gt;</a:t>
            </a:r>
          </a:p>
          <a:p>
            <a:pPr>
              <a:lnSpc>
                <a:spcPts val="27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cached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4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HTTP/1.0</a:t>
            </a:r>
          </a:p>
          <a:p>
            <a:pPr>
              <a:lnSpc>
                <a:spcPts val="15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304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Modified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30200" algn="l"/>
                <a:tab pos="736600" algn="l"/>
                <a:tab pos="3657600" algn="l"/>
                <a:tab pos="4521200" algn="l"/>
                <a:tab pos="4597400" algn="l"/>
                <a:tab pos="4622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&lt;date&gt;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7391400" y="1536700"/>
            <a:ext cx="13589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41300" algn="l"/>
                <a:tab pos="368300" algn="l"/>
                <a:tab pos="546100" algn="l"/>
              </a:tabLst>
            </a:pP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41300" algn="l"/>
                <a:tab pos="3683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object</a:t>
            </a:r>
          </a:p>
          <a:p>
            <a:pPr>
              <a:lnSpc>
                <a:spcPts val="2400"/>
              </a:lnSpc>
              <a:tabLst>
                <a:tab pos="241300" algn="l"/>
                <a:tab pos="368300" algn="l"/>
                <a:tab pos="5461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not</a:t>
            </a:r>
          </a:p>
          <a:p>
            <a:pPr>
              <a:lnSpc>
                <a:spcPts val="2400"/>
              </a:lnSpc>
              <a:tabLst>
                <a:tab pos="241300" algn="l"/>
                <a:tab pos="3683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modified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826000" y="4572000"/>
            <a:ext cx="21844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msg</a:t>
            </a:r>
          </a:p>
          <a:p>
            <a:pPr>
              <a:lnSpc>
                <a:spcPts val="20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If-modified-since:</a:t>
            </a:r>
          </a:p>
          <a:p>
            <a:pPr>
              <a:lnSpc>
                <a:spcPts val="19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&lt;date&gt;</a:t>
            </a:r>
          </a:p>
          <a:p>
            <a:pPr>
              <a:lnSpc>
                <a:spcPts val="29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  <a:p>
            <a:pPr>
              <a:lnSpc>
                <a:spcPts val="20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HTTP/1.1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200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OK</a:t>
            </a:r>
          </a:p>
          <a:p>
            <a:pPr>
              <a:lnSpc>
                <a:spcPts val="19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…</a:t>
            </a:r>
          </a:p>
          <a:p>
            <a:pPr>
              <a:lnSpc>
                <a:spcPts val="2400"/>
              </a:lnSpc>
              <a:tabLst>
                <a:tab pos="114300" algn="l"/>
                <a:tab pos="139700" algn="l"/>
                <a:tab pos="266700" algn="l"/>
                <a:tab pos="596900" algn="l"/>
                <a:tab pos="736600" algn="l"/>
                <a:tab pos="1003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&lt;data&gt;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7696200" y="4889500"/>
            <a:ext cx="1104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object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modified</a:t>
            </a: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7F88-D0E0-4352-A5DA-5AF58FA944D5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11300" y="355600"/>
            <a:ext cx="6108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ftp: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3175000"/>
            <a:ext cx="6210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to/from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remote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30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(either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to/from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remote)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remote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RFC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959</a:t>
            </a: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889500" y="1511300"/>
            <a:ext cx="1168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578600" y="1638300"/>
            <a:ext cx="63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705100" y="1536700"/>
            <a:ext cx="9017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413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1900"/>
              </a:lnSpc>
              <a:tabLst>
                <a:tab pos="2413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241300" algn="l"/>
                <a:tab pos="279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733800" y="1663700"/>
            <a:ext cx="1016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1900"/>
              </a:lnSpc>
              <a:tabLst>
                <a:tab pos="88900" algn="l"/>
                <a:tab pos="1651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local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</a:t>
            </a:r>
          </a:p>
          <a:p>
            <a:pPr>
              <a:lnSpc>
                <a:spcPts val="1900"/>
              </a:lnSpc>
              <a:tabLst>
                <a:tab pos="889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51700" y="2438400"/>
            <a:ext cx="1104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remote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11300" y="2260600"/>
            <a:ext cx="698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B9-9322-4AC6-8785-4EDB5FDFDE68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508000"/>
            <a:ext cx="78486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ftp: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separate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control,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connections</a:t>
            </a:r>
          </a:p>
          <a:p>
            <a:pPr>
              <a:lnSpc>
                <a:spcPts val="3700"/>
              </a:lnSpc>
              <a:tabLst>
                <a:tab pos="330200" algn="l"/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25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21,</a:t>
            </a:r>
          </a:p>
          <a:p>
            <a:pPr>
              <a:lnSpc>
                <a:spcPts val="25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</a:p>
          <a:p>
            <a:pPr>
              <a:lnSpc>
                <a:spcPts val="25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2476500"/>
            <a:ext cx="40386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parallel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opened: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commands,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responses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server.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“out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control”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4660900"/>
            <a:ext cx="40640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to/from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maintains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directory,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earlier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authentication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76800" y="3644900"/>
            <a:ext cx="698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886700" y="3657600"/>
            <a:ext cx="800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740400" y="2501900"/>
            <a:ext cx="20828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20700" algn="l"/>
                <a:tab pos="533400" algn="l"/>
                <a:tab pos="6858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1900"/>
              </a:lnSpc>
              <a:tabLst>
                <a:tab pos="520700" algn="l"/>
                <a:tab pos="533400" algn="l"/>
                <a:tab pos="6858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1900"/>
              </a:lnSpc>
              <a:tabLst>
                <a:tab pos="520700" algn="l"/>
                <a:tab pos="533400" algn="l"/>
                <a:tab pos="6858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20700" algn="l"/>
                <a:tab pos="533400" algn="l"/>
                <a:tab pos="685800" algn="l"/>
                <a:tab pos="723900" algn="l"/>
              </a:tabLst>
            </a:pP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1900"/>
              </a:lnSpc>
              <a:tabLst>
                <a:tab pos="520700" algn="l"/>
                <a:tab pos="533400" algn="l"/>
                <a:tab pos="6858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20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D789-9FF8-4716-B82F-76D39C0118C7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6100" y="355600"/>
            <a:ext cx="5664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commands,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responses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333500"/>
            <a:ext cx="37084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Sample commands: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ASCII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username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password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directory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filename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retrieves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(gets)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filename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stores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(puts)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remote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37100" y="1422400"/>
            <a:ext cx="3441700" cy="468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Sample return codes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phrase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http)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331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OK,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password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required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125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already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open;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starting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425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Can’t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open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452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writing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A07-DBFC-4959-BD0C-9348755FDBAC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228600"/>
            <a:ext cx="5397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Electronic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3400"/>
              </a:lnSpc>
              <a:tabLst>
                <a:tab pos="21844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components:</a:t>
            </a:r>
          </a:p>
          <a:p>
            <a:pPr>
              <a:lnSpc>
                <a:spcPts val="3100"/>
              </a:lnSpc>
              <a:tabLst>
                <a:tab pos="2184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agents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625600"/>
            <a:ext cx="32131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98500" y="3162300"/>
            <a:ext cx="36830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a.k.a.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reader”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composing,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editing,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Eudora,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Outlook,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elm,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Netscape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Messenger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outgoing,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incoming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086600" y="660400"/>
            <a:ext cx="16002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outgoing</a:t>
            </a:r>
          </a:p>
          <a:p>
            <a:pPr>
              <a:lnSpc>
                <a:spcPts val="1900"/>
              </a:lnSpc>
              <a:tabLst>
                <a:tab pos="228600" algn="l"/>
                <a:tab pos="660400" algn="l"/>
              </a:tabLst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queue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mailbox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46900" y="2997200"/>
            <a:ext cx="63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58100" y="22606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58100" y="3314700"/>
            <a:ext cx="8128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40300" y="2159000"/>
            <a:ext cx="63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676900" y="15621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80100" y="2870200"/>
            <a:ext cx="8636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762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38100" algn="l"/>
                <a:tab pos="762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59300" y="3581400"/>
            <a:ext cx="10668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0" algn="l"/>
                <a:tab pos="482600" algn="l"/>
                <a:tab pos="495300" algn="l"/>
                <a:tab pos="5588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0" algn="l"/>
                <a:tab pos="482600" algn="l"/>
                <a:tab pos="495300" algn="l"/>
                <a:tab pos="5588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381000" algn="l"/>
                <a:tab pos="482600" algn="l"/>
                <a:tab pos="4953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0" algn="l"/>
                <a:tab pos="482600" algn="l"/>
                <a:tab pos="495300" algn="l"/>
                <a:tab pos="5588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381000" algn="l"/>
                <a:tab pos="482600" algn="l"/>
                <a:tab pos="4953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2AF3-D959-4A7A-8C99-53C38279C2E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537327" y="1645286"/>
            <a:ext cx="2089146" cy="553715"/>
          </a:xfrm>
          <a:custGeom>
            <a:avLst/>
            <a:gdLst>
              <a:gd name="connsiteX0" fmla="*/ 1044572 w 2089146"/>
              <a:gd name="connsiteY0" fmla="*/ 525142 h 553715"/>
              <a:gd name="connsiteX1" fmla="*/ 28572 w 2089146"/>
              <a:gd name="connsiteY1" fmla="*/ 525142 h 553715"/>
              <a:gd name="connsiteX2" fmla="*/ 28572 w 2089146"/>
              <a:gd name="connsiteY2" fmla="*/ 28573 h 553715"/>
              <a:gd name="connsiteX3" fmla="*/ 2060572 w 2089146"/>
              <a:gd name="connsiteY3" fmla="*/ 28573 h 553715"/>
              <a:gd name="connsiteX4" fmla="*/ 2060572 w 2089146"/>
              <a:gd name="connsiteY4" fmla="*/ 525142 h 553715"/>
              <a:gd name="connsiteX5" fmla="*/ 1044572 w 2089146"/>
              <a:gd name="connsiteY5" fmla="*/ 525142 h 55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3715">
                <a:moveTo>
                  <a:pt x="1044572" y="525142"/>
                </a:moveTo>
                <a:lnTo>
                  <a:pt x="28572" y="525142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5142"/>
                </a:lnTo>
                <a:lnTo>
                  <a:pt x="1044572" y="525142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537327" y="2167256"/>
            <a:ext cx="2089146" cy="556256"/>
          </a:xfrm>
          <a:custGeom>
            <a:avLst/>
            <a:gdLst>
              <a:gd name="connsiteX0" fmla="*/ 1044572 w 2089146"/>
              <a:gd name="connsiteY0" fmla="*/ 527683 h 556256"/>
              <a:gd name="connsiteX1" fmla="*/ 28572 w 2089146"/>
              <a:gd name="connsiteY1" fmla="*/ 527683 h 556256"/>
              <a:gd name="connsiteX2" fmla="*/ 28572 w 2089146"/>
              <a:gd name="connsiteY2" fmla="*/ 28573 h 556256"/>
              <a:gd name="connsiteX3" fmla="*/ 2060572 w 2089146"/>
              <a:gd name="connsiteY3" fmla="*/ 28573 h 556256"/>
              <a:gd name="connsiteX4" fmla="*/ 2060572 w 2089146"/>
              <a:gd name="connsiteY4" fmla="*/ 527683 h 556256"/>
              <a:gd name="connsiteX5" fmla="*/ 1044572 w 2089146"/>
              <a:gd name="connsiteY5" fmla="*/ 527683 h 556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6256">
                <a:moveTo>
                  <a:pt x="1044572" y="527683"/>
                </a:moveTo>
                <a:lnTo>
                  <a:pt x="28572" y="52768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7683"/>
                </a:lnTo>
                <a:lnTo>
                  <a:pt x="1044572" y="52768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37327" y="2691766"/>
            <a:ext cx="2089146" cy="554986"/>
          </a:xfrm>
          <a:custGeom>
            <a:avLst/>
            <a:gdLst>
              <a:gd name="connsiteX0" fmla="*/ 1044572 w 2089146"/>
              <a:gd name="connsiteY0" fmla="*/ 526413 h 554986"/>
              <a:gd name="connsiteX1" fmla="*/ 28572 w 2089146"/>
              <a:gd name="connsiteY1" fmla="*/ 526413 h 554986"/>
              <a:gd name="connsiteX2" fmla="*/ 28572 w 2089146"/>
              <a:gd name="connsiteY2" fmla="*/ 28573 h 554986"/>
              <a:gd name="connsiteX3" fmla="*/ 2060572 w 2089146"/>
              <a:gd name="connsiteY3" fmla="*/ 28573 h 554986"/>
              <a:gd name="connsiteX4" fmla="*/ 2060572 w 2089146"/>
              <a:gd name="connsiteY4" fmla="*/ 526413 h 554986"/>
              <a:gd name="connsiteX5" fmla="*/ 1044572 w 2089146"/>
              <a:gd name="connsiteY5" fmla="*/ 526413 h 554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4986">
                <a:moveTo>
                  <a:pt x="1044572" y="526413"/>
                </a:moveTo>
                <a:lnTo>
                  <a:pt x="28572" y="52641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6413"/>
                </a:lnTo>
                <a:lnTo>
                  <a:pt x="1044572" y="52641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537327" y="3215006"/>
            <a:ext cx="2089146" cy="552446"/>
          </a:xfrm>
          <a:custGeom>
            <a:avLst/>
            <a:gdLst>
              <a:gd name="connsiteX0" fmla="*/ 1044572 w 2089146"/>
              <a:gd name="connsiteY0" fmla="*/ 523873 h 552446"/>
              <a:gd name="connsiteX1" fmla="*/ 28572 w 2089146"/>
              <a:gd name="connsiteY1" fmla="*/ 523873 h 552446"/>
              <a:gd name="connsiteX2" fmla="*/ 28572 w 2089146"/>
              <a:gd name="connsiteY2" fmla="*/ 28573 h 552446"/>
              <a:gd name="connsiteX3" fmla="*/ 2060572 w 2089146"/>
              <a:gd name="connsiteY3" fmla="*/ 28573 h 552446"/>
              <a:gd name="connsiteX4" fmla="*/ 2060572 w 2089146"/>
              <a:gd name="connsiteY4" fmla="*/ 523873 h 552446"/>
              <a:gd name="connsiteX5" fmla="*/ 1044572 w 2089146"/>
              <a:gd name="connsiteY5" fmla="*/ 523873 h 552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2446">
                <a:moveTo>
                  <a:pt x="1044572" y="523873"/>
                </a:moveTo>
                <a:lnTo>
                  <a:pt x="28572" y="52387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3873"/>
                </a:lnTo>
                <a:lnTo>
                  <a:pt x="1044572" y="52387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537327" y="3734436"/>
            <a:ext cx="2089146" cy="554986"/>
          </a:xfrm>
          <a:custGeom>
            <a:avLst/>
            <a:gdLst>
              <a:gd name="connsiteX0" fmla="*/ 1044572 w 2089146"/>
              <a:gd name="connsiteY0" fmla="*/ 526413 h 554986"/>
              <a:gd name="connsiteX1" fmla="*/ 28572 w 2089146"/>
              <a:gd name="connsiteY1" fmla="*/ 526413 h 554986"/>
              <a:gd name="connsiteX2" fmla="*/ 28572 w 2089146"/>
              <a:gd name="connsiteY2" fmla="*/ 28573 h 554986"/>
              <a:gd name="connsiteX3" fmla="*/ 2060572 w 2089146"/>
              <a:gd name="connsiteY3" fmla="*/ 28573 h 554986"/>
              <a:gd name="connsiteX4" fmla="*/ 2060572 w 2089146"/>
              <a:gd name="connsiteY4" fmla="*/ 526413 h 554986"/>
              <a:gd name="connsiteX5" fmla="*/ 1044572 w 2089146"/>
              <a:gd name="connsiteY5" fmla="*/ 526413 h 554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4986">
                <a:moveTo>
                  <a:pt x="1044572" y="526413"/>
                </a:moveTo>
                <a:lnTo>
                  <a:pt x="28572" y="52641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6413"/>
                </a:lnTo>
                <a:lnTo>
                  <a:pt x="1044572" y="52641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537327" y="4257676"/>
            <a:ext cx="2089146" cy="554986"/>
          </a:xfrm>
          <a:custGeom>
            <a:avLst/>
            <a:gdLst>
              <a:gd name="connsiteX0" fmla="*/ 1044572 w 2089146"/>
              <a:gd name="connsiteY0" fmla="*/ 526413 h 554986"/>
              <a:gd name="connsiteX1" fmla="*/ 28572 w 2089146"/>
              <a:gd name="connsiteY1" fmla="*/ 526413 h 554986"/>
              <a:gd name="connsiteX2" fmla="*/ 28572 w 2089146"/>
              <a:gd name="connsiteY2" fmla="*/ 28573 h 554986"/>
              <a:gd name="connsiteX3" fmla="*/ 2060572 w 2089146"/>
              <a:gd name="connsiteY3" fmla="*/ 28573 h 554986"/>
              <a:gd name="connsiteX4" fmla="*/ 2060572 w 2089146"/>
              <a:gd name="connsiteY4" fmla="*/ 526413 h 554986"/>
              <a:gd name="connsiteX5" fmla="*/ 1044572 w 2089146"/>
              <a:gd name="connsiteY5" fmla="*/ 526413 h 554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4986">
                <a:moveTo>
                  <a:pt x="1044572" y="526413"/>
                </a:moveTo>
                <a:lnTo>
                  <a:pt x="28572" y="52641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6413"/>
                </a:lnTo>
                <a:lnTo>
                  <a:pt x="1044572" y="52641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37327" y="4780917"/>
            <a:ext cx="2089146" cy="552446"/>
          </a:xfrm>
          <a:custGeom>
            <a:avLst/>
            <a:gdLst>
              <a:gd name="connsiteX0" fmla="*/ 1044572 w 2089146"/>
              <a:gd name="connsiteY0" fmla="*/ 523873 h 552446"/>
              <a:gd name="connsiteX1" fmla="*/ 28572 w 2089146"/>
              <a:gd name="connsiteY1" fmla="*/ 523873 h 552446"/>
              <a:gd name="connsiteX2" fmla="*/ 28572 w 2089146"/>
              <a:gd name="connsiteY2" fmla="*/ 28573 h 552446"/>
              <a:gd name="connsiteX3" fmla="*/ 2060572 w 2089146"/>
              <a:gd name="connsiteY3" fmla="*/ 28573 h 552446"/>
              <a:gd name="connsiteX4" fmla="*/ 2060572 w 2089146"/>
              <a:gd name="connsiteY4" fmla="*/ 523873 h 552446"/>
              <a:gd name="connsiteX5" fmla="*/ 1044572 w 2089146"/>
              <a:gd name="connsiteY5" fmla="*/ 523873 h 552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2446">
                <a:moveTo>
                  <a:pt x="1044572" y="523873"/>
                </a:moveTo>
                <a:lnTo>
                  <a:pt x="28572" y="523873"/>
                </a:lnTo>
                <a:lnTo>
                  <a:pt x="28572" y="28573"/>
                </a:lnTo>
                <a:lnTo>
                  <a:pt x="2060572" y="28573"/>
                </a:lnTo>
                <a:lnTo>
                  <a:pt x="2060572" y="523873"/>
                </a:lnTo>
                <a:lnTo>
                  <a:pt x="1044572" y="52387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3726" y="1644016"/>
            <a:ext cx="2089146" cy="1098546"/>
          </a:xfrm>
          <a:custGeom>
            <a:avLst/>
            <a:gdLst>
              <a:gd name="connsiteX0" fmla="*/ 1044573 w 2089146"/>
              <a:gd name="connsiteY0" fmla="*/ 1069973 h 1098546"/>
              <a:gd name="connsiteX1" fmla="*/ 28573 w 2089146"/>
              <a:gd name="connsiteY1" fmla="*/ 1069973 h 1098546"/>
              <a:gd name="connsiteX2" fmla="*/ 28573 w 2089146"/>
              <a:gd name="connsiteY2" fmla="*/ 28573 h 1098546"/>
              <a:gd name="connsiteX3" fmla="*/ 2060573 w 2089146"/>
              <a:gd name="connsiteY3" fmla="*/ 28573 h 1098546"/>
              <a:gd name="connsiteX4" fmla="*/ 2060573 w 2089146"/>
              <a:gd name="connsiteY4" fmla="*/ 1069973 h 1098546"/>
              <a:gd name="connsiteX5" fmla="*/ 1044573 w 2089146"/>
              <a:gd name="connsiteY5" fmla="*/ 1069973 h 1098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1098546">
                <a:moveTo>
                  <a:pt x="1044573" y="1069973"/>
                </a:moveTo>
                <a:lnTo>
                  <a:pt x="28573" y="1069973"/>
                </a:lnTo>
                <a:lnTo>
                  <a:pt x="28573" y="28573"/>
                </a:lnTo>
                <a:lnTo>
                  <a:pt x="2060573" y="28573"/>
                </a:lnTo>
                <a:lnTo>
                  <a:pt x="2060573" y="1069973"/>
                </a:lnTo>
                <a:lnTo>
                  <a:pt x="1044573" y="106997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3726" y="2710816"/>
            <a:ext cx="2089146" cy="1056635"/>
          </a:xfrm>
          <a:custGeom>
            <a:avLst/>
            <a:gdLst>
              <a:gd name="connsiteX0" fmla="*/ 1044573 w 2089146"/>
              <a:gd name="connsiteY0" fmla="*/ 1028063 h 1056635"/>
              <a:gd name="connsiteX1" fmla="*/ 28573 w 2089146"/>
              <a:gd name="connsiteY1" fmla="*/ 1028063 h 1056635"/>
              <a:gd name="connsiteX2" fmla="*/ 28573 w 2089146"/>
              <a:gd name="connsiteY2" fmla="*/ 28573 h 1056635"/>
              <a:gd name="connsiteX3" fmla="*/ 2060573 w 2089146"/>
              <a:gd name="connsiteY3" fmla="*/ 28573 h 1056635"/>
              <a:gd name="connsiteX4" fmla="*/ 2060573 w 2089146"/>
              <a:gd name="connsiteY4" fmla="*/ 1028063 h 1056635"/>
              <a:gd name="connsiteX5" fmla="*/ 1044573 w 2089146"/>
              <a:gd name="connsiteY5" fmla="*/ 1028063 h 10566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1056635">
                <a:moveTo>
                  <a:pt x="1044573" y="1028063"/>
                </a:moveTo>
                <a:lnTo>
                  <a:pt x="28573" y="1028063"/>
                </a:lnTo>
                <a:lnTo>
                  <a:pt x="28573" y="28573"/>
                </a:lnTo>
                <a:lnTo>
                  <a:pt x="2060573" y="28573"/>
                </a:lnTo>
                <a:lnTo>
                  <a:pt x="2060573" y="1028063"/>
                </a:lnTo>
                <a:lnTo>
                  <a:pt x="1044573" y="102806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93726" y="3734436"/>
            <a:ext cx="2089146" cy="554986"/>
          </a:xfrm>
          <a:custGeom>
            <a:avLst/>
            <a:gdLst>
              <a:gd name="connsiteX0" fmla="*/ 1044573 w 2089146"/>
              <a:gd name="connsiteY0" fmla="*/ 526413 h 554986"/>
              <a:gd name="connsiteX1" fmla="*/ 28573 w 2089146"/>
              <a:gd name="connsiteY1" fmla="*/ 526413 h 554986"/>
              <a:gd name="connsiteX2" fmla="*/ 28573 w 2089146"/>
              <a:gd name="connsiteY2" fmla="*/ 28573 h 554986"/>
              <a:gd name="connsiteX3" fmla="*/ 2060573 w 2089146"/>
              <a:gd name="connsiteY3" fmla="*/ 28573 h 554986"/>
              <a:gd name="connsiteX4" fmla="*/ 2060573 w 2089146"/>
              <a:gd name="connsiteY4" fmla="*/ 526413 h 554986"/>
              <a:gd name="connsiteX5" fmla="*/ 1044573 w 2089146"/>
              <a:gd name="connsiteY5" fmla="*/ 526413 h 554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554986">
                <a:moveTo>
                  <a:pt x="1044573" y="526413"/>
                </a:moveTo>
                <a:lnTo>
                  <a:pt x="28573" y="526413"/>
                </a:lnTo>
                <a:lnTo>
                  <a:pt x="28573" y="28573"/>
                </a:lnTo>
                <a:lnTo>
                  <a:pt x="2060573" y="28573"/>
                </a:lnTo>
                <a:lnTo>
                  <a:pt x="2060573" y="526413"/>
                </a:lnTo>
                <a:lnTo>
                  <a:pt x="1044573" y="52641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93726" y="4257676"/>
            <a:ext cx="2089146" cy="1075686"/>
          </a:xfrm>
          <a:custGeom>
            <a:avLst/>
            <a:gdLst>
              <a:gd name="connsiteX0" fmla="*/ 1044573 w 2089146"/>
              <a:gd name="connsiteY0" fmla="*/ 1047113 h 1075686"/>
              <a:gd name="connsiteX1" fmla="*/ 28573 w 2089146"/>
              <a:gd name="connsiteY1" fmla="*/ 1047113 h 1075686"/>
              <a:gd name="connsiteX2" fmla="*/ 28573 w 2089146"/>
              <a:gd name="connsiteY2" fmla="*/ 28573 h 1075686"/>
              <a:gd name="connsiteX3" fmla="*/ 2060573 w 2089146"/>
              <a:gd name="connsiteY3" fmla="*/ 28573 h 1075686"/>
              <a:gd name="connsiteX4" fmla="*/ 2060573 w 2089146"/>
              <a:gd name="connsiteY4" fmla="*/ 1047113 h 1075686"/>
              <a:gd name="connsiteX5" fmla="*/ 1044573 w 2089146"/>
              <a:gd name="connsiteY5" fmla="*/ 1047113 h 1075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89146" h="1075686">
                <a:moveTo>
                  <a:pt x="1044573" y="1047113"/>
                </a:moveTo>
                <a:lnTo>
                  <a:pt x="28573" y="1047113"/>
                </a:lnTo>
                <a:lnTo>
                  <a:pt x="28573" y="28573"/>
                </a:lnTo>
                <a:lnTo>
                  <a:pt x="2060573" y="28573"/>
                </a:lnTo>
                <a:lnTo>
                  <a:pt x="2060573" y="1047113"/>
                </a:lnTo>
                <a:lnTo>
                  <a:pt x="1044573" y="1047113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CACAC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994400" y="3689350"/>
            <a:ext cx="57150" cy="58420"/>
          </a:xfrm>
          <a:custGeom>
            <a:avLst/>
            <a:gdLst>
              <a:gd name="connsiteX0" fmla="*/ 0 w 57150"/>
              <a:gd name="connsiteY0" fmla="*/ 0 h 58420"/>
              <a:gd name="connsiteX1" fmla="*/ 57150 w 57150"/>
              <a:gd name="connsiteY1" fmla="*/ 1270 h 58420"/>
              <a:gd name="connsiteX2" fmla="*/ 57150 w 57150"/>
              <a:gd name="connsiteY2" fmla="*/ 58420 h 58420"/>
              <a:gd name="connsiteX3" fmla="*/ 0 w 57150"/>
              <a:gd name="connsiteY3" fmla="*/ 57150 h 58420"/>
              <a:gd name="connsiteX4" fmla="*/ 0 w 57150"/>
              <a:gd name="connsiteY4" fmla="*/ 0 h 58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8420">
                <a:moveTo>
                  <a:pt x="0" y="0"/>
                </a:moveTo>
                <a:lnTo>
                  <a:pt x="57150" y="1270"/>
                </a:lnTo>
                <a:lnTo>
                  <a:pt x="57150" y="5842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08700" y="36906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224270" y="36906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338570" y="36906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452870" y="3690620"/>
            <a:ext cx="57149" cy="57150"/>
          </a:xfrm>
          <a:custGeom>
            <a:avLst/>
            <a:gdLst>
              <a:gd name="connsiteX0" fmla="*/ 0 w 57149"/>
              <a:gd name="connsiteY0" fmla="*/ 0 h 57150"/>
              <a:gd name="connsiteX1" fmla="*/ 57149 w 57149"/>
              <a:gd name="connsiteY1" fmla="*/ 0 h 57150"/>
              <a:gd name="connsiteX2" fmla="*/ 57149 w 57149"/>
              <a:gd name="connsiteY2" fmla="*/ 57150 h 57150"/>
              <a:gd name="connsiteX3" fmla="*/ 0 w 57149"/>
              <a:gd name="connsiteY3" fmla="*/ 57150 h 57150"/>
              <a:gd name="connsiteX4" fmla="*/ 0 w 57149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49" h="57150">
                <a:moveTo>
                  <a:pt x="0" y="0"/>
                </a:moveTo>
                <a:lnTo>
                  <a:pt x="57149" y="0"/>
                </a:lnTo>
                <a:lnTo>
                  <a:pt x="57149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994400" y="422275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108700" y="4222750"/>
            <a:ext cx="57150" cy="58420"/>
          </a:xfrm>
          <a:custGeom>
            <a:avLst/>
            <a:gdLst>
              <a:gd name="connsiteX0" fmla="*/ 0 w 57150"/>
              <a:gd name="connsiteY0" fmla="*/ 0 h 58420"/>
              <a:gd name="connsiteX1" fmla="*/ 57150 w 57150"/>
              <a:gd name="connsiteY1" fmla="*/ 1270 h 58420"/>
              <a:gd name="connsiteX2" fmla="*/ 57150 w 57150"/>
              <a:gd name="connsiteY2" fmla="*/ 58420 h 58420"/>
              <a:gd name="connsiteX3" fmla="*/ 0 w 57150"/>
              <a:gd name="connsiteY3" fmla="*/ 57150 h 58420"/>
              <a:gd name="connsiteX4" fmla="*/ 0 w 57150"/>
              <a:gd name="connsiteY4" fmla="*/ 0 h 58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8420">
                <a:moveTo>
                  <a:pt x="0" y="0"/>
                </a:moveTo>
                <a:lnTo>
                  <a:pt x="57150" y="1270"/>
                </a:lnTo>
                <a:lnTo>
                  <a:pt x="57150" y="5842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224270" y="42240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338570" y="42240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452870" y="4224020"/>
            <a:ext cx="57149" cy="57150"/>
          </a:xfrm>
          <a:custGeom>
            <a:avLst/>
            <a:gdLst>
              <a:gd name="connsiteX0" fmla="*/ 0 w 57149"/>
              <a:gd name="connsiteY0" fmla="*/ 0 h 57150"/>
              <a:gd name="connsiteX1" fmla="*/ 57149 w 57149"/>
              <a:gd name="connsiteY1" fmla="*/ 0 h 57150"/>
              <a:gd name="connsiteX2" fmla="*/ 57149 w 57149"/>
              <a:gd name="connsiteY2" fmla="*/ 57150 h 57150"/>
              <a:gd name="connsiteX3" fmla="*/ 0 w 57149"/>
              <a:gd name="connsiteY3" fmla="*/ 57150 h 57150"/>
              <a:gd name="connsiteX4" fmla="*/ 0 w 57149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49" h="57150">
                <a:moveTo>
                  <a:pt x="0" y="0"/>
                </a:moveTo>
                <a:lnTo>
                  <a:pt x="57149" y="0"/>
                </a:lnTo>
                <a:lnTo>
                  <a:pt x="57149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994400" y="269875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108700" y="269875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224270" y="27000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38570" y="27000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452870" y="2700020"/>
            <a:ext cx="57149" cy="57150"/>
          </a:xfrm>
          <a:custGeom>
            <a:avLst/>
            <a:gdLst>
              <a:gd name="connsiteX0" fmla="*/ 0 w 57149"/>
              <a:gd name="connsiteY0" fmla="*/ 0 h 57150"/>
              <a:gd name="connsiteX1" fmla="*/ 57149 w 57149"/>
              <a:gd name="connsiteY1" fmla="*/ 0 h 57150"/>
              <a:gd name="connsiteX2" fmla="*/ 57149 w 57149"/>
              <a:gd name="connsiteY2" fmla="*/ 57150 h 57150"/>
              <a:gd name="connsiteX3" fmla="*/ 0 w 57149"/>
              <a:gd name="connsiteY3" fmla="*/ 57150 h 57150"/>
              <a:gd name="connsiteX4" fmla="*/ 0 w 57149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49" h="57150">
                <a:moveTo>
                  <a:pt x="0" y="0"/>
                </a:moveTo>
                <a:lnTo>
                  <a:pt x="57149" y="0"/>
                </a:lnTo>
                <a:lnTo>
                  <a:pt x="57149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994400" y="5289550"/>
            <a:ext cx="57150" cy="58420"/>
          </a:xfrm>
          <a:custGeom>
            <a:avLst/>
            <a:gdLst>
              <a:gd name="connsiteX0" fmla="*/ 0 w 57150"/>
              <a:gd name="connsiteY0" fmla="*/ 0 h 58420"/>
              <a:gd name="connsiteX1" fmla="*/ 57150 w 57150"/>
              <a:gd name="connsiteY1" fmla="*/ 1270 h 58420"/>
              <a:gd name="connsiteX2" fmla="*/ 57150 w 57150"/>
              <a:gd name="connsiteY2" fmla="*/ 58420 h 58420"/>
              <a:gd name="connsiteX3" fmla="*/ 0 w 57150"/>
              <a:gd name="connsiteY3" fmla="*/ 57150 h 58420"/>
              <a:gd name="connsiteX4" fmla="*/ 0 w 57150"/>
              <a:gd name="connsiteY4" fmla="*/ 0 h 58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8420">
                <a:moveTo>
                  <a:pt x="0" y="0"/>
                </a:moveTo>
                <a:lnTo>
                  <a:pt x="57150" y="1270"/>
                </a:lnTo>
                <a:lnTo>
                  <a:pt x="57150" y="5842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08700" y="52908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6224270" y="52908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338570" y="5290820"/>
            <a:ext cx="57150" cy="57150"/>
          </a:xfrm>
          <a:custGeom>
            <a:avLst/>
            <a:gdLst>
              <a:gd name="connsiteX0" fmla="*/ 0 w 57150"/>
              <a:gd name="connsiteY0" fmla="*/ 0 h 57150"/>
              <a:gd name="connsiteX1" fmla="*/ 57150 w 57150"/>
              <a:gd name="connsiteY1" fmla="*/ 0 h 57150"/>
              <a:gd name="connsiteX2" fmla="*/ 57150 w 57150"/>
              <a:gd name="connsiteY2" fmla="*/ 57150 h 57150"/>
              <a:gd name="connsiteX3" fmla="*/ 0 w 57150"/>
              <a:gd name="connsiteY3" fmla="*/ 57150 h 57150"/>
              <a:gd name="connsiteX4" fmla="*/ 0 w 57150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6452870" y="5290820"/>
            <a:ext cx="57149" cy="57150"/>
          </a:xfrm>
          <a:custGeom>
            <a:avLst/>
            <a:gdLst>
              <a:gd name="connsiteX0" fmla="*/ 0 w 57149"/>
              <a:gd name="connsiteY0" fmla="*/ 0 h 57150"/>
              <a:gd name="connsiteX1" fmla="*/ 57149 w 57149"/>
              <a:gd name="connsiteY1" fmla="*/ 0 h 57150"/>
              <a:gd name="connsiteX2" fmla="*/ 57149 w 57149"/>
              <a:gd name="connsiteY2" fmla="*/ 57150 h 57150"/>
              <a:gd name="connsiteX3" fmla="*/ 0 w 57149"/>
              <a:gd name="connsiteY3" fmla="*/ 57150 h 57150"/>
              <a:gd name="connsiteX4" fmla="*/ 0 w 57149"/>
              <a:gd name="connsiteY4" fmla="*/ 0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49" h="57150">
                <a:moveTo>
                  <a:pt x="0" y="0"/>
                </a:moveTo>
                <a:lnTo>
                  <a:pt x="57149" y="0"/>
                </a:lnTo>
                <a:lnTo>
                  <a:pt x="57149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CACA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4"/>
          <p:cNvGraphicFramePr>
            <a:graphicFrameLocks noGrp="1"/>
          </p:cNvGraphicFramePr>
          <p:nvPr/>
        </p:nvGraphicFramePr>
        <p:xfrm>
          <a:off x="2755900" y="1672589"/>
          <a:ext cx="3362960" cy="3959859"/>
        </p:xfrm>
        <a:graphic>
          <a:graphicData uri="http://schemas.openxmlformats.org/drawingml/2006/table">
            <a:tbl>
              <a:tblPr/>
              <a:tblGrid>
                <a:gridCol w="889000"/>
                <a:gridCol w="208280"/>
                <a:gridCol w="762000"/>
                <a:gridCol w="208280"/>
                <a:gridCol w="304800"/>
                <a:gridCol w="990600"/>
              </a:tblGrid>
              <a:tr h="10414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FTP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mpd="sng">
                      <a:solidFill>
                        <a:srgbClr val="CACACA"/>
                      </a:solidFill>
                      <a:prstDash val="soli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mpd="sng">
                      <a:solidFill>
                        <a:srgbClr val="CACACA"/>
                      </a:solidFill>
                      <a:prstDash val="soli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Telnet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HTTP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mpd="sng">
                      <a:solidFill>
                        <a:srgbClr val="CACACA"/>
                      </a:solidFill>
                      <a:prstDash val="soli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24889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TCP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UDP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21970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IP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Ether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net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mpd="sng">
                      <a:solidFill>
                        <a:srgbClr val="CACAC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Radio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Point-to-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rgbClr val="CACACA"/>
                          </a:solidFill>
                          <a:latin typeface="Tahoma" pitchFamily="18" charset="0"/>
                          <a:cs typeface="Tahoma" pitchFamily="18" charset="0"/>
                        </a:rPr>
                        <a:t>Point</a:t>
                      </a:r>
                      <a:endParaRPr lang="zh-CN" altLang="en-US" sz="2800" dirty="0" smtClean="0">
                        <a:solidFill>
                          <a:srgbClr val="CACACA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5900" y="469900"/>
            <a:ext cx="617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Recap: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Reference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Models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82600" y="1358900"/>
            <a:ext cx="21336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TCP/IP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Internetwork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dirty="0" smtClean="0"/>
              <a:t>	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165100" algn="l"/>
                <a:tab pos="279400" algn="l"/>
                <a:tab pos="393700" algn="l"/>
                <a:tab pos="495300" algn="l"/>
                <a:tab pos="533400" algn="l"/>
              </a:tabLst>
            </a:pPr>
            <a:r>
              <a:rPr lang="en-US" altLang="zh-CN" dirty="0" smtClean="0"/>
              <a:t>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6553200" y="1358900"/>
            <a:ext cx="21844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OSI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Ref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40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Presentation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Session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Datalink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266700" algn="l"/>
                <a:tab pos="355600" algn="l"/>
                <a:tab pos="368300" algn="l"/>
                <a:tab pos="381000" algn="l"/>
                <a:tab pos="393700" algn="l"/>
              </a:tabLst>
            </a:pPr>
            <a:r>
              <a:rPr lang="en-US" altLang="zh-CN" dirty="0" smtClean="0"/>
              <a:t>				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29000" y="12319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TCP/IP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7500" y="5511800"/>
            <a:ext cx="8572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Top-down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approach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means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learn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learn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lower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layers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A250-F639-478B-B690-1C4D163982E8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84200"/>
            <a:ext cx="6172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Electronic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22300" y="1447800"/>
            <a:ext cx="37338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mailbox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incoming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(yet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22300" y="2984500"/>
            <a:ext cx="36703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sent)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smtp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“server”: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receiving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64400" y="3073400"/>
            <a:ext cx="63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975600" y="23368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975600" y="3390900"/>
            <a:ext cx="8128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  <a:tab pos="228600" algn="l"/>
                <a:tab pos="2921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57800" y="2235200"/>
            <a:ext cx="63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94400" y="16383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197600" y="2946400"/>
            <a:ext cx="8636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762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38100" algn="l"/>
                <a:tab pos="762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64100" y="3657600"/>
            <a:ext cx="10668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  <a:tab pos="495300" algn="l"/>
                <a:tab pos="5715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93700" algn="l"/>
                <a:tab pos="495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393700" algn="l"/>
                <a:tab pos="495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93700" algn="l"/>
                <a:tab pos="4953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393700" algn="l"/>
                <a:tab pos="495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1FF-F7C7-4D3D-88C5-8488935AF7F3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7300" y="279400"/>
            <a:ext cx="6616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Electronic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smtp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821]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50900" y="863600"/>
            <a:ext cx="6819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81100" y="1270000"/>
            <a:ext cx="480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1714500"/>
            <a:ext cx="5905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direct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120900"/>
            <a:ext cx="2730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0900" y="2628900"/>
            <a:ext cx="46609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phases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handshaking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(greeting)</a:t>
            </a: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closure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4470400"/>
            <a:ext cx="5613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command/response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interaction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08100" y="4940300"/>
            <a:ext cx="4051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commands: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ASCII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text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5422900"/>
            <a:ext cx="6502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response: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phrase</a:t>
            </a: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7-bit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ASCII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179-EB6A-4CF0-A2B4-710372E3B161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700" y="355600"/>
            <a:ext cx="5295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Sample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smtp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50900" y="1511300"/>
            <a:ext cx="3048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1511300"/>
            <a:ext cx="73152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220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hamburger.edu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HELO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crepes.fr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Hello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crepes.fr,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pleased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&lt;alice@crepes.fr&gt;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alice@crepes.fr...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ok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RCPT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&lt;bob@hamburger.edu&gt;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bob@hamburger.edu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...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Recipient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ok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354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mail,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"."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itself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ketchup?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pickles?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delivery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QUIT</a:t>
            </a:r>
          </a:p>
          <a:p>
            <a:pPr>
              <a:lnSpc>
                <a:spcPts val="24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221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hamburger.edu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closing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EB6-FACA-4D8A-8D23-2BB84E622CF5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58900" y="508000"/>
            <a:ext cx="6400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smtp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yourself: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2070100"/>
            <a:ext cx="5245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2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servername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25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220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3251200"/>
            <a:ext cx="7226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HELO,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RCPT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TO,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3810000"/>
            <a:ext cx="4584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commands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4406900"/>
            <a:ext cx="7099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above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lets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without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4889500"/>
            <a:ext cx="5041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(reader)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8818-C24C-4AD2-8AE3-208E3E8FBCE2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78400" y="1892300"/>
            <a:ext cx="2832100" cy="431800"/>
          </a:xfrm>
          <a:custGeom>
            <a:avLst/>
            <a:gdLst>
              <a:gd name="connsiteX0" fmla="*/ 1416050 w 2832100"/>
              <a:gd name="connsiteY0" fmla="*/ 431800 h 431800"/>
              <a:gd name="connsiteX1" fmla="*/ 0 w 2832100"/>
              <a:gd name="connsiteY1" fmla="*/ 431800 h 431800"/>
              <a:gd name="connsiteX2" fmla="*/ 0 w 2832100"/>
              <a:gd name="connsiteY2" fmla="*/ 0 h 431800"/>
              <a:gd name="connsiteX3" fmla="*/ 2832100 w 2832100"/>
              <a:gd name="connsiteY3" fmla="*/ 0 h 431800"/>
              <a:gd name="connsiteX4" fmla="*/ 2832100 w 2832100"/>
              <a:gd name="connsiteY4" fmla="*/ 431800 h 431800"/>
              <a:gd name="connsiteX5" fmla="*/ 1416050 w 2832100"/>
              <a:gd name="connsiteY5" fmla="*/ 4318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832100" h="431800">
                <a:moveTo>
                  <a:pt x="1416050" y="431800"/>
                </a:moveTo>
                <a:lnTo>
                  <a:pt x="0" y="431800"/>
                </a:lnTo>
                <a:lnTo>
                  <a:pt x="0" y="0"/>
                </a:lnTo>
                <a:lnTo>
                  <a:pt x="2832100" y="0"/>
                </a:lnTo>
                <a:lnTo>
                  <a:pt x="2832100" y="431800"/>
                </a:lnTo>
                <a:lnTo>
                  <a:pt x="1416050" y="431800"/>
                </a:lnTo>
              </a:path>
            </a:pathLst>
          </a:custGeom>
          <a:solidFill>
            <a:srgbClr val="00CC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972050" y="1885950"/>
            <a:ext cx="2844800" cy="444500"/>
          </a:xfrm>
          <a:custGeom>
            <a:avLst/>
            <a:gdLst>
              <a:gd name="connsiteX0" fmla="*/ 1422400 w 2844800"/>
              <a:gd name="connsiteY0" fmla="*/ 438150 h 444500"/>
              <a:gd name="connsiteX1" fmla="*/ 6350 w 2844800"/>
              <a:gd name="connsiteY1" fmla="*/ 438150 h 444500"/>
              <a:gd name="connsiteX2" fmla="*/ 6350 w 2844800"/>
              <a:gd name="connsiteY2" fmla="*/ 6350 h 444500"/>
              <a:gd name="connsiteX3" fmla="*/ 2838450 w 2844800"/>
              <a:gd name="connsiteY3" fmla="*/ 6350 h 444500"/>
              <a:gd name="connsiteX4" fmla="*/ 2838450 w 2844800"/>
              <a:gd name="connsiteY4" fmla="*/ 438150 h 444500"/>
              <a:gd name="connsiteX5" fmla="*/ 1422400 w 2844800"/>
              <a:gd name="connsiteY5" fmla="*/ 438150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844800" h="444500">
                <a:moveTo>
                  <a:pt x="1422400" y="438150"/>
                </a:moveTo>
                <a:lnTo>
                  <a:pt x="6350" y="438150"/>
                </a:lnTo>
                <a:lnTo>
                  <a:pt x="6350" y="6350"/>
                </a:lnTo>
                <a:lnTo>
                  <a:pt x="2838450" y="6350"/>
                </a:lnTo>
                <a:lnTo>
                  <a:pt x="2838450" y="438150"/>
                </a:lnTo>
                <a:lnTo>
                  <a:pt x="1422400" y="438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978400" y="2705100"/>
            <a:ext cx="2832100" cy="1739900"/>
          </a:xfrm>
          <a:custGeom>
            <a:avLst/>
            <a:gdLst>
              <a:gd name="connsiteX0" fmla="*/ 1416050 w 2832100"/>
              <a:gd name="connsiteY0" fmla="*/ 1739900 h 1739900"/>
              <a:gd name="connsiteX1" fmla="*/ 0 w 2832100"/>
              <a:gd name="connsiteY1" fmla="*/ 1739900 h 1739900"/>
              <a:gd name="connsiteX2" fmla="*/ 0 w 2832100"/>
              <a:gd name="connsiteY2" fmla="*/ 0 h 1739900"/>
              <a:gd name="connsiteX3" fmla="*/ 2832100 w 2832100"/>
              <a:gd name="connsiteY3" fmla="*/ 0 h 1739900"/>
              <a:gd name="connsiteX4" fmla="*/ 2832100 w 2832100"/>
              <a:gd name="connsiteY4" fmla="*/ 1739900 h 1739900"/>
              <a:gd name="connsiteX5" fmla="*/ 1416050 w 2832100"/>
              <a:gd name="connsiteY5" fmla="*/ 1739900 h 173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832100" h="1739900">
                <a:moveTo>
                  <a:pt x="1416050" y="1739900"/>
                </a:moveTo>
                <a:lnTo>
                  <a:pt x="0" y="1739900"/>
                </a:lnTo>
                <a:lnTo>
                  <a:pt x="0" y="0"/>
                </a:lnTo>
                <a:lnTo>
                  <a:pt x="2832100" y="0"/>
                </a:lnTo>
                <a:lnTo>
                  <a:pt x="2832100" y="1739900"/>
                </a:lnTo>
                <a:lnTo>
                  <a:pt x="1416050" y="173990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72050" y="2698750"/>
            <a:ext cx="2844800" cy="1752600"/>
          </a:xfrm>
          <a:custGeom>
            <a:avLst/>
            <a:gdLst>
              <a:gd name="connsiteX0" fmla="*/ 1422400 w 2844800"/>
              <a:gd name="connsiteY0" fmla="*/ 1746250 h 1752600"/>
              <a:gd name="connsiteX1" fmla="*/ 6350 w 2844800"/>
              <a:gd name="connsiteY1" fmla="*/ 1746250 h 1752600"/>
              <a:gd name="connsiteX2" fmla="*/ 6350 w 2844800"/>
              <a:gd name="connsiteY2" fmla="*/ 6350 h 1752600"/>
              <a:gd name="connsiteX3" fmla="*/ 2838450 w 2844800"/>
              <a:gd name="connsiteY3" fmla="*/ 6350 h 1752600"/>
              <a:gd name="connsiteX4" fmla="*/ 2838450 w 2844800"/>
              <a:gd name="connsiteY4" fmla="*/ 1746250 h 1752600"/>
              <a:gd name="connsiteX5" fmla="*/ 1422400 w 2844800"/>
              <a:gd name="connsiteY5" fmla="*/ 1746250 h 175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844800" h="1752600">
                <a:moveTo>
                  <a:pt x="1422400" y="1746250"/>
                </a:moveTo>
                <a:lnTo>
                  <a:pt x="6350" y="1746250"/>
                </a:lnTo>
                <a:lnTo>
                  <a:pt x="6350" y="6350"/>
                </a:lnTo>
                <a:lnTo>
                  <a:pt x="2838450" y="6350"/>
                </a:lnTo>
                <a:lnTo>
                  <a:pt x="2838450" y="1746250"/>
                </a:lnTo>
                <a:lnTo>
                  <a:pt x="1422400" y="1746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768850" y="1771650"/>
            <a:ext cx="3251200" cy="3086100"/>
          </a:xfrm>
          <a:custGeom>
            <a:avLst/>
            <a:gdLst>
              <a:gd name="connsiteX0" fmla="*/ 1625600 w 3251200"/>
              <a:gd name="connsiteY0" fmla="*/ 3079750 h 3086100"/>
              <a:gd name="connsiteX1" fmla="*/ 6350 w 3251200"/>
              <a:gd name="connsiteY1" fmla="*/ 3079750 h 3086100"/>
              <a:gd name="connsiteX2" fmla="*/ 6350 w 3251200"/>
              <a:gd name="connsiteY2" fmla="*/ 6350 h 3086100"/>
              <a:gd name="connsiteX3" fmla="*/ 3244850 w 3251200"/>
              <a:gd name="connsiteY3" fmla="*/ 6350 h 3086100"/>
              <a:gd name="connsiteX4" fmla="*/ 3244850 w 3251200"/>
              <a:gd name="connsiteY4" fmla="*/ 3079750 h 3086100"/>
              <a:gd name="connsiteX5" fmla="*/ 1625600 w 3251200"/>
              <a:gd name="connsiteY5" fmla="*/ 3079750 h 308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251200" h="3086100">
                <a:moveTo>
                  <a:pt x="1625600" y="3079750"/>
                </a:moveTo>
                <a:lnTo>
                  <a:pt x="6350" y="3079750"/>
                </a:lnTo>
                <a:lnTo>
                  <a:pt x="6350" y="6350"/>
                </a:lnTo>
                <a:lnTo>
                  <a:pt x="3244850" y="6350"/>
                </a:lnTo>
                <a:lnTo>
                  <a:pt x="3244850" y="3079750"/>
                </a:lnTo>
                <a:lnTo>
                  <a:pt x="1625600" y="307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43779" y="2155189"/>
            <a:ext cx="83820" cy="71120"/>
          </a:xfrm>
          <a:custGeom>
            <a:avLst/>
            <a:gdLst>
              <a:gd name="connsiteX0" fmla="*/ 83820 w 83820"/>
              <a:gd name="connsiteY0" fmla="*/ 0 h 71120"/>
              <a:gd name="connsiteX1" fmla="*/ 36829 w 83820"/>
              <a:gd name="connsiteY1" fmla="*/ 71120 h 71120"/>
              <a:gd name="connsiteX2" fmla="*/ 0 w 83820"/>
              <a:gd name="connsiteY2" fmla="*/ 5080 h 71120"/>
              <a:gd name="connsiteX3" fmla="*/ 83820 w 83820"/>
              <a:gd name="connsiteY3" fmla="*/ 0 h 71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3820" h="71120">
                <a:moveTo>
                  <a:pt x="83820" y="0"/>
                </a:moveTo>
                <a:lnTo>
                  <a:pt x="36829" y="71120"/>
                </a:lnTo>
                <a:lnTo>
                  <a:pt x="0" y="5080"/>
                </a:lnTo>
                <a:lnTo>
                  <a:pt x="8382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57220" y="2178050"/>
            <a:ext cx="1723389" cy="1008380"/>
          </a:xfrm>
          <a:custGeom>
            <a:avLst/>
            <a:gdLst>
              <a:gd name="connsiteX0" fmla="*/ 0 w 1723389"/>
              <a:gd name="connsiteY0" fmla="*/ 991870 h 1008380"/>
              <a:gd name="connsiteX1" fmla="*/ 1713229 w 1723389"/>
              <a:gd name="connsiteY1" fmla="*/ 0 h 1008380"/>
              <a:gd name="connsiteX2" fmla="*/ 1723389 w 1723389"/>
              <a:gd name="connsiteY2" fmla="*/ 16510 h 1008380"/>
              <a:gd name="connsiteX3" fmla="*/ 10159 w 1723389"/>
              <a:gd name="connsiteY3" fmla="*/ 1008379 h 1008380"/>
              <a:gd name="connsiteX4" fmla="*/ 0 w 1723389"/>
              <a:gd name="connsiteY4" fmla="*/ 991870 h 1008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3389" h="1008380">
                <a:moveTo>
                  <a:pt x="0" y="991870"/>
                </a:moveTo>
                <a:lnTo>
                  <a:pt x="1713229" y="0"/>
                </a:lnTo>
                <a:lnTo>
                  <a:pt x="1723389" y="16510"/>
                </a:lnTo>
                <a:lnTo>
                  <a:pt x="10159" y="1008379"/>
                </a:lnTo>
                <a:lnTo>
                  <a:pt x="0" y="99187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34890" y="3323590"/>
            <a:ext cx="80009" cy="80009"/>
          </a:xfrm>
          <a:custGeom>
            <a:avLst/>
            <a:gdLst>
              <a:gd name="connsiteX0" fmla="*/ 80009 w 80009"/>
              <a:gd name="connsiteY0" fmla="*/ 0 h 80009"/>
              <a:gd name="connsiteX1" fmla="*/ 53339 w 80009"/>
              <a:gd name="connsiteY1" fmla="*/ 80009 h 80009"/>
              <a:gd name="connsiteX2" fmla="*/ 0 w 80009"/>
              <a:gd name="connsiteY2" fmla="*/ 26669 h 80009"/>
              <a:gd name="connsiteX3" fmla="*/ 80009 w 80009"/>
              <a:gd name="connsiteY3" fmla="*/ 0 h 8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80009">
                <a:moveTo>
                  <a:pt x="80009" y="0"/>
                </a:moveTo>
                <a:lnTo>
                  <a:pt x="53339" y="80009"/>
                </a:lnTo>
                <a:lnTo>
                  <a:pt x="0" y="26669"/>
                </a:lnTo>
                <a:lnTo>
                  <a:pt x="80009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003550" y="3359150"/>
            <a:ext cx="1875790" cy="1858010"/>
          </a:xfrm>
          <a:custGeom>
            <a:avLst/>
            <a:gdLst>
              <a:gd name="connsiteX0" fmla="*/ 0 w 1875790"/>
              <a:gd name="connsiteY0" fmla="*/ 1844040 h 1858010"/>
              <a:gd name="connsiteX1" fmla="*/ 1861820 w 1875790"/>
              <a:gd name="connsiteY1" fmla="*/ 0 h 1858010"/>
              <a:gd name="connsiteX2" fmla="*/ 1875790 w 1875790"/>
              <a:gd name="connsiteY2" fmla="*/ 13970 h 1858010"/>
              <a:gd name="connsiteX3" fmla="*/ 12700 w 1875790"/>
              <a:gd name="connsiteY3" fmla="*/ 1858009 h 1858010"/>
              <a:gd name="connsiteX4" fmla="*/ 0 w 1875790"/>
              <a:gd name="connsiteY4" fmla="*/ 1844040 h 185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5790" h="1858010">
                <a:moveTo>
                  <a:pt x="0" y="1844040"/>
                </a:moveTo>
                <a:lnTo>
                  <a:pt x="1861820" y="0"/>
                </a:lnTo>
                <a:lnTo>
                  <a:pt x="1875790" y="13970"/>
                </a:lnTo>
                <a:lnTo>
                  <a:pt x="12700" y="1858009"/>
                </a:lnTo>
                <a:lnTo>
                  <a:pt x="0" y="184404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247890" y="2515870"/>
            <a:ext cx="76200" cy="76200"/>
          </a:xfrm>
          <a:custGeom>
            <a:avLst/>
            <a:gdLst>
              <a:gd name="connsiteX0" fmla="*/ 0 w 76200"/>
              <a:gd name="connsiteY0" fmla="*/ 38100 h 76200"/>
              <a:gd name="connsiteX1" fmla="*/ 76200 w 76200"/>
              <a:gd name="connsiteY1" fmla="*/ 0 h 76200"/>
              <a:gd name="connsiteX2" fmla="*/ 76200 w 76200"/>
              <a:gd name="connsiteY2" fmla="*/ 76200 h 76200"/>
              <a:gd name="connsiteX3" fmla="*/ 0 w 76200"/>
              <a:gd name="connsiteY3" fmla="*/ 381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0" y="3810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381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08850" y="2543810"/>
            <a:ext cx="910590" cy="20319"/>
          </a:xfrm>
          <a:custGeom>
            <a:avLst/>
            <a:gdLst>
              <a:gd name="connsiteX0" fmla="*/ 0 w 910590"/>
              <a:gd name="connsiteY0" fmla="*/ 10160 h 20319"/>
              <a:gd name="connsiteX1" fmla="*/ 910590 w 910590"/>
              <a:gd name="connsiteY1" fmla="*/ 10160 h 20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0590" h="20319">
                <a:moveTo>
                  <a:pt x="0" y="10160"/>
                </a:moveTo>
                <a:lnTo>
                  <a:pt x="910590" y="1016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98700" y="355600"/>
            <a:ext cx="4521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9900" y="1117600"/>
            <a:ext cx="34036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RFC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822: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format: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e.g.,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To: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From: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Subject: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</a:t>
            </a:r>
          </a:p>
          <a:p>
            <a:pPr>
              <a:lnSpc>
                <a:spcPts val="2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i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commands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!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body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“message”,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ASCII</a:t>
            </a:r>
          </a:p>
          <a:p>
            <a:pPr>
              <a:lnSpc>
                <a:spcPts val="2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characters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only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54700" y="2006600"/>
            <a:ext cx="10668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body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178800" y="2197100"/>
            <a:ext cx="685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blank</a:t>
            </a:r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line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1E40-B301-47D2-99BC-6B65777B80F1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37000" y="2844800"/>
            <a:ext cx="4749800" cy="2940050"/>
          </a:xfrm>
          <a:custGeom>
            <a:avLst/>
            <a:gdLst>
              <a:gd name="connsiteX0" fmla="*/ 2374900 w 4749800"/>
              <a:gd name="connsiteY0" fmla="*/ 2933700 h 2940050"/>
              <a:gd name="connsiteX1" fmla="*/ 6350 w 4749800"/>
              <a:gd name="connsiteY1" fmla="*/ 2933700 h 2940050"/>
              <a:gd name="connsiteX2" fmla="*/ 6350 w 4749800"/>
              <a:gd name="connsiteY2" fmla="*/ 6350 h 2940050"/>
              <a:gd name="connsiteX3" fmla="*/ 4743450 w 4749800"/>
              <a:gd name="connsiteY3" fmla="*/ 6350 h 2940050"/>
              <a:gd name="connsiteX4" fmla="*/ 4743450 w 4749800"/>
              <a:gd name="connsiteY4" fmla="*/ 2933700 h 2940050"/>
              <a:gd name="connsiteX5" fmla="*/ 2374900 w 4749800"/>
              <a:gd name="connsiteY5" fmla="*/ 2933700 h 294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749800" h="2940050">
                <a:moveTo>
                  <a:pt x="2374900" y="2933700"/>
                </a:moveTo>
                <a:lnTo>
                  <a:pt x="6350" y="2933700"/>
                </a:lnTo>
                <a:lnTo>
                  <a:pt x="6350" y="6350"/>
                </a:lnTo>
                <a:lnTo>
                  <a:pt x="4743450" y="6350"/>
                </a:lnTo>
                <a:lnTo>
                  <a:pt x="4743450" y="2933700"/>
                </a:lnTo>
                <a:lnTo>
                  <a:pt x="2374900" y="2933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28109" y="3756659"/>
            <a:ext cx="85090" cy="68580"/>
          </a:xfrm>
          <a:custGeom>
            <a:avLst/>
            <a:gdLst>
              <a:gd name="connsiteX0" fmla="*/ 85090 w 85090"/>
              <a:gd name="connsiteY0" fmla="*/ 66040 h 68580"/>
              <a:gd name="connsiteX1" fmla="*/ 0 w 85090"/>
              <a:gd name="connsiteY1" fmla="*/ 68580 h 68580"/>
              <a:gd name="connsiteX2" fmla="*/ 33020 w 85090"/>
              <a:gd name="connsiteY2" fmla="*/ 0 h 68580"/>
              <a:gd name="connsiteX3" fmla="*/ 85090 w 85090"/>
              <a:gd name="connsiteY3" fmla="*/ 66040 h 68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68580">
                <a:moveTo>
                  <a:pt x="85090" y="66040"/>
                </a:moveTo>
                <a:lnTo>
                  <a:pt x="0" y="68580"/>
                </a:lnTo>
                <a:lnTo>
                  <a:pt x="33020" y="0"/>
                </a:lnTo>
                <a:lnTo>
                  <a:pt x="85090" y="6604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53689" y="3267709"/>
            <a:ext cx="1108710" cy="538480"/>
          </a:xfrm>
          <a:custGeom>
            <a:avLst/>
            <a:gdLst>
              <a:gd name="connsiteX0" fmla="*/ 7620 w 1108710"/>
              <a:gd name="connsiteY0" fmla="*/ 0 h 538480"/>
              <a:gd name="connsiteX1" fmla="*/ 1108710 w 1108710"/>
              <a:gd name="connsiteY1" fmla="*/ 520700 h 538480"/>
              <a:gd name="connsiteX2" fmla="*/ 1101089 w 1108710"/>
              <a:gd name="connsiteY2" fmla="*/ 538480 h 538480"/>
              <a:gd name="connsiteX3" fmla="*/ 0 w 1108710"/>
              <a:gd name="connsiteY3" fmla="*/ 17780 h 538480"/>
              <a:gd name="connsiteX4" fmla="*/ 7620 w 1108710"/>
              <a:gd name="connsiteY4" fmla="*/ 0 h 5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8710" h="538480">
                <a:moveTo>
                  <a:pt x="7620" y="0"/>
                </a:moveTo>
                <a:lnTo>
                  <a:pt x="1108710" y="520700"/>
                </a:lnTo>
                <a:lnTo>
                  <a:pt x="1101089" y="538480"/>
                </a:lnTo>
                <a:lnTo>
                  <a:pt x="0" y="17780"/>
                </a:lnTo>
                <a:lnTo>
                  <a:pt x="762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33190" y="4052570"/>
            <a:ext cx="80009" cy="74929"/>
          </a:xfrm>
          <a:custGeom>
            <a:avLst/>
            <a:gdLst>
              <a:gd name="connsiteX0" fmla="*/ 80009 w 80009"/>
              <a:gd name="connsiteY0" fmla="*/ 49529 h 74929"/>
              <a:gd name="connsiteX1" fmla="*/ 0 w 80009"/>
              <a:gd name="connsiteY1" fmla="*/ 74929 h 74929"/>
              <a:gd name="connsiteX2" fmla="*/ 11429 w 80009"/>
              <a:gd name="connsiteY2" fmla="*/ 0 h 74929"/>
              <a:gd name="connsiteX3" fmla="*/ 80009 w 80009"/>
              <a:gd name="connsiteY3" fmla="*/ 4952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74929">
                <a:moveTo>
                  <a:pt x="80009" y="49529"/>
                </a:moveTo>
                <a:lnTo>
                  <a:pt x="0" y="74929"/>
                </a:lnTo>
                <a:lnTo>
                  <a:pt x="11429" y="0"/>
                </a:lnTo>
                <a:lnTo>
                  <a:pt x="80009" y="4952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830829" y="3902709"/>
            <a:ext cx="1123950" cy="199390"/>
          </a:xfrm>
          <a:custGeom>
            <a:avLst/>
            <a:gdLst>
              <a:gd name="connsiteX0" fmla="*/ 2540 w 1123950"/>
              <a:gd name="connsiteY0" fmla="*/ 0 h 199390"/>
              <a:gd name="connsiteX1" fmla="*/ 1123950 w 1123950"/>
              <a:gd name="connsiteY1" fmla="*/ 180340 h 199390"/>
              <a:gd name="connsiteX2" fmla="*/ 1121410 w 1123950"/>
              <a:gd name="connsiteY2" fmla="*/ 199390 h 199390"/>
              <a:gd name="connsiteX3" fmla="*/ 0 w 1123950"/>
              <a:gd name="connsiteY3" fmla="*/ 17780 h 199390"/>
              <a:gd name="connsiteX4" fmla="*/ 2540 w 1123950"/>
              <a:gd name="connsiteY4" fmla="*/ 0 h 199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3950" h="199390">
                <a:moveTo>
                  <a:pt x="2540" y="0"/>
                </a:moveTo>
                <a:lnTo>
                  <a:pt x="1123950" y="180340"/>
                </a:lnTo>
                <a:lnTo>
                  <a:pt x="1121410" y="199390"/>
                </a:lnTo>
                <a:lnTo>
                  <a:pt x="0" y="17780"/>
                </a:lnTo>
                <a:lnTo>
                  <a:pt x="254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68750" y="4400550"/>
            <a:ext cx="82550" cy="72390"/>
          </a:xfrm>
          <a:custGeom>
            <a:avLst/>
            <a:gdLst>
              <a:gd name="connsiteX0" fmla="*/ 82550 w 82550"/>
              <a:gd name="connsiteY0" fmla="*/ 15240 h 72390"/>
              <a:gd name="connsiteX1" fmla="*/ 20320 w 82550"/>
              <a:gd name="connsiteY1" fmla="*/ 72390 h 72390"/>
              <a:gd name="connsiteX2" fmla="*/ 0 w 82550"/>
              <a:gd name="connsiteY2" fmla="*/ 0 h 72390"/>
              <a:gd name="connsiteX3" fmla="*/ 82550 w 82550"/>
              <a:gd name="connsiteY3" fmla="*/ 15240 h 72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2550" h="72390">
                <a:moveTo>
                  <a:pt x="82550" y="15240"/>
                </a:moveTo>
                <a:lnTo>
                  <a:pt x="20320" y="72390"/>
                </a:lnTo>
                <a:lnTo>
                  <a:pt x="0" y="0"/>
                </a:lnTo>
                <a:lnTo>
                  <a:pt x="82550" y="1524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04160" y="4423409"/>
            <a:ext cx="1191260" cy="363220"/>
          </a:xfrm>
          <a:custGeom>
            <a:avLst/>
            <a:gdLst>
              <a:gd name="connsiteX0" fmla="*/ 0 w 1191260"/>
              <a:gd name="connsiteY0" fmla="*/ 345440 h 363220"/>
              <a:gd name="connsiteX1" fmla="*/ 1186180 w 1191260"/>
              <a:gd name="connsiteY1" fmla="*/ 0 h 363220"/>
              <a:gd name="connsiteX2" fmla="*/ 1191260 w 1191260"/>
              <a:gd name="connsiteY2" fmla="*/ 19050 h 363220"/>
              <a:gd name="connsiteX3" fmla="*/ 5079 w 1191260"/>
              <a:gd name="connsiteY3" fmla="*/ 363220 h 363220"/>
              <a:gd name="connsiteX4" fmla="*/ 0 w 1191260"/>
              <a:gd name="connsiteY4" fmla="*/ 345440 h 363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1260" h="363220">
                <a:moveTo>
                  <a:pt x="0" y="345440"/>
                </a:moveTo>
                <a:lnTo>
                  <a:pt x="1186180" y="0"/>
                </a:lnTo>
                <a:lnTo>
                  <a:pt x="1191260" y="19050"/>
                </a:lnTo>
                <a:lnTo>
                  <a:pt x="5079" y="363220"/>
                </a:lnTo>
                <a:lnTo>
                  <a:pt x="0" y="34544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763009" y="5165090"/>
            <a:ext cx="85090" cy="68579"/>
          </a:xfrm>
          <a:custGeom>
            <a:avLst/>
            <a:gdLst>
              <a:gd name="connsiteX0" fmla="*/ 85090 w 85090"/>
              <a:gd name="connsiteY0" fmla="*/ 0 h 68579"/>
              <a:gd name="connsiteX1" fmla="*/ 35560 w 85090"/>
              <a:gd name="connsiteY1" fmla="*/ 68579 h 68579"/>
              <a:gd name="connsiteX2" fmla="*/ 0 w 85090"/>
              <a:gd name="connsiteY2" fmla="*/ 1269 h 68579"/>
              <a:gd name="connsiteX3" fmla="*/ 85090 w 85090"/>
              <a:gd name="connsiteY3" fmla="*/ 0 h 68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68579">
                <a:moveTo>
                  <a:pt x="85090" y="0"/>
                </a:moveTo>
                <a:lnTo>
                  <a:pt x="35560" y="68579"/>
                </a:lnTo>
                <a:lnTo>
                  <a:pt x="0" y="1269"/>
                </a:lnTo>
                <a:lnTo>
                  <a:pt x="8509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840989" y="5184140"/>
            <a:ext cx="957580" cy="504189"/>
          </a:xfrm>
          <a:custGeom>
            <a:avLst/>
            <a:gdLst>
              <a:gd name="connsiteX0" fmla="*/ 0 w 957580"/>
              <a:gd name="connsiteY0" fmla="*/ 486409 h 504189"/>
              <a:gd name="connsiteX1" fmla="*/ 948689 w 957580"/>
              <a:gd name="connsiteY1" fmla="*/ 0 h 504189"/>
              <a:gd name="connsiteX2" fmla="*/ 957580 w 957580"/>
              <a:gd name="connsiteY2" fmla="*/ 16509 h 504189"/>
              <a:gd name="connsiteX3" fmla="*/ 7620 w 957580"/>
              <a:gd name="connsiteY3" fmla="*/ 504189 h 504189"/>
              <a:gd name="connsiteX4" fmla="*/ 0 w 957580"/>
              <a:gd name="connsiteY4" fmla="*/ 486409 h 504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7580" h="504189">
                <a:moveTo>
                  <a:pt x="0" y="486409"/>
                </a:moveTo>
                <a:lnTo>
                  <a:pt x="948689" y="0"/>
                </a:lnTo>
                <a:lnTo>
                  <a:pt x="957580" y="16509"/>
                </a:lnTo>
                <a:lnTo>
                  <a:pt x="7620" y="504189"/>
                </a:lnTo>
                <a:lnTo>
                  <a:pt x="0" y="48640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862705" y="4799965"/>
            <a:ext cx="328928" cy="900428"/>
          </a:xfrm>
          <a:custGeom>
            <a:avLst/>
            <a:gdLst>
              <a:gd name="connsiteX0" fmla="*/ 262254 w 328928"/>
              <a:gd name="connsiteY0" fmla="*/ 14604 h 900428"/>
              <a:gd name="connsiteX1" fmla="*/ 9524 w 328928"/>
              <a:gd name="connsiteY1" fmla="*/ 9524 h 900428"/>
              <a:gd name="connsiteX2" fmla="*/ 9524 w 328928"/>
              <a:gd name="connsiteY2" fmla="*/ 890904 h 900428"/>
              <a:gd name="connsiteX3" fmla="*/ 319404 w 328928"/>
              <a:gd name="connsiteY3" fmla="*/ 887093 h 900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28928" h="900428">
                <a:moveTo>
                  <a:pt x="262254" y="14604"/>
                </a:moveTo>
                <a:lnTo>
                  <a:pt x="9524" y="9524"/>
                </a:lnTo>
                <a:lnTo>
                  <a:pt x="9524" y="890904"/>
                </a:lnTo>
                <a:lnTo>
                  <a:pt x="319404" y="887093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444500"/>
            <a:ext cx="8001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667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multimedia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extensions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266700" algn="l"/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MIME: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multimedia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extension,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RFC</a:t>
            </a:r>
          </a:p>
          <a:p>
            <a:pPr>
              <a:lnSpc>
                <a:spcPts val="3300"/>
              </a:lnSpc>
              <a:tabLst>
                <a:tab pos="2667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2045,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2056</a:t>
            </a:r>
          </a:p>
          <a:p>
            <a:pPr>
              <a:lnSpc>
                <a:spcPts val="4000"/>
              </a:lnSpc>
              <a:tabLst>
                <a:tab pos="266700" algn="l"/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additional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declare</a:t>
            </a:r>
          </a:p>
          <a:p>
            <a:pPr>
              <a:lnSpc>
                <a:spcPts val="3300"/>
              </a:lnSpc>
              <a:tabLst>
                <a:tab pos="2667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051300" y="3022600"/>
            <a:ext cx="45212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From: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alice@crepes.fr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bob@hamburger.edu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Subject: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Picture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yummy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crepe.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MIME-Version: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1.0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Content-Transfer-Encoding: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base64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image/jpeg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base64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.........................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......base64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" y="3162300"/>
            <a:ext cx="28448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MIME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version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method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used</a:t>
            </a:r>
          </a:p>
          <a:p>
            <a:pPr>
              <a:lnSpc>
                <a:spcPts val="24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multimedia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4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subtype,</a:t>
            </a:r>
          </a:p>
          <a:p>
            <a:pPr>
              <a:lnSpc>
                <a:spcPts val="24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parameter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declaration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0" algn="l"/>
                <a:tab pos="812800" algn="l"/>
                <a:tab pos="939800" algn="l"/>
                <a:tab pos="965200" algn="l"/>
                <a:tab pos="1016000" algn="l"/>
                <a:tab pos="10668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72A-EA8E-41C9-9185-B9C72FFA7F3B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2200" y="419100"/>
            <a:ext cx="6946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MIME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3495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type/subtype;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parameters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879600"/>
            <a:ext cx="33147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Text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subtypes: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plain,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Image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subtypes: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jpeg,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gif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Audio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exampe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subtypes: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(8-bit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mu-law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encoded),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32kadpcm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(32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kbps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coding)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37100" y="2171700"/>
            <a:ext cx="32639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Video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subtypes: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mpeg,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quicktime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before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“viewable”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subtypes: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msword,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octet-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stream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48AF-C94D-49B9-AB4A-ABA8C2B24E9A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4700" y="241300"/>
            <a:ext cx="2768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Multipart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1016000"/>
            <a:ext cx="2870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From: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alice@crepes.fr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bob@hamburger.edu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1562100"/>
            <a:ext cx="4381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Subject: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Picture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yummy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crepe.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MIME-Version: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1.0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9500" y="2095500"/>
            <a:ext cx="657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multipart/mixed;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boundary=98766789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2654300"/>
            <a:ext cx="137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--98766789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2933700"/>
            <a:ext cx="5892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Content-Transfer-Encoding: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quoted-printable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text/plain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3746500"/>
            <a:ext cx="123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Bob,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4025900"/>
            <a:ext cx="4521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Please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picture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crepe.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--98766789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79500" y="4572000"/>
            <a:ext cx="4521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Content-Transfer-Encoding: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base64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Content-Type: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image/jpeg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5422900"/>
            <a:ext cx="34290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base64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.........................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......base64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--98766789--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CA29-D79F-4E11-B24C-4F93CFE2EDF1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30400" y="330200"/>
            <a:ext cx="5270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12800" y="3175000"/>
            <a:ext cx="78486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delivery/storage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retrieval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Office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1939]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(agent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&lt;--&gt;server)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download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IMAP: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1730]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features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complex)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manipulation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Hotmail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Yahoo!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etc.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073900" y="14097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78100" y="2362200"/>
            <a:ext cx="1358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sender’s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25600" y="1511300"/>
            <a:ext cx="584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73300" y="1143000"/>
            <a:ext cx="825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97300" y="1143000"/>
            <a:ext cx="825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SMTP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676900" y="1244600"/>
            <a:ext cx="1206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POP3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IMAP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56100" y="2349500"/>
            <a:ext cx="1498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receiver’s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mail</a:t>
            </a:r>
          </a:p>
          <a:p>
            <a:pPr>
              <a:lnSpc>
                <a:spcPts val="19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EB0-046C-44B3-950E-909D9C360071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62525" y="838835"/>
            <a:ext cx="391158" cy="1475738"/>
          </a:xfrm>
          <a:custGeom>
            <a:avLst/>
            <a:gdLst>
              <a:gd name="connsiteX0" fmla="*/ 381634 w 391158"/>
              <a:gd name="connsiteY0" fmla="*/ 9524 h 1475738"/>
              <a:gd name="connsiteX1" fmla="*/ 9524 w 391158"/>
              <a:gd name="connsiteY1" fmla="*/ 9524 h 1475738"/>
              <a:gd name="connsiteX2" fmla="*/ 9524 w 391158"/>
              <a:gd name="connsiteY2" fmla="*/ 1466214 h 1475738"/>
              <a:gd name="connsiteX3" fmla="*/ 371474 w 391158"/>
              <a:gd name="connsiteY3" fmla="*/ 1466214 h 1475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91158" h="1475738">
                <a:moveTo>
                  <a:pt x="381634" y="9524"/>
                </a:moveTo>
                <a:lnTo>
                  <a:pt x="9524" y="9524"/>
                </a:lnTo>
                <a:lnTo>
                  <a:pt x="9524" y="1466214"/>
                </a:lnTo>
                <a:lnTo>
                  <a:pt x="371474" y="146621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01870" y="1375410"/>
            <a:ext cx="83820" cy="71119"/>
          </a:xfrm>
          <a:custGeom>
            <a:avLst/>
            <a:gdLst>
              <a:gd name="connsiteX0" fmla="*/ 83820 w 83820"/>
              <a:gd name="connsiteY0" fmla="*/ 62229 h 71119"/>
              <a:gd name="connsiteX1" fmla="*/ 0 w 83820"/>
              <a:gd name="connsiteY1" fmla="*/ 71119 h 71119"/>
              <a:gd name="connsiteX2" fmla="*/ 26670 w 83820"/>
              <a:gd name="connsiteY2" fmla="*/ 0 h 71119"/>
              <a:gd name="connsiteX3" fmla="*/ 83820 w 83820"/>
              <a:gd name="connsiteY3" fmla="*/ 62229 h 71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3820" h="71119">
                <a:moveTo>
                  <a:pt x="83820" y="62229"/>
                </a:moveTo>
                <a:lnTo>
                  <a:pt x="0" y="71119"/>
                </a:lnTo>
                <a:lnTo>
                  <a:pt x="26670" y="0"/>
                </a:lnTo>
                <a:lnTo>
                  <a:pt x="83820" y="6222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02659" y="905510"/>
            <a:ext cx="1330960" cy="520700"/>
          </a:xfrm>
          <a:custGeom>
            <a:avLst/>
            <a:gdLst>
              <a:gd name="connsiteX0" fmla="*/ 6350 w 1330960"/>
              <a:gd name="connsiteY0" fmla="*/ 0 h 520700"/>
              <a:gd name="connsiteX1" fmla="*/ 1330960 w 1330960"/>
              <a:gd name="connsiteY1" fmla="*/ 502919 h 520700"/>
              <a:gd name="connsiteX2" fmla="*/ 1323340 w 1330960"/>
              <a:gd name="connsiteY2" fmla="*/ 520700 h 520700"/>
              <a:gd name="connsiteX3" fmla="*/ 0 w 1330960"/>
              <a:gd name="connsiteY3" fmla="*/ 17779 h 520700"/>
              <a:gd name="connsiteX4" fmla="*/ 6350 w 1330960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0960" h="520700">
                <a:moveTo>
                  <a:pt x="6350" y="0"/>
                </a:moveTo>
                <a:lnTo>
                  <a:pt x="1330960" y="502919"/>
                </a:lnTo>
                <a:lnTo>
                  <a:pt x="1323340" y="520700"/>
                </a:lnTo>
                <a:lnTo>
                  <a:pt x="0" y="17779"/>
                </a:lnTo>
                <a:lnTo>
                  <a:pt x="635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53635" y="2418715"/>
            <a:ext cx="389888" cy="3915408"/>
          </a:xfrm>
          <a:custGeom>
            <a:avLst/>
            <a:gdLst>
              <a:gd name="connsiteX0" fmla="*/ 380364 w 389888"/>
              <a:gd name="connsiteY0" fmla="*/ 9524 h 3915408"/>
              <a:gd name="connsiteX1" fmla="*/ 9524 w 389888"/>
              <a:gd name="connsiteY1" fmla="*/ 9524 h 3915408"/>
              <a:gd name="connsiteX2" fmla="*/ 9524 w 389888"/>
              <a:gd name="connsiteY2" fmla="*/ 3905884 h 3915408"/>
              <a:gd name="connsiteX3" fmla="*/ 371474 w 389888"/>
              <a:gd name="connsiteY3" fmla="*/ 3905884 h 3915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89888" h="3915408">
                <a:moveTo>
                  <a:pt x="380364" y="9524"/>
                </a:moveTo>
                <a:lnTo>
                  <a:pt x="9524" y="9524"/>
                </a:lnTo>
                <a:lnTo>
                  <a:pt x="9524" y="3905884"/>
                </a:lnTo>
                <a:lnTo>
                  <a:pt x="371474" y="390588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796790" y="3703320"/>
            <a:ext cx="80009" cy="74929"/>
          </a:xfrm>
          <a:custGeom>
            <a:avLst/>
            <a:gdLst>
              <a:gd name="connsiteX0" fmla="*/ 80009 w 80009"/>
              <a:gd name="connsiteY0" fmla="*/ 27939 h 74929"/>
              <a:gd name="connsiteX1" fmla="*/ 10159 w 80009"/>
              <a:gd name="connsiteY1" fmla="*/ 74929 h 74929"/>
              <a:gd name="connsiteX2" fmla="*/ 0 w 80009"/>
              <a:gd name="connsiteY2" fmla="*/ 0 h 74929"/>
              <a:gd name="connsiteX3" fmla="*/ 80009 w 80009"/>
              <a:gd name="connsiteY3" fmla="*/ 2793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009" h="74929">
                <a:moveTo>
                  <a:pt x="80009" y="27939"/>
                </a:moveTo>
                <a:lnTo>
                  <a:pt x="10159" y="74929"/>
                </a:lnTo>
                <a:lnTo>
                  <a:pt x="0" y="0"/>
                </a:lnTo>
                <a:lnTo>
                  <a:pt x="80009" y="2793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99129" y="3729990"/>
            <a:ext cx="1619250" cy="245109"/>
          </a:xfrm>
          <a:custGeom>
            <a:avLst/>
            <a:gdLst>
              <a:gd name="connsiteX0" fmla="*/ 0 w 1619250"/>
              <a:gd name="connsiteY0" fmla="*/ 226059 h 245109"/>
              <a:gd name="connsiteX1" fmla="*/ 1616710 w 1619250"/>
              <a:gd name="connsiteY1" fmla="*/ 0 h 245109"/>
              <a:gd name="connsiteX2" fmla="*/ 1619250 w 1619250"/>
              <a:gd name="connsiteY2" fmla="*/ 19050 h 245109"/>
              <a:gd name="connsiteX3" fmla="*/ 2540 w 1619250"/>
              <a:gd name="connsiteY3" fmla="*/ 245109 h 245109"/>
              <a:gd name="connsiteX4" fmla="*/ 0 w 1619250"/>
              <a:gd name="connsiteY4" fmla="*/ 226059 h 245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9250" h="245109">
                <a:moveTo>
                  <a:pt x="0" y="226059"/>
                </a:moveTo>
                <a:lnTo>
                  <a:pt x="1616710" y="0"/>
                </a:lnTo>
                <a:lnTo>
                  <a:pt x="1619250" y="19050"/>
                </a:lnTo>
                <a:lnTo>
                  <a:pt x="2540" y="245109"/>
                </a:lnTo>
                <a:lnTo>
                  <a:pt x="0" y="22605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1689100"/>
            <a:ext cx="3670300" cy="501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declare</a:t>
            </a:r>
          </a:p>
          <a:p>
            <a:pPr>
              <a:lnSpc>
                <a:spcPts val="23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username</a:t>
            </a:r>
          </a:p>
          <a:p>
            <a:pPr>
              <a:lnSpc>
                <a:spcPts val="34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password</a:t>
            </a:r>
          </a:p>
          <a:p>
            <a:pPr>
              <a:lnSpc>
                <a:spcPts val="29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responses</a:t>
            </a:r>
          </a:p>
          <a:p>
            <a:pPr>
              <a:lnSpc>
                <a:spcPts val="34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+OK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-ERR</a:t>
            </a:r>
          </a:p>
          <a:p>
            <a:pPr>
              <a:lnSpc>
                <a:spcPts val="29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transaction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phase,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</a:t>
            </a:r>
          </a:p>
          <a:p>
            <a:pPr>
              <a:lnSpc>
                <a:spcPts val="34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  <a:p>
            <a:pPr>
              <a:lnSpc>
                <a:spcPts val="23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numbers</a:t>
            </a:r>
          </a:p>
          <a:p>
            <a:pPr>
              <a:lnSpc>
                <a:spcPts val="34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retrieve</a:t>
            </a:r>
          </a:p>
          <a:p>
            <a:pPr>
              <a:lnSpc>
                <a:spcPts val="23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</a:t>
            </a:r>
          </a:p>
          <a:p>
            <a:pPr>
              <a:lnSpc>
                <a:spcPts val="34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delete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quit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368300"/>
            <a:ext cx="7772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400300" algn="l"/>
                <a:tab pos="44831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POP3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2800"/>
              </a:lnSpc>
              <a:tabLst>
                <a:tab pos="2400300" algn="l"/>
                <a:tab pos="4483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+OK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POP3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ready</a:t>
            </a:r>
          </a:p>
          <a:p>
            <a:pPr>
              <a:lnSpc>
                <a:spcPts val="2100"/>
              </a:lnSpc>
              <a:tabLst>
                <a:tab pos="2400300" algn="l"/>
                <a:tab pos="44831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commands: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alice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67300" y="1663700"/>
            <a:ext cx="3048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C: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86400" y="1663700"/>
            <a:ext cx="30734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+OK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hungry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+OK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successfully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logged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list</a:t>
            </a:r>
          </a:p>
          <a:p>
            <a:pPr>
              <a:lnSpc>
                <a:spcPts val="2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498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912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&lt;message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contents&gt;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&lt;message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contents&gt;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.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quit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+OK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POP3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signing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off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661400" y="20955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76C2-1C25-4CFE-839B-61EFBD9E9019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330200"/>
            <a:ext cx="76073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app-layer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30200" algn="l"/>
                <a:tab pos="4318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communicating,</a:t>
            </a:r>
          </a:p>
          <a:p>
            <a:pPr>
              <a:lnSpc>
                <a:spcPts val="25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distributed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processes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676400"/>
            <a:ext cx="41275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space”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email,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transfer,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Application-layer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27100" y="4267200"/>
            <a:ext cx="37846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“piece”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</a:t>
            </a:r>
          </a:p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taken</a:t>
            </a:r>
          </a:p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provided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lower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0" y="1587500"/>
            <a:ext cx="609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2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2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>
                <a:tab pos="25400" algn="l"/>
                <a:tab pos="38100" algn="l"/>
                <a:tab pos="50800" algn="l"/>
                <a:tab pos="63500" algn="l"/>
                <a:tab pos="2794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59700" y="4457700"/>
            <a:ext cx="609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1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2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>
                <a:tab pos="25400" algn="l"/>
                <a:tab pos="50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10200" y="4559300"/>
            <a:ext cx="609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1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2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>
                <a:tab pos="38100" algn="l"/>
                <a:tab pos="50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EE1-6E09-45A5-88F8-3F98E3239E22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6700" y="355600"/>
            <a:ext cx="6045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Domain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092200"/>
            <a:ext cx="36449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People: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identifiers: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hosts,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routers: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(32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addressing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“name”,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e.g.,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  <a:hlinkClick r:id="rId2"/>
              </a:rPr>
              <a:t>www.google.com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humans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Q: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89500" y="1066800"/>
            <a:ext cx="40640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Domain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System: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distributed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database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hierarchy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application-layer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resolve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names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(address/name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translation)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implemented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application-layer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complexity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“edge”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30BC-0B27-49D4-8BD5-3A7785100FC4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70200" y="279400"/>
            <a:ext cx="2921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498600"/>
            <a:ext cx="2095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Root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98500" y="2552700"/>
            <a:ext cx="28448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know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authoritative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know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intermediate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server: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find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authoritative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994400" y="635000"/>
            <a:ext cx="1181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root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0" y="16764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0" y="19304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97700" y="16383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45200" y="3403600"/>
            <a:ext cx="26543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intermediate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0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dns.umass.edu</a:t>
            </a:r>
          </a:p>
          <a:p>
            <a:pPr>
              <a:lnSpc>
                <a:spcPts val="23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authoritative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0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dns.cs.umass.edu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03200" algn="l"/>
                <a:tab pos="355600" algn="l"/>
                <a:tab pos="5842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gaia.cs.umass.edu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80100" y="1968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87800" y="3365500"/>
            <a:ext cx="18669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1143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local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000"/>
              </a:lnSpc>
              <a:tabLst>
                <a:tab pos="50800" algn="l"/>
                <a:tab pos="1143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dns.eurecom.fr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50800" algn="l"/>
                <a:tab pos="1143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14300" algn="l"/>
                <a:tab pos="9271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2000"/>
              </a:lnSpc>
              <a:tabLst>
                <a:tab pos="50800" algn="l"/>
                <a:tab pos="114300" algn="l"/>
                <a:tab pos="927100" algn="l"/>
              </a:tabLst>
            </a:pP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surf.eurecom.fr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AD38-B29A-4D1F-BEE7-10E422DD113F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1041400"/>
            <a:ext cx="236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recursive query: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3700" y="1460500"/>
            <a:ext cx="33528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puts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burden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resolution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93700" y="2908300"/>
            <a:ext cx="32766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heavy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load?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sz="24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iterated query: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35200" y="279400"/>
            <a:ext cx="49657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797300" algn="l"/>
              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iterated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queries</a:t>
            </a:r>
          </a:p>
          <a:p>
            <a:pPr>
              <a:lnSpc>
                <a:spcPts val="1600"/>
              </a:lnSpc>
              <a:tabLst>
                <a:tab pos="3797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root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61100" y="990600"/>
            <a:ext cx="711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0" y="16764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92800" y="19177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210300" y="23241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24300" y="2946400"/>
            <a:ext cx="48133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intermediate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dns.eurecom.fr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dns.umass.edu</a:t>
            </a:r>
          </a:p>
          <a:p>
            <a:pPr>
              <a:lnSpc>
                <a:spcPts val="21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authoritative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dns.cs.umass.edu</a:t>
            </a:r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surf.eurecom.fr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77800" algn="l"/>
                <a:tab pos="990600" algn="l"/>
                <a:tab pos="2120900" algn="l"/>
                <a:tab pos="2324100" algn="l"/>
                <a:tab pos="2476500" algn="l"/>
                <a:tab pos="2857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gaia.cs.umass.edu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048500" y="1574800"/>
            <a:ext cx="901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</a:tabLst>
            </a:pPr>
            <a:r>
              <a:rPr lang="en-US" altLang="zh-CN" sz="1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iterated</a:t>
            </a:r>
          </a:p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query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9F8-9A36-4F6B-BE71-698A8704982E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2197100"/>
            <a:ext cx="4394200" cy="359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79600" y="355600"/>
            <a:ext cx="5372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22300" y="1270000"/>
            <a:ext cx="715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u="sng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DNS protocol 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messages,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65200" y="1651000"/>
            <a:ext cx="5410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2300" y="2438400"/>
            <a:ext cx="160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2882900"/>
            <a:ext cx="35560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identification</a:t>
            </a: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query,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query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4025900"/>
            <a:ext cx="1066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flags: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4470400"/>
            <a:ext cx="2133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4940300"/>
            <a:ext cx="29845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recursion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desired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recursion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available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authoritative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4207-F413-4F8C-9F56-CA7C87C72CDE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4690" y="2893060"/>
            <a:ext cx="95250" cy="78739"/>
          </a:xfrm>
          <a:custGeom>
            <a:avLst/>
            <a:gdLst>
              <a:gd name="connsiteX0" fmla="*/ 95250 w 95250"/>
              <a:gd name="connsiteY0" fmla="*/ 78739 h 78739"/>
              <a:gd name="connsiteX1" fmla="*/ 0 w 95250"/>
              <a:gd name="connsiteY1" fmla="*/ 74929 h 78739"/>
              <a:gd name="connsiteX2" fmla="*/ 41909 w 95250"/>
              <a:gd name="connsiteY2" fmla="*/ 0 h 78739"/>
              <a:gd name="connsiteX3" fmla="*/ 95250 w 95250"/>
              <a:gd name="connsiteY3" fmla="*/ 78739 h 787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5250" h="78739">
                <a:moveTo>
                  <a:pt x="95250" y="78739"/>
                </a:moveTo>
                <a:lnTo>
                  <a:pt x="0" y="74929"/>
                </a:lnTo>
                <a:lnTo>
                  <a:pt x="41909" y="0"/>
                </a:lnTo>
                <a:lnTo>
                  <a:pt x="95250" y="7873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45789" y="2159000"/>
            <a:ext cx="1402080" cy="792479"/>
          </a:xfrm>
          <a:custGeom>
            <a:avLst/>
            <a:gdLst>
              <a:gd name="connsiteX0" fmla="*/ 13970 w 1402080"/>
              <a:gd name="connsiteY0" fmla="*/ 0 h 792479"/>
              <a:gd name="connsiteX1" fmla="*/ 1402080 w 1402080"/>
              <a:gd name="connsiteY1" fmla="*/ 767079 h 792479"/>
              <a:gd name="connsiteX2" fmla="*/ 1388110 w 1402080"/>
              <a:gd name="connsiteY2" fmla="*/ 792479 h 792479"/>
              <a:gd name="connsiteX3" fmla="*/ 0 w 1402080"/>
              <a:gd name="connsiteY3" fmla="*/ 25400 h 792479"/>
              <a:gd name="connsiteX4" fmla="*/ 13970 w 1402080"/>
              <a:gd name="connsiteY4" fmla="*/ 0 h 792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2080" h="792479">
                <a:moveTo>
                  <a:pt x="13970" y="0"/>
                </a:moveTo>
                <a:lnTo>
                  <a:pt x="1402080" y="767079"/>
                </a:lnTo>
                <a:lnTo>
                  <a:pt x="1388110" y="792479"/>
                </a:lnTo>
                <a:lnTo>
                  <a:pt x="0" y="25400"/>
                </a:lnTo>
                <a:lnTo>
                  <a:pt x="1397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4540" y="3510279"/>
            <a:ext cx="92709" cy="82550"/>
          </a:xfrm>
          <a:custGeom>
            <a:avLst/>
            <a:gdLst>
              <a:gd name="connsiteX0" fmla="*/ 92709 w 92709"/>
              <a:gd name="connsiteY0" fmla="*/ 62229 h 82550"/>
              <a:gd name="connsiteX1" fmla="*/ 0 w 92709"/>
              <a:gd name="connsiteY1" fmla="*/ 82550 h 82550"/>
              <a:gd name="connsiteX2" fmla="*/ 20319 w 92709"/>
              <a:gd name="connsiteY2" fmla="*/ 0 h 82550"/>
              <a:gd name="connsiteX3" fmla="*/ 92709 w 92709"/>
              <a:gd name="connsiteY3" fmla="*/ 62229 h 82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2709" h="82550">
                <a:moveTo>
                  <a:pt x="92709" y="62229"/>
                </a:moveTo>
                <a:lnTo>
                  <a:pt x="0" y="82550"/>
                </a:lnTo>
                <a:lnTo>
                  <a:pt x="20319" y="0"/>
                </a:lnTo>
                <a:lnTo>
                  <a:pt x="92709" y="6222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49600" y="3186429"/>
            <a:ext cx="1455420" cy="383540"/>
          </a:xfrm>
          <a:custGeom>
            <a:avLst/>
            <a:gdLst>
              <a:gd name="connsiteX0" fmla="*/ 6350 w 1455420"/>
              <a:gd name="connsiteY0" fmla="*/ 0 h 383540"/>
              <a:gd name="connsiteX1" fmla="*/ 1455420 w 1455420"/>
              <a:gd name="connsiteY1" fmla="*/ 355600 h 383540"/>
              <a:gd name="connsiteX2" fmla="*/ 1447800 w 1455420"/>
              <a:gd name="connsiteY2" fmla="*/ 383540 h 383540"/>
              <a:gd name="connsiteX3" fmla="*/ 0 w 1455420"/>
              <a:gd name="connsiteY3" fmla="*/ 27940 h 383540"/>
              <a:gd name="connsiteX4" fmla="*/ 6350 w 1455420"/>
              <a:gd name="connsiteY4" fmla="*/ 0 h 383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5420" h="383540">
                <a:moveTo>
                  <a:pt x="6350" y="0"/>
                </a:moveTo>
                <a:lnTo>
                  <a:pt x="1455420" y="355600"/>
                </a:lnTo>
                <a:lnTo>
                  <a:pt x="1447800" y="383540"/>
                </a:lnTo>
                <a:lnTo>
                  <a:pt x="0" y="27940"/>
                </a:lnTo>
                <a:lnTo>
                  <a:pt x="635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40250" y="4159250"/>
            <a:ext cx="88900" cy="85090"/>
          </a:xfrm>
          <a:custGeom>
            <a:avLst/>
            <a:gdLst>
              <a:gd name="connsiteX0" fmla="*/ 88900 w 88900"/>
              <a:gd name="connsiteY0" fmla="*/ 50800 h 85090"/>
              <a:gd name="connsiteX1" fmla="*/ 0 w 88900"/>
              <a:gd name="connsiteY1" fmla="*/ 85090 h 85090"/>
              <a:gd name="connsiteX2" fmla="*/ 7620 w 88900"/>
              <a:gd name="connsiteY2" fmla="*/ 0 h 85090"/>
              <a:gd name="connsiteX3" fmla="*/ 88900 w 88900"/>
              <a:gd name="connsiteY3" fmla="*/ 5080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8900" h="85090">
                <a:moveTo>
                  <a:pt x="88900" y="50800"/>
                </a:moveTo>
                <a:lnTo>
                  <a:pt x="0" y="85090"/>
                </a:lnTo>
                <a:lnTo>
                  <a:pt x="7620" y="0"/>
                </a:lnTo>
                <a:lnTo>
                  <a:pt x="88900" y="508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80079" y="4062729"/>
            <a:ext cx="1383030" cy="154940"/>
          </a:xfrm>
          <a:custGeom>
            <a:avLst/>
            <a:gdLst>
              <a:gd name="connsiteX0" fmla="*/ 2540 w 1383030"/>
              <a:gd name="connsiteY0" fmla="*/ 0 h 154940"/>
              <a:gd name="connsiteX1" fmla="*/ 1383029 w 1383030"/>
              <a:gd name="connsiteY1" fmla="*/ 127000 h 154940"/>
              <a:gd name="connsiteX2" fmla="*/ 1380490 w 1383030"/>
              <a:gd name="connsiteY2" fmla="*/ 154940 h 154940"/>
              <a:gd name="connsiteX3" fmla="*/ 0 w 1383030"/>
              <a:gd name="connsiteY3" fmla="*/ 27940 h 154940"/>
              <a:gd name="connsiteX4" fmla="*/ 2540 w 1383030"/>
              <a:gd name="connsiteY4" fmla="*/ 0 h 154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3030" h="154940">
                <a:moveTo>
                  <a:pt x="2540" y="0"/>
                </a:moveTo>
                <a:lnTo>
                  <a:pt x="1383029" y="127000"/>
                </a:lnTo>
                <a:lnTo>
                  <a:pt x="1380490" y="154940"/>
                </a:lnTo>
                <a:lnTo>
                  <a:pt x="0" y="27940"/>
                </a:lnTo>
                <a:lnTo>
                  <a:pt x="254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37709" y="4714240"/>
            <a:ext cx="91440" cy="83820"/>
          </a:xfrm>
          <a:custGeom>
            <a:avLst/>
            <a:gdLst>
              <a:gd name="connsiteX0" fmla="*/ 91440 w 91440"/>
              <a:gd name="connsiteY0" fmla="*/ 25400 h 83820"/>
              <a:gd name="connsiteX1" fmla="*/ 16510 w 91440"/>
              <a:gd name="connsiteY1" fmla="*/ 83819 h 83820"/>
              <a:gd name="connsiteX2" fmla="*/ 0 w 91440"/>
              <a:gd name="connsiteY2" fmla="*/ 0 h 83820"/>
              <a:gd name="connsiteX3" fmla="*/ 91440 w 91440"/>
              <a:gd name="connsiteY3" fmla="*/ 25400 h 83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1440" h="83820">
                <a:moveTo>
                  <a:pt x="91440" y="25400"/>
                </a:moveTo>
                <a:lnTo>
                  <a:pt x="16510" y="83819"/>
                </a:lnTo>
                <a:lnTo>
                  <a:pt x="0" y="0"/>
                </a:lnTo>
                <a:lnTo>
                  <a:pt x="91440" y="254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87700" y="4739640"/>
            <a:ext cx="1377950" cy="297179"/>
          </a:xfrm>
          <a:custGeom>
            <a:avLst/>
            <a:gdLst>
              <a:gd name="connsiteX0" fmla="*/ 0 w 1377950"/>
              <a:gd name="connsiteY0" fmla="*/ 269239 h 297179"/>
              <a:gd name="connsiteX1" fmla="*/ 1371600 w 1377950"/>
              <a:gd name="connsiteY1" fmla="*/ 0 h 297179"/>
              <a:gd name="connsiteX2" fmla="*/ 1377950 w 1377950"/>
              <a:gd name="connsiteY2" fmla="*/ 26669 h 297179"/>
              <a:gd name="connsiteX3" fmla="*/ 6350 w 1377950"/>
              <a:gd name="connsiteY3" fmla="*/ 297179 h 297179"/>
              <a:gd name="connsiteX4" fmla="*/ 0 w 1377950"/>
              <a:gd name="connsiteY4" fmla="*/ 269239 h 297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7950" h="297179">
                <a:moveTo>
                  <a:pt x="0" y="269239"/>
                </a:moveTo>
                <a:lnTo>
                  <a:pt x="1371600" y="0"/>
                </a:lnTo>
                <a:lnTo>
                  <a:pt x="1377950" y="26669"/>
                </a:lnTo>
                <a:lnTo>
                  <a:pt x="6350" y="297179"/>
                </a:lnTo>
                <a:lnTo>
                  <a:pt x="0" y="26923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200" y="1498600"/>
            <a:ext cx="4406900" cy="358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79600" y="431800"/>
            <a:ext cx="5372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65200" y="1892300"/>
            <a:ext cx="223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Name,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fields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03400" y="2197100"/>
            <a:ext cx="139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query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44600" y="2895600"/>
            <a:ext cx="2032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response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222500" y="3200400"/>
            <a:ext cx="1066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query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6100" y="3797300"/>
            <a:ext cx="265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records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400"/>
              </a:lnSpc>
              <a:tabLst>
                <a:tab pos="12700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authoritative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1800" y="4749800"/>
            <a:ext cx="2794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additional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“helpful”</a:t>
            </a:r>
          </a:p>
          <a:p>
            <a:pPr>
              <a:lnSpc>
                <a:spcPts val="2400"/>
              </a:lnSpc>
              <a:tabLst>
                <a:tab pos="330200" algn="l"/>
              </a:tabLst>
            </a:pP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info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used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3D43-1A92-448B-8160-971E21A83202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34713" y="2528343"/>
            <a:ext cx="3322773" cy="3514543"/>
          </a:xfrm>
          <a:custGeom>
            <a:avLst/>
            <a:gdLst>
              <a:gd name="connsiteX0" fmla="*/ 1661386 w 3322773"/>
              <a:gd name="connsiteY0" fmla="*/ 3500346 h 3514543"/>
              <a:gd name="connsiteX1" fmla="*/ 14196 w 3322773"/>
              <a:gd name="connsiteY1" fmla="*/ 3500346 h 3514543"/>
              <a:gd name="connsiteX2" fmla="*/ 14196 w 3322773"/>
              <a:gd name="connsiteY2" fmla="*/ 14196 h 3514543"/>
              <a:gd name="connsiteX3" fmla="*/ 3308577 w 3322773"/>
              <a:gd name="connsiteY3" fmla="*/ 14196 h 3514543"/>
              <a:gd name="connsiteX4" fmla="*/ 3308577 w 3322773"/>
              <a:gd name="connsiteY4" fmla="*/ 3500346 h 3514543"/>
              <a:gd name="connsiteX5" fmla="*/ 1661386 w 3322773"/>
              <a:gd name="connsiteY5" fmla="*/ 3500346 h 3514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322773" h="3514543">
                <a:moveTo>
                  <a:pt x="1661386" y="3500346"/>
                </a:moveTo>
                <a:lnTo>
                  <a:pt x="14196" y="3500346"/>
                </a:lnTo>
                <a:lnTo>
                  <a:pt x="14196" y="14196"/>
                </a:lnTo>
                <a:lnTo>
                  <a:pt x="3308577" y="14196"/>
                </a:lnTo>
                <a:lnTo>
                  <a:pt x="3308577" y="3500346"/>
                </a:lnTo>
                <a:lnTo>
                  <a:pt x="1661386" y="350034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20359" y="2343150"/>
            <a:ext cx="1075690" cy="400050"/>
          </a:xfrm>
          <a:custGeom>
            <a:avLst/>
            <a:gdLst>
              <a:gd name="connsiteX0" fmla="*/ 537210 w 1075690"/>
              <a:gd name="connsiteY0" fmla="*/ 400050 h 400050"/>
              <a:gd name="connsiteX1" fmla="*/ 0 w 1075690"/>
              <a:gd name="connsiteY1" fmla="*/ 400050 h 400050"/>
              <a:gd name="connsiteX2" fmla="*/ 0 w 1075690"/>
              <a:gd name="connsiteY2" fmla="*/ 0 h 400050"/>
              <a:gd name="connsiteX3" fmla="*/ 1075690 w 1075690"/>
              <a:gd name="connsiteY3" fmla="*/ 0 h 400050"/>
              <a:gd name="connsiteX4" fmla="*/ 1075690 w 1075690"/>
              <a:gd name="connsiteY4" fmla="*/ 400050 h 400050"/>
              <a:gd name="connsiteX5" fmla="*/ 537210 w 1075690"/>
              <a:gd name="connsiteY5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075690" h="400050">
                <a:moveTo>
                  <a:pt x="537210" y="400050"/>
                </a:moveTo>
                <a:lnTo>
                  <a:pt x="0" y="400050"/>
                </a:lnTo>
                <a:lnTo>
                  <a:pt x="0" y="0"/>
                </a:lnTo>
                <a:lnTo>
                  <a:pt x="1075690" y="0"/>
                </a:lnTo>
                <a:lnTo>
                  <a:pt x="1075690" y="400050"/>
                </a:lnTo>
                <a:lnTo>
                  <a:pt x="53721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9134" y="1412875"/>
            <a:ext cx="770890" cy="38100"/>
          </a:xfrm>
          <a:custGeom>
            <a:avLst/>
            <a:gdLst>
              <a:gd name="connsiteX0" fmla="*/ 9525 w 770890"/>
              <a:gd name="connsiteY0" fmla="*/ 9525 h 38100"/>
              <a:gd name="connsiteX1" fmla="*/ 761365 w 77089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0890" h="38100">
                <a:moveTo>
                  <a:pt x="9525" y="9525"/>
                </a:moveTo>
                <a:lnTo>
                  <a:pt x="761365" y="9525"/>
                </a:lnTo>
              </a:path>
            </a:pathLst>
          </a:custGeom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50975" y="1412875"/>
            <a:ext cx="118110" cy="38100"/>
          </a:xfrm>
          <a:custGeom>
            <a:avLst/>
            <a:gdLst>
              <a:gd name="connsiteX0" fmla="*/ 9525 w 118110"/>
              <a:gd name="connsiteY0" fmla="*/ 9525 h 38100"/>
              <a:gd name="connsiteX1" fmla="*/ 108585 w 11811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110" h="38100">
                <a:moveTo>
                  <a:pt x="9525" y="9525"/>
                </a:moveTo>
                <a:lnTo>
                  <a:pt x="108585" y="9525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0900" y="2311400"/>
            <a:ext cx="37719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API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introduced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BSD4.1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1981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explicitly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used,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released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paradigm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API: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unreliable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stream-oriented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159500" y="24638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72100" y="2501900"/>
            <a:ext cx="31115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host-local,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application-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created/owned,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OS-controlled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“door”)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receive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to/from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(remote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local)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  <a:tab pos="101600" algn="l"/>
                <a:tab pos="228600" algn="l"/>
                <a:tab pos="406400" algn="l"/>
                <a:tab pos="469900" algn="l"/>
                <a:tab pos="520700" algn="l"/>
                <a:tab pos="596900" algn="l"/>
                <a:tab pos="812800" algn="l"/>
                <a:tab pos="1066800" algn="l"/>
                <a:tab pos="13843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355600"/>
            <a:ext cx="73025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429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2895600" algn="l"/>
              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Goal</a:t>
            </a:r>
            <a:r>
              <a:rPr lang="en-US" altLang="zh-CN" sz="2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learn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models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3300"/>
              </a:lnSpc>
              <a:tabLst>
                <a:tab pos="3429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AB94-E05A-4A26-B787-480C1EED70E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508000"/>
            <a:ext cx="74168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30200" algn="l"/>
                <a:tab pos="2489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  <a:p>
            <a:pPr>
              <a:lnSpc>
                <a:spcPts val="3900"/>
              </a:lnSpc>
              <a:tabLst>
                <a:tab pos="330200" algn="l"/>
                <a:tab pos="2489200" algn="l"/>
              </a:tabLst>
            </a:pPr>
            <a:r>
              <a:rPr lang="en-US" altLang="zh-CN" sz="2800" b="1" u="sng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Socket: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3000"/>
              </a:lnSpc>
              <a:tabLst>
                <a:tab pos="330200" algn="l"/>
                <a:tab pos="2489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end-end-transport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(UCP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3000"/>
              </a:lnSpc>
              <a:tabLst>
                <a:tab pos="330200" algn="l"/>
                <a:tab pos="2489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TCP)</a:t>
            </a:r>
          </a:p>
          <a:p>
            <a:pPr>
              <a:lnSpc>
                <a:spcPts val="3700"/>
              </a:lnSpc>
              <a:tabLst>
                <a:tab pos="330200" algn="l"/>
                <a:tab pos="2489200" algn="l"/>
              </a:tabLst>
            </a:pPr>
            <a:r>
              <a:rPr lang="en-US" altLang="zh-CN" sz="2800" b="1" u="sng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TCP service: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3000"/>
              </a:lnSpc>
              <a:tabLst>
                <a:tab pos="330200" algn="l"/>
                <a:tab pos="2489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another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159000" y="3810000"/>
            <a:ext cx="1041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29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22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21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buffers,</a:t>
            </a:r>
          </a:p>
          <a:p>
            <a:pPr>
              <a:lnSpc>
                <a:spcPts val="21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variables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33400" y="3644900"/>
            <a:ext cx="13462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controlled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19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9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developer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controlled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19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operating</a:t>
            </a:r>
          </a:p>
          <a:p>
            <a:pPr>
              <a:lnSpc>
                <a:spcPts val="1900"/>
              </a:lnSpc>
              <a:tabLst>
                <a:tab pos="25400" algn="l"/>
                <a:tab pos="241300" algn="l"/>
                <a:tab pos="342900" algn="l"/>
                <a:tab pos="355600" algn="l"/>
                <a:tab pos="5969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22500" y="5524500"/>
            <a:ext cx="889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16600" y="3708400"/>
            <a:ext cx="1041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30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22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21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buffers,</a:t>
            </a:r>
          </a:p>
          <a:p>
            <a:pPr>
              <a:lnSpc>
                <a:spcPts val="2100"/>
              </a:lnSpc>
              <a:tabLst>
                <a:tab pos="25400" algn="l"/>
                <a:tab pos="76200" algn="l"/>
                <a:tab pos="165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variables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162800" y="3479800"/>
            <a:ext cx="13208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controlled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developer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controlled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operating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system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80100" y="5422900"/>
            <a:ext cx="889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00500" y="4749800"/>
            <a:ext cx="1003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459D-AB3C-4823-86BE-99483C695194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53053" y="4786403"/>
            <a:ext cx="4162243" cy="1446983"/>
          </a:xfrm>
          <a:custGeom>
            <a:avLst/>
            <a:gdLst>
              <a:gd name="connsiteX0" fmla="*/ 2080486 w 4162243"/>
              <a:gd name="connsiteY0" fmla="*/ 1432786 h 1446983"/>
              <a:gd name="connsiteX1" fmla="*/ 14196 w 4162243"/>
              <a:gd name="connsiteY1" fmla="*/ 1432786 h 1446983"/>
              <a:gd name="connsiteX2" fmla="*/ 14196 w 4162243"/>
              <a:gd name="connsiteY2" fmla="*/ 14196 h 1446983"/>
              <a:gd name="connsiteX3" fmla="*/ 4148046 w 4162243"/>
              <a:gd name="connsiteY3" fmla="*/ 14196 h 1446983"/>
              <a:gd name="connsiteX4" fmla="*/ 4148046 w 4162243"/>
              <a:gd name="connsiteY4" fmla="*/ 1432786 h 1446983"/>
              <a:gd name="connsiteX5" fmla="*/ 2080486 w 4162243"/>
              <a:gd name="connsiteY5" fmla="*/ 1432786 h 14469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62243" h="1446983">
                <a:moveTo>
                  <a:pt x="2080486" y="1432786"/>
                </a:moveTo>
                <a:lnTo>
                  <a:pt x="14196" y="1432786"/>
                </a:lnTo>
                <a:lnTo>
                  <a:pt x="14196" y="14196"/>
                </a:lnTo>
                <a:lnTo>
                  <a:pt x="4148046" y="14196"/>
                </a:lnTo>
                <a:lnTo>
                  <a:pt x="4148046" y="1432786"/>
                </a:lnTo>
                <a:lnTo>
                  <a:pt x="2080486" y="143278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71390" y="4657090"/>
            <a:ext cx="2514600" cy="257809"/>
          </a:xfrm>
          <a:custGeom>
            <a:avLst/>
            <a:gdLst>
              <a:gd name="connsiteX0" fmla="*/ 1257300 w 2514600"/>
              <a:gd name="connsiteY0" fmla="*/ 257809 h 257809"/>
              <a:gd name="connsiteX1" fmla="*/ 0 w 2514600"/>
              <a:gd name="connsiteY1" fmla="*/ 257809 h 257809"/>
              <a:gd name="connsiteX2" fmla="*/ 0 w 2514600"/>
              <a:gd name="connsiteY2" fmla="*/ 0 h 257809"/>
              <a:gd name="connsiteX3" fmla="*/ 2514600 w 2514600"/>
              <a:gd name="connsiteY3" fmla="*/ 0 h 257809"/>
              <a:gd name="connsiteX4" fmla="*/ 2514600 w 2514600"/>
              <a:gd name="connsiteY4" fmla="*/ 257809 h 257809"/>
              <a:gd name="connsiteX5" fmla="*/ 1257300 w 2514600"/>
              <a:gd name="connsiteY5" fmla="*/ 257809 h 2578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4600" h="257809">
                <a:moveTo>
                  <a:pt x="1257300" y="257809"/>
                </a:moveTo>
                <a:lnTo>
                  <a:pt x="0" y="257809"/>
                </a:lnTo>
                <a:lnTo>
                  <a:pt x="0" y="0"/>
                </a:lnTo>
                <a:lnTo>
                  <a:pt x="2514600" y="0"/>
                </a:lnTo>
                <a:lnTo>
                  <a:pt x="2514600" y="257809"/>
                </a:lnTo>
                <a:lnTo>
                  <a:pt x="1257300" y="25780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7700" y="355600"/>
            <a:ext cx="2743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700" y="1346200"/>
            <a:ext cx="38227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have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(door)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welcomes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client’s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contacts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by: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client-local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84700" y="1219200"/>
            <a:ext cx="4356100" cy="488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socket: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establishes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31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client,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new</a:t>
            </a:r>
          </a:p>
          <a:p>
            <a:pPr>
              <a:lnSpc>
                <a:spcPts val="26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31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talk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26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viewpoint</a:t>
            </a:r>
          </a:p>
          <a:p>
            <a:pPr>
              <a:lnSpc>
                <a:spcPts val="31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reliable,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in-order</a:t>
            </a:r>
          </a:p>
          <a:p>
            <a:pPr>
              <a:lnSpc>
                <a:spcPts val="24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(“pipe”)</a:t>
            </a:r>
          </a:p>
          <a:p>
            <a:pPr>
              <a:lnSpc>
                <a:spcPts val="2400"/>
              </a:lnSpc>
              <a:tabLst>
                <a:tab pos="88900" algn="l"/>
                <a:tab pos="177800" algn="l"/>
                <a:tab pos="330200" algn="l"/>
                <a:tab pos="444500" algn="l"/>
                <a:tab pos="457200" algn="l"/>
                <a:tab pos="508000" algn="l"/>
                <a:tab pos="736600" algn="l"/>
              </a:tabLst>
            </a:pPr>
            <a:r>
              <a:rPr lang="en-US" altLang="zh-CN" dirty="0" smtClean="0"/>
              <a:t>		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2D0F-63A9-4403-AD16-30E3193133FB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53050" y="5543550"/>
            <a:ext cx="3018790" cy="495300"/>
          </a:xfrm>
          <a:custGeom>
            <a:avLst/>
            <a:gdLst>
              <a:gd name="connsiteX0" fmla="*/ 1508759 w 3018790"/>
              <a:gd name="connsiteY0" fmla="*/ 495300 h 495300"/>
              <a:gd name="connsiteX1" fmla="*/ 0 w 3018790"/>
              <a:gd name="connsiteY1" fmla="*/ 495300 h 495300"/>
              <a:gd name="connsiteX2" fmla="*/ 0 w 3018790"/>
              <a:gd name="connsiteY2" fmla="*/ 0 h 495300"/>
              <a:gd name="connsiteX3" fmla="*/ 3018790 w 3018790"/>
              <a:gd name="connsiteY3" fmla="*/ 0 h 495300"/>
              <a:gd name="connsiteX4" fmla="*/ 3018790 w 3018790"/>
              <a:gd name="connsiteY4" fmla="*/ 495300 h 495300"/>
              <a:gd name="connsiteX5" fmla="*/ 1508759 w 3018790"/>
              <a:gd name="connsiteY5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018790" h="495300">
                <a:moveTo>
                  <a:pt x="1508759" y="495300"/>
                </a:moveTo>
                <a:lnTo>
                  <a:pt x="0" y="495300"/>
                </a:lnTo>
                <a:lnTo>
                  <a:pt x="0" y="0"/>
                </a:lnTo>
                <a:lnTo>
                  <a:pt x="3018790" y="0"/>
                </a:lnTo>
                <a:lnTo>
                  <a:pt x="3018790" y="495300"/>
                </a:lnTo>
                <a:lnTo>
                  <a:pt x="1508759" y="4953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53050" y="4712970"/>
            <a:ext cx="1654809" cy="351790"/>
          </a:xfrm>
          <a:custGeom>
            <a:avLst/>
            <a:gdLst>
              <a:gd name="connsiteX0" fmla="*/ 828040 w 1654809"/>
              <a:gd name="connsiteY0" fmla="*/ 351789 h 351790"/>
              <a:gd name="connsiteX1" fmla="*/ 0 w 1654809"/>
              <a:gd name="connsiteY1" fmla="*/ 351789 h 351790"/>
              <a:gd name="connsiteX2" fmla="*/ 0 w 1654809"/>
              <a:gd name="connsiteY2" fmla="*/ 0 h 351790"/>
              <a:gd name="connsiteX3" fmla="*/ 1654809 w 1654809"/>
              <a:gd name="connsiteY3" fmla="*/ 0 h 351790"/>
              <a:gd name="connsiteX4" fmla="*/ 1654809 w 1654809"/>
              <a:gd name="connsiteY4" fmla="*/ 351789 h 351790"/>
              <a:gd name="connsiteX5" fmla="*/ 828040 w 1654809"/>
              <a:gd name="connsiteY5" fmla="*/ 351789 h 3517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54809" h="351790">
                <a:moveTo>
                  <a:pt x="828040" y="351789"/>
                </a:moveTo>
                <a:lnTo>
                  <a:pt x="0" y="351789"/>
                </a:lnTo>
                <a:lnTo>
                  <a:pt x="0" y="0"/>
                </a:lnTo>
                <a:lnTo>
                  <a:pt x="1654809" y="0"/>
                </a:lnTo>
                <a:lnTo>
                  <a:pt x="1654809" y="351789"/>
                </a:lnTo>
                <a:lnTo>
                  <a:pt x="828040" y="35178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160259" y="3157220"/>
            <a:ext cx="353059" cy="1943100"/>
          </a:xfrm>
          <a:custGeom>
            <a:avLst/>
            <a:gdLst>
              <a:gd name="connsiteX0" fmla="*/ 353059 w 353059"/>
              <a:gd name="connsiteY0" fmla="*/ 971550 h 1943100"/>
              <a:gd name="connsiteX1" fmla="*/ 353059 w 353059"/>
              <a:gd name="connsiteY1" fmla="*/ 1943100 h 1943100"/>
              <a:gd name="connsiteX2" fmla="*/ 0 w 353059"/>
              <a:gd name="connsiteY2" fmla="*/ 1943100 h 1943100"/>
              <a:gd name="connsiteX3" fmla="*/ 0 w 353059"/>
              <a:gd name="connsiteY3" fmla="*/ 0 h 1943100"/>
              <a:gd name="connsiteX4" fmla="*/ 353059 w 353059"/>
              <a:gd name="connsiteY4" fmla="*/ 0 h 1943100"/>
              <a:gd name="connsiteX5" fmla="*/ 353059 w 353059"/>
              <a:gd name="connsiteY5" fmla="*/ 971550 h 194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53059" h="1943100">
                <a:moveTo>
                  <a:pt x="353059" y="971550"/>
                </a:moveTo>
                <a:lnTo>
                  <a:pt x="353059" y="1943100"/>
                </a:lnTo>
                <a:lnTo>
                  <a:pt x="0" y="1943100"/>
                </a:lnTo>
                <a:lnTo>
                  <a:pt x="0" y="0"/>
                </a:lnTo>
                <a:lnTo>
                  <a:pt x="353059" y="0"/>
                </a:lnTo>
                <a:lnTo>
                  <a:pt x="353059" y="97155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83450" y="5448300"/>
            <a:ext cx="85090" cy="85090"/>
          </a:xfrm>
          <a:custGeom>
            <a:avLst/>
            <a:gdLst>
              <a:gd name="connsiteX0" fmla="*/ 43180 w 85090"/>
              <a:gd name="connsiteY0" fmla="*/ 85090 h 85090"/>
              <a:gd name="connsiteX1" fmla="*/ 0 w 85090"/>
              <a:gd name="connsiteY1" fmla="*/ 0 h 85090"/>
              <a:gd name="connsiteX2" fmla="*/ 85090 w 85090"/>
              <a:gd name="connsiteY2" fmla="*/ 0 h 85090"/>
              <a:gd name="connsiteX3" fmla="*/ 43180 w 8509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3180" y="85090"/>
                </a:moveTo>
                <a:lnTo>
                  <a:pt x="0" y="0"/>
                </a:lnTo>
                <a:lnTo>
                  <a:pt x="85090" y="0"/>
                </a:lnTo>
                <a:lnTo>
                  <a:pt x="43180" y="850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10119" y="5057140"/>
            <a:ext cx="30480" cy="408940"/>
          </a:xfrm>
          <a:custGeom>
            <a:avLst/>
            <a:gdLst>
              <a:gd name="connsiteX0" fmla="*/ 15240 w 30480"/>
              <a:gd name="connsiteY0" fmla="*/ 0 h 408940"/>
              <a:gd name="connsiteX1" fmla="*/ 15240 w 30480"/>
              <a:gd name="connsiteY1" fmla="*/ 408940 h 408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408940">
                <a:moveTo>
                  <a:pt x="15240" y="0"/>
                </a:moveTo>
                <a:lnTo>
                  <a:pt x="15240" y="40894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922259" y="3205479"/>
            <a:ext cx="353059" cy="1943100"/>
          </a:xfrm>
          <a:custGeom>
            <a:avLst/>
            <a:gdLst>
              <a:gd name="connsiteX0" fmla="*/ 353059 w 353059"/>
              <a:gd name="connsiteY0" fmla="*/ 971550 h 1943100"/>
              <a:gd name="connsiteX1" fmla="*/ 353059 w 353059"/>
              <a:gd name="connsiteY1" fmla="*/ 1943100 h 1943100"/>
              <a:gd name="connsiteX2" fmla="*/ 0 w 353059"/>
              <a:gd name="connsiteY2" fmla="*/ 1943100 h 1943100"/>
              <a:gd name="connsiteX3" fmla="*/ 0 w 353059"/>
              <a:gd name="connsiteY3" fmla="*/ 0 h 1943100"/>
              <a:gd name="connsiteX4" fmla="*/ 353059 w 353059"/>
              <a:gd name="connsiteY4" fmla="*/ 0 h 1943100"/>
              <a:gd name="connsiteX5" fmla="*/ 353059 w 353059"/>
              <a:gd name="connsiteY5" fmla="*/ 971550 h 194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53059" h="1943100">
                <a:moveTo>
                  <a:pt x="353059" y="971550"/>
                </a:moveTo>
                <a:lnTo>
                  <a:pt x="353059" y="1943100"/>
                </a:lnTo>
                <a:lnTo>
                  <a:pt x="0" y="1943100"/>
                </a:lnTo>
                <a:lnTo>
                  <a:pt x="0" y="0"/>
                </a:lnTo>
                <a:lnTo>
                  <a:pt x="353059" y="0"/>
                </a:lnTo>
                <a:lnTo>
                  <a:pt x="353059" y="97155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044180" y="5105400"/>
            <a:ext cx="85090" cy="85090"/>
          </a:xfrm>
          <a:custGeom>
            <a:avLst/>
            <a:gdLst>
              <a:gd name="connsiteX0" fmla="*/ 41909 w 85090"/>
              <a:gd name="connsiteY0" fmla="*/ 0 h 85090"/>
              <a:gd name="connsiteX1" fmla="*/ 85089 w 85090"/>
              <a:gd name="connsiteY1" fmla="*/ 85090 h 85090"/>
              <a:gd name="connsiteX2" fmla="*/ 0 w 85090"/>
              <a:gd name="connsiteY2" fmla="*/ 85090 h 85090"/>
              <a:gd name="connsiteX3" fmla="*/ 41909 w 85090"/>
              <a:gd name="connsiteY3" fmla="*/ 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1909" y="0"/>
                </a:moveTo>
                <a:lnTo>
                  <a:pt x="85089" y="85090"/>
                </a:lnTo>
                <a:lnTo>
                  <a:pt x="0" y="85090"/>
                </a:lnTo>
                <a:lnTo>
                  <a:pt x="4190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072119" y="5173979"/>
            <a:ext cx="30480" cy="407670"/>
          </a:xfrm>
          <a:custGeom>
            <a:avLst/>
            <a:gdLst>
              <a:gd name="connsiteX0" fmla="*/ 29210 w 30480"/>
              <a:gd name="connsiteY0" fmla="*/ 0 h 407670"/>
              <a:gd name="connsiteX1" fmla="*/ 30480 w 30480"/>
              <a:gd name="connsiteY1" fmla="*/ 407670 h 407670"/>
              <a:gd name="connsiteX2" fmla="*/ 16510 w 30480"/>
              <a:gd name="connsiteY2" fmla="*/ 407670 h 407670"/>
              <a:gd name="connsiteX3" fmla="*/ 2540 w 30480"/>
              <a:gd name="connsiteY3" fmla="*/ 407670 h 407670"/>
              <a:gd name="connsiteX4" fmla="*/ 0 w 30480"/>
              <a:gd name="connsiteY4" fmla="*/ 0 h 407670"/>
              <a:gd name="connsiteX5" fmla="*/ 15240 w 30480"/>
              <a:gd name="connsiteY5" fmla="*/ 0 h 407670"/>
              <a:gd name="connsiteX6" fmla="*/ 29210 w 30480"/>
              <a:gd name="connsiteY6" fmla="*/ 0 h 407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480" h="407670">
                <a:moveTo>
                  <a:pt x="29210" y="0"/>
                </a:moveTo>
                <a:lnTo>
                  <a:pt x="30480" y="407670"/>
                </a:lnTo>
                <a:lnTo>
                  <a:pt x="16510" y="407670"/>
                </a:lnTo>
                <a:lnTo>
                  <a:pt x="2540" y="407670"/>
                </a:lnTo>
                <a:lnTo>
                  <a:pt x="0" y="0"/>
                </a:lnTo>
                <a:lnTo>
                  <a:pt x="15240" y="0"/>
                </a:lnTo>
                <a:lnTo>
                  <a:pt x="2921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40450" y="4620259"/>
            <a:ext cx="85090" cy="85090"/>
          </a:xfrm>
          <a:custGeom>
            <a:avLst/>
            <a:gdLst>
              <a:gd name="connsiteX0" fmla="*/ 43179 w 85090"/>
              <a:gd name="connsiteY0" fmla="*/ 85090 h 85090"/>
              <a:gd name="connsiteX1" fmla="*/ 0 w 85090"/>
              <a:gd name="connsiteY1" fmla="*/ 0 h 85090"/>
              <a:gd name="connsiteX2" fmla="*/ 85090 w 85090"/>
              <a:gd name="connsiteY2" fmla="*/ 0 h 85090"/>
              <a:gd name="connsiteX3" fmla="*/ 43179 w 8509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3179" y="85090"/>
                </a:moveTo>
                <a:lnTo>
                  <a:pt x="0" y="0"/>
                </a:lnTo>
                <a:lnTo>
                  <a:pt x="85090" y="0"/>
                </a:lnTo>
                <a:lnTo>
                  <a:pt x="43179" y="850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167120" y="4229100"/>
            <a:ext cx="30479" cy="407670"/>
          </a:xfrm>
          <a:custGeom>
            <a:avLst/>
            <a:gdLst>
              <a:gd name="connsiteX0" fmla="*/ 15239 w 30479"/>
              <a:gd name="connsiteY0" fmla="*/ 0 h 407670"/>
              <a:gd name="connsiteX1" fmla="*/ 15239 w 30479"/>
              <a:gd name="connsiteY1" fmla="*/ 407670 h 407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79" h="407670">
                <a:moveTo>
                  <a:pt x="15239" y="0"/>
                </a:moveTo>
                <a:lnTo>
                  <a:pt x="15239" y="40767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7150100" y="4127500"/>
            <a:ext cx="1981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iinFromServer</a:t>
            </a:r>
          </a:p>
        </p:txBody>
      </p:sp>
      <p:sp>
        <p:nvSpPr>
          <p:cNvPr id="14" name="TextBox 1"/>
          <p:cNvSpPr txBox="1"/>
          <p:nvPr/>
        </p:nvSpPr>
        <p:spPr>
          <a:xfrm rot="16200000">
            <a:off x="6527800" y="4038600"/>
            <a:ext cx="1676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outToServer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0" y="431800"/>
            <a:ext cx="2781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69900" y="1130300"/>
            <a:ext cx="40513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client-server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app: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input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inFromUser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,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via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outToServer</a:t>
            </a:r>
          </a:p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stream)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converts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uppercase,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prints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inFromServer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41900" y="1193800"/>
            <a:ext cx="3416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stream: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sequence</a:t>
            </a:r>
          </a:p>
          <a:p>
            <a:pPr>
              <a:lnSpc>
                <a:spcPts val="25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31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stream:</a:t>
            </a:r>
          </a:p>
          <a:p>
            <a:pPr>
              <a:lnSpc>
                <a:spcPts val="25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bytes</a:t>
            </a:r>
          </a:p>
          <a:p>
            <a:pPr>
              <a:lnSpc>
                <a:spcPts val="25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inFromUser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55600" algn="l"/>
                <a:tab pos="8509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3FD-1271-4ECC-ACD6-8E7D6C30FDAF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97429" y="2962910"/>
            <a:ext cx="85090" cy="85089"/>
          </a:xfrm>
          <a:custGeom>
            <a:avLst/>
            <a:gdLst>
              <a:gd name="connsiteX0" fmla="*/ 43180 w 85090"/>
              <a:gd name="connsiteY0" fmla="*/ 85089 h 85089"/>
              <a:gd name="connsiteX1" fmla="*/ 0 w 85090"/>
              <a:gd name="connsiteY1" fmla="*/ 0 h 85089"/>
              <a:gd name="connsiteX2" fmla="*/ 85090 w 85090"/>
              <a:gd name="connsiteY2" fmla="*/ 0 h 85089"/>
              <a:gd name="connsiteX3" fmla="*/ 43180 w 85090"/>
              <a:gd name="connsiteY3" fmla="*/ 85089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89">
                <a:moveTo>
                  <a:pt x="43180" y="85089"/>
                </a:moveTo>
                <a:lnTo>
                  <a:pt x="0" y="0"/>
                </a:lnTo>
                <a:lnTo>
                  <a:pt x="85090" y="0"/>
                </a:lnTo>
                <a:lnTo>
                  <a:pt x="43180" y="8508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24100" y="2724150"/>
            <a:ext cx="30480" cy="256540"/>
          </a:xfrm>
          <a:custGeom>
            <a:avLst/>
            <a:gdLst>
              <a:gd name="connsiteX0" fmla="*/ 15240 w 30480"/>
              <a:gd name="connsiteY0" fmla="*/ 0 h 256540"/>
              <a:gd name="connsiteX1" fmla="*/ 15240 w 30480"/>
              <a:gd name="connsiteY1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256540">
                <a:moveTo>
                  <a:pt x="15240" y="0"/>
                </a:moveTo>
                <a:lnTo>
                  <a:pt x="15240" y="25654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06320" y="5648959"/>
            <a:ext cx="85089" cy="85090"/>
          </a:xfrm>
          <a:custGeom>
            <a:avLst/>
            <a:gdLst>
              <a:gd name="connsiteX0" fmla="*/ 43179 w 85089"/>
              <a:gd name="connsiteY0" fmla="*/ 85090 h 85090"/>
              <a:gd name="connsiteX1" fmla="*/ 0 w 85089"/>
              <a:gd name="connsiteY1" fmla="*/ 0 h 85090"/>
              <a:gd name="connsiteX2" fmla="*/ 85089 w 85089"/>
              <a:gd name="connsiteY2" fmla="*/ 0 h 85090"/>
              <a:gd name="connsiteX3" fmla="*/ 43179 w 85089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89" h="85090">
                <a:moveTo>
                  <a:pt x="43179" y="85090"/>
                </a:moveTo>
                <a:lnTo>
                  <a:pt x="0" y="0"/>
                </a:lnTo>
                <a:lnTo>
                  <a:pt x="85089" y="0"/>
                </a:lnTo>
                <a:lnTo>
                  <a:pt x="43179" y="8509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34260" y="5410200"/>
            <a:ext cx="29210" cy="255270"/>
          </a:xfrm>
          <a:custGeom>
            <a:avLst/>
            <a:gdLst>
              <a:gd name="connsiteX0" fmla="*/ 14605 w 29210"/>
              <a:gd name="connsiteY0" fmla="*/ 0 h 255270"/>
              <a:gd name="connsiteX1" fmla="*/ 14605 w 29210"/>
              <a:gd name="connsiteY1" fmla="*/ 255270 h 25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255270">
                <a:moveTo>
                  <a:pt x="14605" y="0"/>
                </a:moveTo>
                <a:lnTo>
                  <a:pt x="14605" y="25527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28520" y="2833370"/>
            <a:ext cx="86360" cy="86360"/>
          </a:xfrm>
          <a:custGeom>
            <a:avLst/>
            <a:gdLst>
              <a:gd name="connsiteX0" fmla="*/ 86359 w 86360"/>
              <a:gd name="connsiteY0" fmla="*/ 43179 h 86360"/>
              <a:gd name="connsiteX1" fmla="*/ 0 w 86360"/>
              <a:gd name="connsiteY1" fmla="*/ 86359 h 86360"/>
              <a:gd name="connsiteX2" fmla="*/ 0 w 86360"/>
              <a:gd name="connsiteY2" fmla="*/ 0 h 86360"/>
              <a:gd name="connsiteX3" fmla="*/ 86359 w 86360"/>
              <a:gd name="connsiteY3" fmla="*/ 43179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360" h="86360">
                <a:moveTo>
                  <a:pt x="86359" y="43179"/>
                </a:moveTo>
                <a:lnTo>
                  <a:pt x="0" y="86359"/>
                </a:lnTo>
                <a:lnTo>
                  <a:pt x="0" y="0"/>
                </a:lnTo>
                <a:lnTo>
                  <a:pt x="86359" y="4317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43150" y="6000750"/>
            <a:ext cx="27940" cy="228600"/>
          </a:xfrm>
          <a:custGeom>
            <a:avLst/>
            <a:gdLst>
              <a:gd name="connsiteX0" fmla="*/ 27939 w 27940"/>
              <a:gd name="connsiteY0" fmla="*/ 0 h 228600"/>
              <a:gd name="connsiteX1" fmla="*/ 27939 w 27940"/>
              <a:gd name="connsiteY1" fmla="*/ 228600 h 228600"/>
              <a:gd name="connsiteX2" fmla="*/ 13970 w 27940"/>
              <a:gd name="connsiteY2" fmla="*/ 228600 h 228600"/>
              <a:gd name="connsiteX3" fmla="*/ 0 w 27940"/>
              <a:gd name="connsiteY3" fmla="*/ 228600 h 228600"/>
              <a:gd name="connsiteX4" fmla="*/ 0 w 27940"/>
              <a:gd name="connsiteY4" fmla="*/ 0 h 228600"/>
              <a:gd name="connsiteX5" fmla="*/ 13970 w 27940"/>
              <a:gd name="connsiteY5" fmla="*/ 0 h 228600"/>
              <a:gd name="connsiteX6" fmla="*/ 27939 w 27940"/>
              <a:gd name="connsiteY6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940" h="228600">
                <a:moveTo>
                  <a:pt x="27939" y="0"/>
                </a:moveTo>
                <a:lnTo>
                  <a:pt x="27939" y="228600"/>
                </a:lnTo>
                <a:lnTo>
                  <a:pt x="13970" y="228600"/>
                </a:lnTo>
                <a:lnTo>
                  <a:pt x="0" y="228600"/>
                </a:lnTo>
                <a:lnTo>
                  <a:pt x="0" y="0"/>
                </a:lnTo>
                <a:lnTo>
                  <a:pt x="13970" y="0"/>
                </a:lnTo>
                <a:lnTo>
                  <a:pt x="27939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57120" y="6229350"/>
            <a:ext cx="13970" cy="13970"/>
          </a:xfrm>
          <a:custGeom>
            <a:avLst/>
            <a:gdLst>
              <a:gd name="connsiteX0" fmla="*/ 0 w 13970"/>
              <a:gd name="connsiteY0" fmla="*/ 0 h 13970"/>
              <a:gd name="connsiteX1" fmla="*/ 13969 w 13970"/>
              <a:gd name="connsiteY1" fmla="*/ 0 h 13970"/>
              <a:gd name="connsiteX2" fmla="*/ 13969 w 13970"/>
              <a:gd name="connsiteY2" fmla="*/ 2540 h 13970"/>
              <a:gd name="connsiteX3" fmla="*/ 12700 w 13970"/>
              <a:gd name="connsiteY3" fmla="*/ 5079 h 13970"/>
              <a:gd name="connsiteX4" fmla="*/ 11429 w 13970"/>
              <a:gd name="connsiteY4" fmla="*/ 7620 h 13970"/>
              <a:gd name="connsiteX5" fmla="*/ 10159 w 13970"/>
              <a:gd name="connsiteY5" fmla="*/ 8890 h 13970"/>
              <a:gd name="connsiteX6" fmla="*/ 8889 w 13970"/>
              <a:gd name="connsiteY6" fmla="*/ 11429 h 13970"/>
              <a:gd name="connsiteX7" fmla="*/ 7619 w 13970"/>
              <a:gd name="connsiteY7" fmla="*/ 12700 h 13970"/>
              <a:gd name="connsiteX8" fmla="*/ 5079 w 13970"/>
              <a:gd name="connsiteY8" fmla="*/ 13970 h 13970"/>
              <a:gd name="connsiteX9" fmla="*/ 2539 w 13970"/>
              <a:gd name="connsiteY9" fmla="*/ 13970 h 13970"/>
              <a:gd name="connsiteX10" fmla="*/ 0 w 13970"/>
              <a:gd name="connsiteY10" fmla="*/ 13970 h 13970"/>
              <a:gd name="connsiteX11" fmla="*/ 0 w 13970"/>
              <a:gd name="connsiteY11" fmla="*/ 13970 h 13970"/>
              <a:gd name="connsiteX12" fmla="*/ 0 w 13970"/>
              <a:gd name="connsiteY12" fmla="*/ 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70" h="13970">
                <a:moveTo>
                  <a:pt x="0" y="0"/>
                </a:moveTo>
                <a:lnTo>
                  <a:pt x="13969" y="0"/>
                </a:lnTo>
                <a:lnTo>
                  <a:pt x="13969" y="2540"/>
                </a:lnTo>
                <a:lnTo>
                  <a:pt x="12700" y="5079"/>
                </a:lnTo>
                <a:lnTo>
                  <a:pt x="11429" y="7620"/>
                </a:lnTo>
                <a:lnTo>
                  <a:pt x="10159" y="8890"/>
                </a:lnTo>
                <a:lnTo>
                  <a:pt x="8889" y="11429"/>
                </a:lnTo>
                <a:lnTo>
                  <a:pt x="7619" y="12700"/>
                </a:lnTo>
                <a:lnTo>
                  <a:pt x="5079" y="13970"/>
                </a:lnTo>
                <a:lnTo>
                  <a:pt x="2539" y="13970"/>
                </a:lnTo>
                <a:lnTo>
                  <a:pt x="0" y="13970"/>
                </a:lnTo>
                <a:lnTo>
                  <a:pt x="0" y="13970"/>
                </a:lnTo>
                <a:lnTo>
                  <a:pt x="0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76069" y="6215379"/>
            <a:ext cx="781050" cy="27940"/>
          </a:xfrm>
          <a:custGeom>
            <a:avLst/>
            <a:gdLst>
              <a:gd name="connsiteX0" fmla="*/ 781050 w 781050"/>
              <a:gd name="connsiteY0" fmla="*/ 27940 h 27940"/>
              <a:gd name="connsiteX1" fmla="*/ 0 w 781050"/>
              <a:gd name="connsiteY1" fmla="*/ 27940 h 27940"/>
              <a:gd name="connsiteX2" fmla="*/ 0 w 781050"/>
              <a:gd name="connsiteY2" fmla="*/ 13970 h 27940"/>
              <a:gd name="connsiteX3" fmla="*/ 0 w 781050"/>
              <a:gd name="connsiteY3" fmla="*/ 0 h 27940"/>
              <a:gd name="connsiteX4" fmla="*/ 781050 w 781050"/>
              <a:gd name="connsiteY4" fmla="*/ 0 h 27940"/>
              <a:gd name="connsiteX5" fmla="*/ 781050 w 781050"/>
              <a:gd name="connsiteY5" fmla="*/ 13970 h 27940"/>
              <a:gd name="connsiteX6" fmla="*/ 781050 w 781050"/>
              <a:gd name="connsiteY6" fmla="*/ 2794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81050" h="27940">
                <a:moveTo>
                  <a:pt x="781050" y="27940"/>
                </a:moveTo>
                <a:lnTo>
                  <a:pt x="0" y="27940"/>
                </a:lnTo>
                <a:lnTo>
                  <a:pt x="0" y="13970"/>
                </a:lnTo>
                <a:lnTo>
                  <a:pt x="0" y="0"/>
                </a:lnTo>
                <a:lnTo>
                  <a:pt x="781050" y="0"/>
                </a:lnTo>
                <a:lnTo>
                  <a:pt x="781050" y="13970"/>
                </a:lnTo>
                <a:lnTo>
                  <a:pt x="781050" y="2794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62100" y="6229350"/>
            <a:ext cx="13969" cy="13970"/>
          </a:xfrm>
          <a:custGeom>
            <a:avLst/>
            <a:gdLst>
              <a:gd name="connsiteX0" fmla="*/ 13969 w 13969"/>
              <a:gd name="connsiteY0" fmla="*/ 0 h 13970"/>
              <a:gd name="connsiteX1" fmla="*/ 13969 w 13969"/>
              <a:gd name="connsiteY1" fmla="*/ 13970 h 13970"/>
              <a:gd name="connsiteX2" fmla="*/ 11430 w 13969"/>
              <a:gd name="connsiteY2" fmla="*/ 13970 h 13970"/>
              <a:gd name="connsiteX3" fmla="*/ 8889 w 13969"/>
              <a:gd name="connsiteY3" fmla="*/ 13970 h 13970"/>
              <a:gd name="connsiteX4" fmla="*/ 6350 w 13969"/>
              <a:gd name="connsiteY4" fmla="*/ 12700 h 13970"/>
              <a:gd name="connsiteX5" fmla="*/ 5080 w 13969"/>
              <a:gd name="connsiteY5" fmla="*/ 11429 h 13970"/>
              <a:gd name="connsiteX6" fmla="*/ 3810 w 13969"/>
              <a:gd name="connsiteY6" fmla="*/ 8890 h 13970"/>
              <a:gd name="connsiteX7" fmla="*/ 1269 w 13969"/>
              <a:gd name="connsiteY7" fmla="*/ 7620 h 13970"/>
              <a:gd name="connsiteX8" fmla="*/ 1269 w 13969"/>
              <a:gd name="connsiteY8" fmla="*/ 5079 h 13970"/>
              <a:gd name="connsiteX9" fmla="*/ 0 w 13969"/>
              <a:gd name="connsiteY9" fmla="*/ 2540 h 13970"/>
              <a:gd name="connsiteX10" fmla="*/ 0 w 13969"/>
              <a:gd name="connsiteY10" fmla="*/ 0 h 13970"/>
              <a:gd name="connsiteX11" fmla="*/ 0 w 13969"/>
              <a:gd name="connsiteY11" fmla="*/ 0 h 13970"/>
              <a:gd name="connsiteX12" fmla="*/ 13969 w 13969"/>
              <a:gd name="connsiteY12" fmla="*/ 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69" h="13970">
                <a:moveTo>
                  <a:pt x="13969" y="0"/>
                </a:moveTo>
                <a:lnTo>
                  <a:pt x="13969" y="13970"/>
                </a:lnTo>
                <a:lnTo>
                  <a:pt x="11430" y="13970"/>
                </a:lnTo>
                <a:lnTo>
                  <a:pt x="8889" y="13970"/>
                </a:lnTo>
                <a:lnTo>
                  <a:pt x="6350" y="12700"/>
                </a:lnTo>
                <a:lnTo>
                  <a:pt x="5080" y="11429"/>
                </a:lnTo>
                <a:lnTo>
                  <a:pt x="3810" y="8890"/>
                </a:lnTo>
                <a:lnTo>
                  <a:pt x="1269" y="7620"/>
                </a:lnTo>
                <a:lnTo>
                  <a:pt x="1269" y="5079"/>
                </a:lnTo>
                <a:lnTo>
                  <a:pt x="0" y="2540"/>
                </a:lnTo>
                <a:lnTo>
                  <a:pt x="0" y="0"/>
                </a:lnTo>
                <a:lnTo>
                  <a:pt x="0" y="0"/>
                </a:lnTo>
                <a:lnTo>
                  <a:pt x="13969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62100" y="2876550"/>
            <a:ext cx="27939" cy="3352800"/>
          </a:xfrm>
          <a:custGeom>
            <a:avLst/>
            <a:gdLst>
              <a:gd name="connsiteX0" fmla="*/ 0 w 27939"/>
              <a:gd name="connsiteY0" fmla="*/ 3352800 h 3352800"/>
              <a:gd name="connsiteX1" fmla="*/ 0 w 27939"/>
              <a:gd name="connsiteY1" fmla="*/ 0 h 3352800"/>
              <a:gd name="connsiteX2" fmla="*/ 13969 w 27939"/>
              <a:gd name="connsiteY2" fmla="*/ 0 h 3352800"/>
              <a:gd name="connsiteX3" fmla="*/ 27939 w 27939"/>
              <a:gd name="connsiteY3" fmla="*/ 0 h 3352800"/>
              <a:gd name="connsiteX4" fmla="*/ 27939 w 27939"/>
              <a:gd name="connsiteY4" fmla="*/ 3352800 h 3352800"/>
              <a:gd name="connsiteX5" fmla="*/ 13969 w 27939"/>
              <a:gd name="connsiteY5" fmla="*/ 3352800 h 3352800"/>
              <a:gd name="connsiteX6" fmla="*/ 0 w 27939"/>
              <a:gd name="connsiteY6" fmla="*/ 3352800 h 3352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939" h="3352800">
                <a:moveTo>
                  <a:pt x="0" y="3352800"/>
                </a:moveTo>
                <a:lnTo>
                  <a:pt x="0" y="0"/>
                </a:lnTo>
                <a:lnTo>
                  <a:pt x="13969" y="0"/>
                </a:lnTo>
                <a:lnTo>
                  <a:pt x="27939" y="0"/>
                </a:lnTo>
                <a:lnTo>
                  <a:pt x="27939" y="3352800"/>
                </a:lnTo>
                <a:lnTo>
                  <a:pt x="13969" y="3352800"/>
                </a:lnTo>
                <a:lnTo>
                  <a:pt x="0" y="335280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62100" y="2862579"/>
            <a:ext cx="13969" cy="13970"/>
          </a:xfrm>
          <a:custGeom>
            <a:avLst/>
            <a:gdLst>
              <a:gd name="connsiteX0" fmla="*/ 13969 w 13969"/>
              <a:gd name="connsiteY0" fmla="*/ 13970 h 13970"/>
              <a:gd name="connsiteX1" fmla="*/ 0 w 13969"/>
              <a:gd name="connsiteY1" fmla="*/ 13970 h 13970"/>
              <a:gd name="connsiteX2" fmla="*/ 0 w 13969"/>
              <a:gd name="connsiteY2" fmla="*/ 11430 h 13970"/>
              <a:gd name="connsiteX3" fmla="*/ 1269 w 13969"/>
              <a:gd name="connsiteY3" fmla="*/ 8890 h 13970"/>
              <a:gd name="connsiteX4" fmla="*/ 1269 w 13969"/>
              <a:gd name="connsiteY4" fmla="*/ 6350 h 13970"/>
              <a:gd name="connsiteX5" fmla="*/ 3810 w 13969"/>
              <a:gd name="connsiteY5" fmla="*/ 5080 h 13970"/>
              <a:gd name="connsiteX6" fmla="*/ 5080 w 13969"/>
              <a:gd name="connsiteY6" fmla="*/ 2540 h 13970"/>
              <a:gd name="connsiteX7" fmla="*/ 6350 w 13969"/>
              <a:gd name="connsiteY7" fmla="*/ 1270 h 13970"/>
              <a:gd name="connsiteX8" fmla="*/ 8889 w 13969"/>
              <a:gd name="connsiteY8" fmla="*/ 0 h 13970"/>
              <a:gd name="connsiteX9" fmla="*/ 11430 w 13969"/>
              <a:gd name="connsiteY9" fmla="*/ 0 h 13970"/>
              <a:gd name="connsiteX10" fmla="*/ 13969 w 13969"/>
              <a:gd name="connsiteY10" fmla="*/ 0 h 13970"/>
              <a:gd name="connsiteX11" fmla="*/ 13969 w 13969"/>
              <a:gd name="connsiteY11" fmla="*/ 0 h 13970"/>
              <a:gd name="connsiteX12" fmla="*/ 13969 w 13969"/>
              <a:gd name="connsiteY12" fmla="*/ 1397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69" h="13970">
                <a:moveTo>
                  <a:pt x="13969" y="13970"/>
                </a:moveTo>
                <a:lnTo>
                  <a:pt x="0" y="13970"/>
                </a:lnTo>
                <a:lnTo>
                  <a:pt x="0" y="11430"/>
                </a:lnTo>
                <a:lnTo>
                  <a:pt x="1269" y="8890"/>
                </a:lnTo>
                <a:lnTo>
                  <a:pt x="1269" y="6350"/>
                </a:lnTo>
                <a:lnTo>
                  <a:pt x="3810" y="5080"/>
                </a:lnTo>
                <a:lnTo>
                  <a:pt x="5080" y="2540"/>
                </a:lnTo>
                <a:lnTo>
                  <a:pt x="6350" y="1270"/>
                </a:lnTo>
                <a:lnTo>
                  <a:pt x="8889" y="0"/>
                </a:lnTo>
                <a:lnTo>
                  <a:pt x="11430" y="0"/>
                </a:lnTo>
                <a:lnTo>
                  <a:pt x="13969" y="0"/>
                </a:lnTo>
                <a:lnTo>
                  <a:pt x="13969" y="0"/>
                </a:lnTo>
                <a:lnTo>
                  <a:pt x="13969" y="1397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76069" y="2862579"/>
            <a:ext cx="570230" cy="27940"/>
          </a:xfrm>
          <a:custGeom>
            <a:avLst/>
            <a:gdLst>
              <a:gd name="connsiteX0" fmla="*/ 0 w 570230"/>
              <a:gd name="connsiteY0" fmla="*/ 0 h 27940"/>
              <a:gd name="connsiteX1" fmla="*/ 570230 w 570230"/>
              <a:gd name="connsiteY1" fmla="*/ 0 h 27940"/>
              <a:gd name="connsiteX2" fmla="*/ 570230 w 570230"/>
              <a:gd name="connsiteY2" fmla="*/ 13970 h 27940"/>
              <a:gd name="connsiteX3" fmla="*/ 570230 w 570230"/>
              <a:gd name="connsiteY3" fmla="*/ 27940 h 27940"/>
              <a:gd name="connsiteX4" fmla="*/ 0 w 570230"/>
              <a:gd name="connsiteY4" fmla="*/ 27940 h 27940"/>
              <a:gd name="connsiteX5" fmla="*/ 0 w 570230"/>
              <a:gd name="connsiteY5" fmla="*/ 13970 h 27940"/>
              <a:gd name="connsiteX6" fmla="*/ 0 w 570230"/>
              <a:gd name="connsiteY6" fmla="*/ 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70230" h="27940">
                <a:moveTo>
                  <a:pt x="0" y="0"/>
                </a:moveTo>
                <a:lnTo>
                  <a:pt x="570230" y="0"/>
                </a:lnTo>
                <a:lnTo>
                  <a:pt x="570230" y="13970"/>
                </a:lnTo>
                <a:lnTo>
                  <a:pt x="570230" y="27940"/>
                </a:lnTo>
                <a:lnTo>
                  <a:pt x="0" y="27940"/>
                </a:lnTo>
                <a:lnTo>
                  <a:pt x="0" y="13970"/>
                </a:lnTo>
                <a:lnTo>
                  <a:pt x="0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15709" y="5848350"/>
            <a:ext cx="86360" cy="86360"/>
          </a:xfrm>
          <a:custGeom>
            <a:avLst/>
            <a:gdLst>
              <a:gd name="connsiteX0" fmla="*/ 43180 w 86360"/>
              <a:gd name="connsiteY0" fmla="*/ 86359 h 86360"/>
              <a:gd name="connsiteX1" fmla="*/ 0 w 86360"/>
              <a:gd name="connsiteY1" fmla="*/ 1270 h 86360"/>
              <a:gd name="connsiteX2" fmla="*/ 86360 w 86360"/>
              <a:gd name="connsiteY2" fmla="*/ 0 h 86360"/>
              <a:gd name="connsiteX3" fmla="*/ 43180 w 86360"/>
              <a:gd name="connsiteY3" fmla="*/ 86359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360" h="86360">
                <a:moveTo>
                  <a:pt x="43180" y="86359"/>
                </a:moveTo>
                <a:lnTo>
                  <a:pt x="0" y="1270"/>
                </a:lnTo>
                <a:lnTo>
                  <a:pt x="86360" y="0"/>
                </a:lnTo>
                <a:lnTo>
                  <a:pt x="43180" y="8635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343650" y="5610859"/>
            <a:ext cx="29210" cy="255270"/>
          </a:xfrm>
          <a:custGeom>
            <a:avLst/>
            <a:gdLst>
              <a:gd name="connsiteX0" fmla="*/ 14605 w 29210"/>
              <a:gd name="connsiteY0" fmla="*/ 0 h 255270"/>
              <a:gd name="connsiteX1" fmla="*/ 14605 w 29210"/>
              <a:gd name="connsiteY1" fmla="*/ 255270 h 25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255270">
                <a:moveTo>
                  <a:pt x="14605" y="0"/>
                </a:moveTo>
                <a:lnTo>
                  <a:pt x="14605" y="25527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276340" y="5046979"/>
            <a:ext cx="85090" cy="86360"/>
          </a:xfrm>
          <a:custGeom>
            <a:avLst/>
            <a:gdLst>
              <a:gd name="connsiteX0" fmla="*/ 40639 w 85090"/>
              <a:gd name="connsiteY0" fmla="*/ 86360 h 86360"/>
              <a:gd name="connsiteX1" fmla="*/ 0 w 85090"/>
              <a:gd name="connsiteY1" fmla="*/ 0 h 86360"/>
              <a:gd name="connsiteX2" fmla="*/ 85089 w 85090"/>
              <a:gd name="connsiteY2" fmla="*/ 2540 h 86360"/>
              <a:gd name="connsiteX3" fmla="*/ 40639 w 85090"/>
              <a:gd name="connsiteY3" fmla="*/ 8636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6360">
                <a:moveTo>
                  <a:pt x="40639" y="86360"/>
                </a:moveTo>
                <a:lnTo>
                  <a:pt x="0" y="0"/>
                </a:lnTo>
                <a:lnTo>
                  <a:pt x="85089" y="2540"/>
                </a:lnTo>
                <a:lnTo>
                  <a:pt x="40639" y="8636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304279" y="4457700"/>
            <a:ext cx="41910" cy="608329"/>
          </a:xfrm>
          <a:custGeom>
            <a:avLst/>
            <a:gdLst>
              <a:gd name="connsiteX0" fmla="*/ 20954 w 41910"/>
              <a:gd name="connsiteY0" fmla="*/ 0 h 608329"/>
              <a:gd name="connsiteX1" fmla="*/ 20954 w 41910"/>
              <a:gd name="connsiteY1" fmla="*/ 608329 h 608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910" h="608329">
                <a:moveTo>
                  <a:pt x="20954" y="0"/>
                </a:moveTo>
                <a:lnTo>
                  <a:pt x="20954" y="608329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278879" y="4000500"/>
            <a:ext cx="85090" cy="86360"/>
          </a:xfrm>
          <a:custGeom>
            <a:avLst/>
            <a:gdLst>
              <a:gd name="connsiteX0" fmla="*/ 43179 w 85090"/>
              <a:gd name="connsiteY0" fmla="*/ 86359 h 86360"/>
              <a:gd name="connsiteX1" fmla="*/ 0 w 85090"/>
              <a:gd name="connsiteY1" fmla="*/ 1270 h 86360"/>
              <a:gd name="connsiteX2" fmla="*/ 85090 w 85090"/>
              <a:gd name="connsiteY2" fmla="*/ 0 h 86360"/>
              <a:gd name="connsiteX3" fmla="*/ 43179 w 85090"/>
              <a:gd name="connsiteY3" fmla="*/ 86359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6360">
                <a:moveTo>
                  <a:pt x="43179" y="86359"/>
                </a:moveTo>
                <a:lnTo>
                  <a:pt x="0" y="1270"/>
                </a:lnTo>
                <a:lnTo>
                  <a:pt x="85090" y="0"/>
                </a:lnTo>
                <a:lnTo>
                  <a:pt x="43179" y="8635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305550" y="3761740"/>
            <a:ext cx="29210" cy="256540"/>
          </a:xfrm>
          <a:custGeom>
            <a:avLst/>
            <a:gdLst>
              <a:gd name="connsiteX0" fmla="*/ 14605 w 29210"/>
              <a:gd name="connsiteY0" fmla="*/ 0 h 256540"/>
              <a:gd name="connsiteX1" fmla="*/ 14605 w 29210"/>
              <a:gd name="connsiteY1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256540">
                <a:moveTo>
                  <a:pt x="14605" y="0"/>
                </a:moveTo>
                <a:lnTo>
                  <a:pt x="14605" y="25654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230879" y="4525009"/>
            <a:ext cx="90170" cy="83820"/>
          </a:xfrm>
          <a:custGeom>
            <a:avLst/>
            <a:gdLst>
              <a:gd name="connsiteX0" fmla="*/ 0 w 90170"/>
              <a:gd name="connsiteY0" fmla="*/ 55880 h 83820"/>
              <a:gd name="connsiteX1" fmla="*/ 76200 w 90170"/>
              <a:gd name="connsiteY1" fmla="*/ 0 h 83820"/>
              <a:gd name="connsiteX2" fmla="*/ 90170 w 90170"/>
              <a:gd name="connsiteY2" fmla="*/ 83820 h 83820"/>
              <a:gd name="connsiteX3" fmla="*/ 0 w 90170"/>
              <a:gd name="connsiteY3" fmla="*/ 55880 h 83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170" h="83820">
                <a:moveTo>
                  <a:pt x="0" y="55880"/>
                </a:moveTo>
                <a:lnTo>
                  <a:pt x="76200" y="0"/>
                </a:lnTo>
                <a:lnTo>
                  <a:pt x="90170" y="83820"/>
                </a:lnTo>
                <a:lnTo>
                  <a:pt x="0" y="5588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295650" y="4166870"/>
            <a:ext cx="2353309" cy="417829"/>
          </a:xfrm>
          <a:custGeom>
            <a:avLst/>
            <a:gdLst>
              <a:gd name="connsiteX0" fmla="*/ 2353309 w 2353309"/>
              <a:gd name="connsiteY0" fmla="*/ 27939 h 417829"/>
              <a:gd name="connsiteX1" fmla="*/ 5079 w 2353309"/>
              <a:gd name="connsiteY1" fmla="*/ 417829 h 417829"/>
              <a:gd name="connsiteX2" fmla="*/ 0 w 2353309"/>
              <a:gd name="connsiteY2" fmla="*/ 389889 h 417829"/>
              <a:gd name="connsiteX3" fmla="*/ 2348229 w 2353309"/>
              <a:gd name="connsiteY3" fmla="*/ 0 h 417829"/>
              <a:gd name="connsiteX4" fmla="*/ 2353309 w 2353309"/>
              <a:gd name="connsiteY4" fmla="*/ 27939 h 4178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3309" h="417829">
                <a:moveTo>
                  <a:pt x="2353309" y="27939"/>
                </a:moveTo>
                <a:lnTo>
                  <a:pt x="5079" y="417829"/>
                </a:lnTo>
                <a:lnTo>
                  <a:pt x="0" y="389889"/>
                </a:lnTo>
                <a:lnTo>
                  <a:pt x="2348229" y="0"/>
                </a:lnTo>
                <a:lnTo>
                  <a:pt x="2353309" y="2793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287270" y="4152900"/>
            <a:ext cx="85089" cy="86359"/>
          </a:xfrm>
          <a:custGeom>
            <a:avLst/>
            <a:gdLst>
              <a:gd name="connsiteX0" fmla="*/ 43179 w 85089"/>
              <a:gd name="connsiteY0" fmla="*/ 86359 h 86359"/>
              <a:gd name="connsiteX1" fmla="*/ 0 w 85089"/>
              <a:gd name="connsiteY1" fmla="*/ 0 h 86359"/>
              <a:gd name="connsiteX2" fmla="*/ 85089 w 85089"/>
              <a:gd name="connsiteY2" fmla="*/ 0 h 86359"/>
              <a:gd name="connsiteX3" fmla="*/ 43179 w 85089"/>
              <a:gd name="connsiteY3" fmla="*/ 86359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89" h="86359">
                <a:moveTo>
                  <a:pt x="43179" y="86359"/>
                </a:moveTo>
                <a:lnTo>
                  <a:pt x="0" y="0"/>
                </a:lnTo>
                <a:lnTo>
                  <a:pt x="85089" y="0"/>
                </a:lnTo>
                <a:lnTo>
                  <a:pt x="43179" y="8635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315210" y="3858259"/>
            <a:ext cx="29210" cy="312420"/>
          </a:xfrm>
          <a:custGeom>
            <a:avLst/>
            <a:gdLst>
              <a:gd name="connsiteX0" fmla="*/ 14605 w 29210"/>
              <a:gd name="connsiteY0" fmla="*/ 0 h 312420"/>
              <a:gd name="connsiteX1" fmla="*/ 14605 w 29210"/>
              <a:gd name="connsiteY1" fmla="*/ 312420 h 312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312420">
                <a:moveTo>
                  <a:pt x="14605" y="0"/>
                </a:moveTo>
                <a:lnTo>
                  <a:pt x="14605" y="31242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298700" y="4817109"/>
            <a:ext cx="85089" cy="87629"/>
          </a:xfrm>
          <a:custGeom>
            <a:avLst/>
            <a:gdLst>
              <a:gd name="connsiteX0" fmla="*/ 36829 w 85089"/>
              <a:gd name="connsiteY0" fmla="*/ 87630 h 87629"/>
              <a:gd name="connsiteX1" fmla="*/ 0 w 85089"/>
              <a:gd name="connsiteY1" fmla="*/ 0 h 87629"/>
              <a:gd name="connsiteX2" fmla="*/ 85089 w 85089"/>
              <a:gd name="connsiteY2" fmla="*/ 6350 h 87629"/>
              <a:gd name="connsiteX3" fmla="*/ 36829 w 85089"/>
              <a:gd name="connsiteY3" fmla="*/ 87630 h 87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89" h="87629">
                <a:moveTo>
                  <a:pt x="36829" y="87630"/>
                </a:moveTo>
                <a:lnTo>
                  <a:pt x="0" y="0"/>
                </a:lnTo>
                <a:lnTo>
                  <a:pt x="85089" y="6350"/>
                </a:lnTo>
                <a:lnTo>
                  <a:pt x="36829" y="8763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325370" y="4657090"/>
            <a:ext cx="39369" cy="180339"/>
          </a:xfrm>
          <a:custGeom>
            <a:avLst/>
            <a:gdLst>
              <a:gd name="connsiteX0" fmla="*/ 19684 w 39369"/>
              <a:gd name="connsiteY0" fmla="*/ 0 h 180339"/>
              <a:gd name="connsiteX1" fmla="*/ 19684 w 39369"/>
              <a:gd name="connsiteY1" fmla="*/ 180339 h 180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69" h="180339">
                <a:moveTo>
                  <a:pt x="19684" y="0"/>
                </a:moveTo>
                <a:lnTo>
                  <a:pt x="19684" y="180339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610859" y="5233670"/>
            <a:ext cx="90170" cy="85090"/>
          </a:xfrm>
          <a:custGeom>
            <a:avLst/>
            <a:gdLst>
              <a:gd name="connsiteX0" fmla="*/ 90170 w 90170"/>
              <a:gd name="connsiteY0" fmla="*/ 52070 h 85090"/>
              <a:gd name="connsiteX1" fmla="*/ 0 w 90170"/>
              <a:gd name="connsiteY1" fmla="*/ 85089 h 85090"/>
              <a:gd name="connsiteX2" fmla="*/ 10160 w 90170"/>
              <a:gd name="connsiteY2" fmla="*/ 0 h 85090"/>
              <a:gd name="connsiteX3" fmla="*/ 90170 w 90170"/>
              <a:gd name="connsiteY3" fmla="*/ 5207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170" h="85090">
                <a:moveTo>
                  <a:pt x="90170" y="52070"/>
                </a:moveTo>
                <a:lnTo>
                  <a:pt x="0" y="85089"/>
                </a:lnTo>
                <a:lnTo>
                  <a:pt x="10160" y="0"/>
                </a:lnTo>
                <a:lnTo>
                  <a:pt x="90170" y="5207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260090" y="4987290"/>
            <a:ext cx="2374900" cy="304800"/>
          </a:xfrm>
          <a:custGeom>
            <a:avLst/>
            <a:gdLst>
              <a:gd name="connsiteX0" fmla="*/ 3809 w 2374900"/>
              <a:gd name="connsiteY0" fmla="*/ 0 h 304800"/>
              <a:gd name="connsiteX1" fmla="*/ 2374900 w 2374900"/>
              <a:gd name="connsiteY1" fmla="*/ 276859 h 304800"/>
              <a:gd name="connsiteX2" fmla="*/ 2371089 w 2374900"/>
              <a:gd name="connsiteY2" fmla="*/ 304800 h 304800"/>
              <a:gd name="connsiteX3" fmla="*/ 0 w 2374900"/>
              <a:gd name="connsiteY3" fmla="*/ 27939 h 304800"/>
              <a:gd name="connsiteX4" fmla="*/ 3809 w 23749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900" h="304800">
                <a:moveTo>
                  <a:pt x="3809" y="0"/>
                </a:moveTo>
                <a:lnTo>
                  <a:pt x="2374900" y="276859"/>
                </a:lnTo>
                <a:lnTo>
                  <a:pt x="2371089" y="304800"/>
                </a:lnTo>
                <a:lnTo>
                  <a:pt x="0" y="27939"/>
                </a:lnTo>
                <a:lnTo>
                  <a:pt x="3809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224529" y="3075939"/>
            <a:ext cx="114300" cy="115570"/>
          </a:xfrm>
          <a:custGeom>
            <a:avLst/>
            <a:gdLst>
              <a:gd name="connsiteX0" fmla="*/ 0 w 114300"/>
              <a:gd name="connsiteY0" fmla="*/ 58420 h 115570"/>
              <a:gd name="connsiteX1" fmla="*/ 114300 w 114300"/>
              <a:gd name="connsiteY1" fmla="*/ 0 h 115570"/>
              <a:gd name="connsiteX2" fmla="*/ 114300 w 114300"/>
              <a:gd name="connsiteY2" fmla="*/ 115570 h 115570"/>
              <a:gd name="connsiteX3" fmla="*/ 0 w 114300"/>
              <a:gd name="connsiteY3" fmla="*/ 58420 h 115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5570">
                <a:moveTo>
                  <a:pt x="0" y="58420"/>
                </a:moveTo>
                <a:lnTo>
                  <a:pt x="114300" y="0"/>
                </a:lnTo>
                <a:lnTo>
                  <a:pt x="114300" y="115570"/>
                </a:lnTo>
                <a:lnTo>
                  <a:pt x="0" y="5842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309870" y="3078479"/>
            <a:ext cx="114300" cy="114300"/>
          </a:xfrm>
          <a:custGeom>
            <a:avLst/>
            <a:gdLst>
              <a:gd name="connsiteX0" fmla="*/ 114300 w 114300"/>
              <a:gd name="connsiteY0" fmla="*/ 57150 h 114300"/>
              <a:gd name="connsiteX1" fmla="*/ 0 w 114300"/>
              <a:gd name="connsiteY1" fmla="*/ 114300 h 114300"/>
              <a:gd name="connsiteX2" fmla="*/ 0 w 114300"/>
              <a:gd name="connsiteY2" fmla="*/ 0 h 114300"/>
              <a:gd name="connsiteX3" fmla="*/ 114300 w 114300"/>
              <a:gd name="connsiteY3" fmla="*/ 5715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4300">
                <a:moveTo>
                  <a:pt x="114300" y="57150"/>
                </a:moveTo>
                <a:lnTo>
                  <a:pt x="0" y="114300"/>
                </a:lnTo>
                <a:lnTo>
                  <a:pt x="0" y="0"/>
                </a:lnTo>
                <a:lnTo>
                  <a:pt x="114300" y="5715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315970" y="3115310"/>
            <a:ext cx="152400" cy="38100"/>
          </a:xfrm>
          <a:custGeom>
            <a:avLst/>
            <a:gdLst>
              <a:gd name="connsiteX0" fmla="*/ 0 w 152400"/>
              <a:gd name="connsiteY0" fmla="*/ 19050 h 38100"/>
              <a:gd name="connsiteX1" fmla="*/ 152400 w 15240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38100">
                <a:moveTo>
                  <a:pt x="0" y="19050"/>
                </a:moveTo>
                <a:lnTo>
                  <a:pt x="15240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3582670" y="3115310"/>
            <a:ext cx="152400" cy="38100"/>
          </a:xfrm>
          <a:custGeom>
            <a:avLst/>
            <a:gdLst>
              <a:gd name="connsiteX0" fmla="*/ 0 w 152400"/>
              <a:gd name="connsiteY0" fmla="*/ 19050 h 38100"/>
              <a:gd name="connsiteX1" fmla="*/ 152400 w 15240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38100">
                <a:moveTo>
                  <a:pt x="0" y="19050"/>
                </a:moveTo>
                <a:lnTo>
                  <a:pt x="15240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849370" y="3115310"/>
            <a:ext cx="153670" cy="38100"/>
          </a:xfrm>
          <a:custGeom>
            <a:avLst/>
            <a:gdLst>
              <a:gd name="connsiteX0" fmla="*/ 0 w 153670"/>
              <a:gd name="connsiteY0" fmla="*/ 19050 h 38100"/>
              <a:gd name="connsiteX1" fmla="*/ 153670 w 15367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3670" h="38100">
                <a:moveTo>
                  <a:pt x="0" y="19050"/>
                </a:moveTo>
                <a:lnTo>
                  <a:pt x="15367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117340" y="3115310"/>
            <a:ext cx="152400" cy="38100"/>
          </a:xfrm>
          <a:custGeom>
            <a:avLst/>
            <a:gdLst>
              <a:gd name="connsiteX0" fmla="*/ 0 w 152400"/>
              <a:gd name="connsiteY0" fmla="*/ 19050 h 38100"/>
              <a:gd name="connsiteX1" fmla="*/ 152400 w 15240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38100">
                <a:moveTo>
                  <a:pt x="0" y="19050"/>
                </a:moveTo>
                <a:lnTo>
                  <a:pt x="15240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84040" y="3115310"/>
            <a:ext cx="152400" cy="38100"/>
          </a:xfrm>
          <a:custGeom>
            <a:avLst/>
            <a:gdLst>
              <a:gd name="connsiteX0" fmla="*/ 0 w 152400"/>
              <a:gd name="connsiteY0" fmla="*/ 19050 h 38100"/>
              <a:gd name="connsiteX1" fmla="*/ 152400 w 15240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38100">
                <a:moveTo>
                  <a:pt x="0" y="19050"/>
                </a:moveTo>
                <a:lnTo>
                  <a:pt x="15240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650740" y="3115310"/>
            <a:ext cx="153670" cy="38100"/>
          </a:xfrm>
          <a:custGeom>
            <a:avLst/>
            <a:gdLst>
              <a:gd name="connsiteX0" fmla="*/ 0 w 153670"/>
              <a:gd name="connsiteY0" fmla="*/ 19050 h 38100"/>
              <a:gd name="connsiteX1" fmla="*/ 153670 w 15367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3670" h="38100">
                <a:moveTo>
                  <a:pt x="0" y="19050"/>
                </a:moveTo>
                <a:lnTo>
                  <a:pt x="15367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918709" y="3115310"/>
            <a:ext cx="152400" cy="38100"/>
          </a:xfrm>
          <a:custGeom>
            <a:avLst/>
            <a:gdLst>
              <a:gd name="connsiteX0" fmla="*/ 0 w 152400"/>
              <a:gd name="connsiteY0" fmla="*/ 19050 h 38100"/>
              <a:gd name="connsiteX1" fmla="*/ 152400 w 15240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38100">
                <a:moveTo>
                  <a:pt x="0" y="19050"/>
                </a:moveTo>
                <a:lnTo>
                  <a:pt x="15240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5185409" y="3116579"/>
            <a:ext cx="147320" cy="38100"/>
          </a:xfrm>
          <a:custGeom>
            <a:avLst/>
            <a:gdLst>
              <a:gd name="connsiteX0" fmla="*/ 0 w 147320"/>
              <a:gd name="connsiteY0" fmla="*/ 19050 h 38100"/>
              <a:gd name="connsiteX1" fmla="*/ 147320 w 147320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7320" h="38100">
                <a:moveTo>
                  <a:pt x="0" y="19050"/>
                </a:moveTo>
                <a:lnTo>
                  <a:pt x="147320" y="1905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3200" y="2844800"/>
            <a:ext cx="431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689100" y="3124200"/>
            <a:ext cx="284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003300" y="381000"/>
            <a:ext cx="7124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689100" y="1727200"/>
            <a:ext cx="1460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socket,</a:t>
            </a:r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port=</a:t>
            </a:r>
            <a:r>
              <a:rPr lang="en-US" altLang="zh-CN" sz="14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x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incoming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request:</a:t>
            </a:r>
          </a:p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welcomeSocket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16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ServerSocket()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63600" y="1143000"/>
            <a:ext cx="99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968500" y="1206500"/>
            <a:ext cx="231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(running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hostid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)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5613400" y="1155700"/>
            <a:ext cx="876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473700" y="3073400"/>
            <a:ext cx="2133600" cy="320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socket,</a:t>
            </a:r>
          </a:p>
          <a:p>
            <a:pPr>
              <a:lnSpc>
                <a:spcPts val="18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hostid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port=</a:t>
            </a:r>
            <a:r>
              <a:rPr lang="en-US" altLang="zh-CN" sz="14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x</a:t>
            </a:r>
          </a:p>
          <a:p>
            <a:pPr>
              <a:lnSpc>
                <a:spcPts val="12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16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Socket()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using</a:t>
            </a:r>
          </a:p>
          <a:p>
            <a:pPr>
              <a:lnSpc>
                <a:spcPts val="16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read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16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close</a:t>
            </a:r>
          </a:p>
          <a:p>
            <a:pPr>
              <a:lnSpc>
                <a:spcPts val="1600"/>
              </a:lnSpc>
              <a:tabLst>
                <a:tab pos="203200" algn="l"/>
                <a:tab pos="254000" algn="l"/>
                <a:tab pos="2921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689100" y="3136900"/>
            <a:ext cx="19431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  <a:tab pos="381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wait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incoming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381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connectionSocket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1600"/>
              </a:lnSpc>
              <a:tabLst>
                <a:tab pos="25400" algn="l"/>
                <a:tab pos="381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welcomeSocket.accept()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  <a:tab pos="38100" algn="l"/>
              </a:tabLst>
            </a:pP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read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1600"/>
              </a:lnSpc>
              <a:tabLst>
                <a:tab pos="25400" algn="l"/>
                <a:tab pos="381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write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16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close</a:t>
            </a:r>
          </a:p>
          <a:p>
            <a:pPr>
              <a:lnSpc>
                <a:spcPts val="16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connectionSocket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4622800" y="3136900"/>
            <a:ext cx="635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setup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B68E-16F2-4CED-8489-EAD5C0865040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81100" y="457200"/>
            <a:ext cx="6756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applications: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jargon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397000"/>
            <a:ext cx="37592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program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host.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interprocess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communication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defined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OS.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application-layer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13300" y="1282700"/>
            <a:ext cx="34925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agent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interface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application.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Web:browser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E-mail: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reader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streaming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audio/video: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media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player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6B3E-41AC-4CDF-87F2-641B4A530DDF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42893" y="2881403"/>
            <a:ext cx="4162243" cy="1446983"/>
          </a:xfrm>
          <a:custGeom>
            <a:avLst/>
            <a:gdLst>
              <a:gd name="connsiteX0" fmla="*/ 2081756 w 4162243"/>
              <a:gd name="connsiteY0" fmla="*/ 1432786 h 1446983"/>
              <a:gd name="connsiteX1" fmla="*/ 14196 w 4162243"/>
              <a:gd name="connsiteY1" fmla="*/ 1432786 h 1446983"/>
              <a:gd name="connsiteX2" fmla="*/ 14196 w 4162243"/>
              <a:gd name="connsiteY2" fmla="*/ 14196 h 1446983"/>
              <a:gd name="connsiteX3" fmla="*/ 4148046 w 4162243"/>
              <a:gd name="connsiteY3" fmla="*/ 14196 h 1446983"/>
              <a:gd name="connsiteX4" fmla="*/ 4148046 w 4162243"/>
              <a:gd name="connsiteY4" fmla="*/ 1432786 h 1446983"/>
              <a:gd name="connsiteX5" fmla="*/ 2081756 w 4162243"/>
              <a:gd name="connsiteY5" fmla="*/ 1432786 h 14469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62243" h="1446983">
                <a:moveTo>
                  <a:pt x="2081756" y="1432786"/>
                </a:moveTo>
                <a:lnTo>
                  <a:pt x="14196" y="1432786"/>
                </a:lnTo>
                <a:lnTo>
                  <a:pt x="14196" y="14196"/>
                </a:lnTo>
                <a:lnTo>
                  <a:pt x="4148046" y="14196"/>
                </a:lnTo>
                <a:lnTo>
                  <a:pt x="4148046" y="1432786"/>
                </a:lnTo>
                <a:lnTo>
                  <a:pt x="2081756" y="143278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62500" y="2752089"/>
            <a:ext cx="2514600" cy="257810"/>
          </a:xfrm>
          <a:custGeom>
            <a:avLst/>
            <a:gdLst>
              <a:gd name="connsiteX0" fmla="*/ 1257300 w 2514600"/>
              <a:gd name="connsiteY0" fmla="*/ 257810 h 257810"/>
              <a:gd name="connsiteX1" fmla="*/ 0 w 2514600"/>
              <a:gd name="connsiteY1" fmla="*/ 257810 h 257810"/>
              <a:gd name="connsiteX2" fmla="*/ 0 w 2514600"/>
              <a:gd name="connsiteY2" fmla="*/ 0 h 257810"/>
              <a:gd name="connsiteX3" fmla="*/ 2514600 w 2514600"/>
              <a:gd name="connsiteY3" fmla="*/ 0 h 257810"/>
              <a:gd name="connsiteX4" fmla="*/ 2514600 w 2514600"/>
              <a:gd name="connsiteY4" fmla="*/ 257810 h 257810"/>
              <a:gd name="connsiteX5" fmla="*/ 1257300 w 2514600"/>
              <a:gd name="connsiteY5" fmla="*/ 257810 h 257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4600" h="257810">
                <a:moveTo>
                  <a:pt x="1257300" y="257810"/>
                </a:moveTo>
                <a:lnTo>
                  <a:pt x="0" y="257810"/>
                </a:lnTo>
                <a:lnTo>
                  <a:pt x="0" y="0"/>
                </a:lnTo>
                <a:lnTo>
                  <a:pt x="2514600" y="0"/>
                </a:lnTo>
                <a:lnTo>
                  <a:pt x="2514600" y="257810"/>
                </a:lnTo>
                <a:lnTo>
                  <a:pt x="1257300" y="25781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330200"/>
            <a:ext cx="52832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30200" algn="l"/>
                <a:tab pos="24384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30200" algn="l"/>
                <a:tab pos="24384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“connection”</a:t>
            </a:r>
          </a:p>
          <a:p>
            <a:pPr>
              <a:lnSpc>
                <a:spcPts val="2500"/>
              </a:lnSpc>
              <a:tabLst>
                <a:tab pos="330200" algn="l"/>
                <a:tab pos="2438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500"/>
              </a:lnSpc>
              <a:tabLst>
                <a:tab pos="330200" algn="l"/>
                <a:tab pos="2438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3100"/>
              </a:lnSpc>
              <a:tabLst>
                <a:tab pos="330200" algn="l"/>
                <a:tab pos="2438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handshaking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2540000"/>
            <a:ext cx="35179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explicitly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attaches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extract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received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transmitted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out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order,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lost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10100" y="2781300"/>
            <a:ext cx="4229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08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viewpoint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457200" algn="l"/>
              </a:tabLst>
            </a:pP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unreliable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2400"/>
              </a:lnSpc>
              <a:tabLst>
                <a:tab pos="50800" algn="l"/>
                <a:tab pos="457200" algn="l"/>
              </a:tabLst>
            </a:pP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groups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(“datagrams”)</a:t>
            </a:r>
          </a:p>
          <a:p>
            <a:pPr>
              <a:lnSpc>
                <a:spcPts val="2400"/>
              </a:lnSpc>
              <a:tabLst>
                <a:tab pos="508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457-4DE9-4432-8A3F-743C4A39BF1C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800" y="1143000"/>
            <a:ext cx="8610600" cy="5181600"/>
          </a:xfrm>
          <a:custGeom>
            <a:avLst/>
            <a:gdLst>
              <a:gd name="connsiteX0" fmla="*/ 4305300 w 8610600"/>
              <a:gd name="connsiteY0" fmla="*/ 5181600 h 5181600"/>
              <a:gd name="connsiteX1" fmla="*/ 0 w 8610600"/>
              <a:gd name="connsiteY1" fmla="*/ 5181600 h 5181600"/>
              <a:gd name="connsiteX2" fmla="*/ 0 w 8610600"/>
              <a:gd name="connsiteY2" fmla="*/ 0 h 5181600"/>
              <a:gd name="connsiteX3" fmla="*/ 8610600 w 8610600"/>
              <a:gd name="connsiteY3" fmla="*/ 0 h 5181600"/>
              <a:gd name="connsiteX4" fmla="*/ 8610600 w 8610600"/>
              <a:gd name="connsiteY4" fmla="*/ 5181600 h 5181600"/>
              <a:gd name="connsiteX5" fmla="*/ 4305300 w 8610600"/>
              <a:gd name="connsiteY5" fmla="*/ 5181600 h 518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610600" h="5181600">
                <a:moveTo>
                  <a:pt x="4305300" y="5181600"/>
                </a:moveTo>
                <a:lnTo>
                  <a:pt x="0" y="5181600"/>
                </a:lnTo>
                <a:lnTo>
                  <a:pt x="0" y="0"/>
                </a:lnTo>
                <a:lnTo>
                  <a:pt x="8610600" y="0"/>
                </a:lnTo>
                <a:lnTo>
                  <a:pt x="8610600" y="5181600"/>
                </a:lnTo>
                <a:lnTo>
                  <a:pt x="4305300" y="518160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8450" y="1136650"/>
            <a:ext cx="8623300" cy="5194300"/>
          </a:xfrm>
          <a:custGeom>
            <a:avLst/>
            <a:gdLst>
              <a:gd name="connsiteX0" fmla="*/ 4311650 w 8623300"/>
              <a:gd name="connsiteY0" fmla="*/ 5187950 h 5194300"/>
              <a:gd name="connsiteX1" fmla="*/ 6350 w 8623300"/>
              <a:gd name="connsiteY1" fmla="*/ 5187950 h 5194300"/>
              <a:gd name="connsiteX2" fmla="*/ 6350 w 8623300"/>
              <a:gd name="connsiteY2" fmla="*/ 6350 h 5194300"/>
              <a:gd name="connsiteX3" fmla="*/ 8616950 w 8623300"/>
              <a:gd name="connsiteY3" fmla="*/ 6350 h 5194300"/>
              <a:gd name="connsiteX4" fmla="*/ 8616950 w 8623300"/>
              <a:gd name="connsiteY4" fmla="*/ 5187950 h 5194300"/>
              <a:gd name="connsiteX5" fmla="*/ 4311650 w 8623300"/>
              <a:gd name="connsiteY5" fmla="*/ 5187950 h 519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623300" h="5194300">
                <a:moveTo>
                  <a:pt x="4311650" y="5187950"/>
                </a:moveTo>
                <a:lnTo>
                  <a:pt x="6350" y="5187950"/>
                </a:lnTo>
                <a:lnTo>
                  <a:pt x="6350" y="6350"/>
                </a:lnTo>
                <a:lnTo>
                  <a:pt x="8616950" y="6350"/>
                </a:lnTo>
                <a:lnTo>
                  <a:pt x="8616950" y="5187950"/>
                </a:lnTo>
                <a:lnTo>
                  <a:pt x="4311650" y="518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07539" y="3281679"/>
            <a:ext cx="85089" cy="85090"/>
          </a:xfrm>
          <a:custGeom>
            <a:avLst/>
            <a:gdLst>
              <a:gd name="connsiteX0" fmla="*/ 85089 w 85089"/>
              <a:gd name="connsiteY0" fmla="*/ 43179 h 85090"/>
              <a:gd name="connsiteX1" fmla="*/ 0 w 85089"/>
              <a:gd name="connsiteY1" fmla="*/ 85090 h 85090"/>
              <a:gd name="connsiteX2" fmla="*/ 0 w 85089"/>
              <a:gd name="connsiteY2" fmla="*/ 0 h 85090"/>
              <a:gd name="connsiteX3" fmla="*/ 85089 w 85089"/>
              <a:gd name="connsiteY3" fmla="*/ 43179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89" h="85090">
                <a:moveTo>
                  <a:pt x="85089" y="43179"/>
                </a:moveTo>
                <a:lnTo>
                  <a:pt x="0" y="85090"/>
                </a:lnTo>
                <a:lnTo>
                  <a:pt x="0" y="0"/>
                </a:lnTo>
                <a:lnTo>
                  <a:pt x="85089" y="4317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38679" y="5694679"/>
            <a:ext cx="27940" cy="172720"/>
          </a:xfrm>
          <a:custGeom>
            <a:avLst/>
            <a:gdLst>
              <a:gd name="connsiteX0" fmla="*/ 27940 w 27940"/>
              <a:gd name="connsiteY0" fmla="*/ 0 h 172720"/>
              <a:gd name="connsiteX1" fmla="*/ 27940 w 27940"/>
              <a:gd name="connsiteY1" fmla="*/ 172720 h 172720"/>
              <a:gd name="connsiteX2" fmla="*/ 13970 w 27940"/>
              <a:gd name="connsiteY2" fmla="*/ 172720 h 172720"/>
              <a:gd name="connsiteX3" fmla="*/ 0 w 27940"/>
              <a:gd name="connsiteY3" fmla="*/ 172720 h 172720"/>
              <a:gd name="connsiteX4" fmla="*/ 0 w 27940"/>
              <a:gd name="connsiteY4" fmla="*/ 0 h 172720"/>
              <a:gd name="connsiteX5" fmla="*/ 13970 w 27940"/>
              <a:gd name="connsiteY5" fmla="*/ 0 h 172720"/>
              <a:gd name="connsiteX6" fmla="*/ 27940 w 27940"/>
              <a:gd name="connsiteY6" fmla="*/ 0 h 172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940" h="172720">
                <a:moveTo>
                  <a:pt x="27940" y="0"/>
                </a:moveTo>
                <a:lnTo>
                  <a:pt x="27940" y="172720"/>
                </a:lnTo>
                <a:lnTo>
                  <a:pt x="13970" y="172720"/>
                </a:lnTo>
                <a:lnTo>
                  <a:pt x="0" y="172720"/>
                </a:lnTo>
                <a:lnTo>
                  <a:pt x="0" y="0"/>
                </a:lnTo>
                <a:lnTo>
                  <a:pt x="13970" y="0"/>
                </a:lnTo>
                <a:lnTo>
                  <a:pt x="27940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52650" y="5867400"/>
            <a:ext cx="13970" cy="15240"/>
          </a:xfrm>
          <a:custGeom>
            <a:avLst/>
            <a:gdLst>
              <a:gd name="connsiteX0" fmla="*/ 0 w 13970"/>
              <a:gd name="connsiteY0" fmla="*/ 0 h 15240"/>
              <a:gd name="connsiteX1" fmla="*/ 13970 w 13970"/>
              <a:gd name="connsiteY1" fmla="*/ 0 h 15240"/>
              <a:gd name="connsiteX2" fmla="*/ 13970 w 13970"/>
              <a:gd name="connsiteY2" fmla="*/ 2540 h 15240"/>
              <a:gd name="connsiteX3" fmla="*/ 12700 w 13970"/>
              <a:gd name="connsiteY3" fmla="*/ 5079 h 15240"/>
              <a:gd name="connsiteX4" fmla="*/ 11429 w 13970"/>
              <a:gd name="connsiteY4" fmla="*/ 7620 h 15240"/>
              <a:gd name="connsiteX5" fmla="*/ 10160 w 13970"/>
              <a:gd name="connsiteY5" fmla="*/ 8890 h 15240"/>
              <a:gd name="connsiteX6" fmla="*/ 8889 w 13970"/>
              <a:gd name="connsiteY6" fmla="*/ 11429 h 15240"/>
              <a:gd name="connsiteX7" fmla="*/ 7620 w 13970"/>
              <a:gd name="connsiteY7" fmla="*/ 12700 h 15240"/>
              <a:gd name="connsiteX8" fmla="*/ 5079 w 13970"/>
              <a:gd name="connsiteY8" fmla="*/ 13970 h 15240"/>
              <a:gd name="connsiteX9" fmla="*/ 2539 w 13970"/>
              <a:gd name="connsiteY9" fmla="*/ 13970 h 15240"/>
              <a:gd name="connsiteX10" fmla="*/ 0 w 13970"/>
              <a:gd name="connsiteY10" fmla="*/ 15240 h 15240"/>
              <a:gd name="connsiteX11" fmla="*/ 0 w 13970"/>
              <a:gd name="connsiteY11" fmla="*/ 15240 h 15240"/>
              <a:gd name="connsiteX12" fmla="*/ 0 w 13970"/>
              <a:gd name="connsiteY12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70" h="15240">
                <a:moveTo>
                  <a:pt x="0" y="0"/>
                </a:moveTo>
                <a:lnTo>
                  <a:pt x="13970" y="0"/>
                </a:lnTo>
                <a:lnTo>
                  <a:pt x="13970" y="2540"/>
                </a:lnTo>
                <a:lnTo>
                  <a:pt x="12700" y="5079"/>
                </a:lnTo>
                <a:lnTo>
                  <a:pt x="11429" y="7620"/>
                </a:lnTo>
                <a:lnTo>
                  <a:pt x="10160" y="8890"/>
                </a:lnTo>
                <a:lnTo>
                  <a:pt x="8889" y="11429"/>
                </a:lnTo>
                <a:lnTo>
                  <a:pt x="7620" y="12700"/>
                </a:lnTo>
                <a:lnTo>
                  <a:pt x="5079" y="13970"/>
                </a:lnTo>
                <a:lnTo>
                  <a:pt x="2539" y="13970"/>
                </a:lnTo>
                <a:lnTo>
                  <a:pt x="0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76350" y="5853429"/>
            <a:ext cx="876300" cy="29210"/>
          </a:xfrm>
          <a:custGeom>
            <a:avLst/>
            <a:gdLst>
              <a:gd name="connsiteX0" fmla="*/ 876300 w 876300"/>
              <a:gd name="connsiteY0" fmla="*/ 29210 h 29210"/>
              <a:gd name="connsiteX1" fmla="*/ 0 w 876300"/>
              <a:gd name="connsiteY1" fmla="*/ 29210 h 29210"/>
              <a:gd name="connsiteX2" fmla="*/ 0 w 876300"/>
              <a:gd name="connsiteY2" fmla="*/ 13970 h 29210"/>
              <a:gd name="connsiteX3" fmla="*/ 0 w 876300"/>
              <a:gd name="connsiteY3" fmla="*/ 0 h 29210"/>
              <a:gd name="connsiteX4" fmla="*/ 876300 w 876300"/>
              <a:gd name="connsiteY4" fmla="*/ 0 h 29210"/>
              <a:gd name="connsiteX5" fmla="*/ 876300 w 876300"/>
              <a:gd name="connsiteY5" fmla="*/ 13970 h 29210"/>
              <a:gd name="connsiteX6" fmla="*/ 876300 w 876300"/>
              <a:gd name="connsiteY6" fmla="*/ 29210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76300" h="29210">
                <a:moveTo>
                  <a:pt x="876300" y="29210"/>
                </a:moveTo>
                <a:lnTo>
                  <a:pt x="0" y="29210"/>
                </a:lnTo>
                <a:lnTo>
                  <a:pt x="0" y="13970"/>
                </a:lnTo>
                <a:lnTo>
                  <a:pt x="0" y="0"/>
                </a:lnTo>
                <a:lnTo>
                  <a:pt x="876300" y="0"/>
                </a:lnTo>
                <a:lnTo>
                  <a:pt x="876300" y="13970"/>
                </a:lnTo>
                <a:lnTo>
                  <a:pt x="876300" y="2921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262380" y="5867400"/>
            <a:ext cx="13969" cy="15240"/>
          </a:xfrm>
          <a:custGeom>
            <a:avLst/>
            <a:gdLst>
              <a:gd name="connsiteX0" fmla="*/ 13969 w 13969"/>
              <a:gd name="connsiteY0" fmla="*/ 0 h 15240"/>
              <a:gd name="connsiteX1" fmla="*/ 13969 w 13969"/>
              <a:gd name="connsiteY1" fmla="*/ 15240 h 15240"/>
              <a:gd name="connsiteX2" fmla="*/ 11430 w 13969"/>
              <a:gd name="connsiteY2" fmla="*/ 13970 h 15240"/>
              <a:gd name="connsiteX3" fmla="*/ 8889 w 13969"/>
              <a:gd name="connsiteY3" fmla="*/ 13970 h 15240"/>
              <a:gd name="connsiteX4" fmla="*/ 6350 w 13969"/>
              <a:gd name="connsiteY4" fmla="*/ 12700 h 15240"/>
              <a:gd name="connsiteX5" fmla="*/ 5080 w 13969"/>
              <a:gd name="connsiteY5" fmla="*/ 11429 h 15240"/>
              <a:gd name="connsiteX6" fmla="*/ 2539 w 13969"/>
              <a:gd name="connsiteY6" fmla="*/ 8890 h 15240"/>
              <a:gd name="connsiteX7" fmla="*/ 1269 w 13969"/>
              <a:gd name="connsiteY7" fmla="*/ 7620 h 15240"/>
              <a:gd name="connsiteX8" fmla="*/ 0 w 13969"/>
              <a:gd name="connsiteY8" fmla="*/ 5079 h 15240"/>
              <a:gd name="connsiteX9" fmla="*/ 0 w 13969"/>
              <a:gd name="connsiteY9" fmla="*/ 2540 h 15240"/>
              <a:gd name="connsiteX10" fmla="*/ 0 w 13969"/>
              <a:gd name="connsiteY10" fmla="*/ 0 h 15240"/>
              <a:gd name="connsiteX11" fmla="*/ 0 w 13969"/>
              <a:gd name="connsiteY11" fmla="*/ 0 h 15240"/>
              <a:gd name="connsiteX12" fmla="*/ 13969 w 13969"/>
              <a:gd name="connsiteY12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69" h="15240">
                <a:moveTo>
                  <a:pt x="13969" y="0"/>
                </a:moveTo>
                <a:lnTo>
                  <a:pt x="13969" y="15240"/>
                </a:lnTo>
                <a:lnTo>
                  <a:pt x="11430" y="13970"/>
                </a:lnTo>
                <a:lnTo>
                  <a:pt x="8889" y="13970"/>
                </a:lnTo>
                <a:lnTo>
                  <a:pt x="6350" y="12700"/>
                </a:lnTo>
                <a:lnTo>
                  <a:pt x="5080" y="11429"/>
                </a:lnTo>
                <a:lnTo>
                  <a:pt x="2539" y="8890"/>
                </a:lnTo>
                <a:lnTo>
                  <a:pt x="1269" y="7620"/>
                </a:lnTo>
                <a:lnTo>
                  <a:pt x="0" y="5079"/>
                </a:lnTo>
                <a:lnTo>
                  <a:pt x="0" y="2540"/>
                </a:lnTo>
                <a:lnTo>
                  <a:pt x="0" y="0"/>
                </a:lnTo>
                <a:lnTo>
                  <a:pt x="0" y="0"/>
                </a:lnTo>
                <a:lnTo>
                  <a:pt x="13969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62380" y="3324859"/>
            <a:ext cx="27939" cy="2542540"/>
          </a:xfrm>
          <a:custGeom>
            <a:avLst/>
            <a:gdLst>
              <a:gd name="connsiteX0" fmla="*/ 0 w 27939"/>
              <a:gd name="connsiteY0" fmla="*/ 2542540 h 2542540"/>
              <a:gd name="connsiteX1" fmla="*/ 0 w 27939"/>
              <a:gd name="connsiteY1" fmla="*/ 0 h 2542540"/>
              <a:gd name="connsiteX2" fmla="*/ 13969 w 27939"/>
              <a:gd name="connsiteY2" fmla="*/ 0 h 2542540"/>
              <a:gd name="connsiteX3" fmla="*/ 27939 w 27939"/>
              <a:gd name="connsiteY3" fmla="*/ 0 h 2542540"/>
              <a:gd name="connsiteX4" fmla="*/ 27939 w 27939"/>
              <a:gd name="connsiteY4" fmla="*/ 2542540 h 2542540"/>
              <a:gd name="connsiteX5" fmla="*/ 13969 w 27939"/>
              <a:gd name="connsiteY5" fmla="*/ 2542540 h 2542540"/>
              <a:gd name="connsiteX6" fmla="*/ 0 w 27939"/>
              <a:gd name="connsiteY6" fmla="*/ 2542540 h 2542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939" h="2542540">
                <a:moveTo>
                  <a:pt x="0" y="2542540"/>
                </a:moveTo>
                <a:lnTo>
                  <a:pt x="0" y="0"/>
                </a:lnTo>
                <a:lnTo>
                  <a:pt x="13969" y="0"/>
                </a:lnTo>
                <a:lnTo>
                  <a:pt x="27939" y="0"/>
                </a:lnTo>
                <a:lnTo>
                  <a:pt x="27939" y="2542540"/>
                </a:lnTo>
                <a:lnTo>
                  <a:pt x="13969" y="2542540"/>
                </a:lnTo>
                <a:lnTo>
                  <a:pt x="0" y="254254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62380" y="3309620"/>
            <a:ext cx="13969" cy="15240"/>
          </a:xfrm>
          <a:custGeom>
            <a:avLst/>
            <a:gdLst>
              <a:gd name="connsiteX0" fmla="*/ 13969 w 13969"/>
              <a:gd name="connsiteY0" fmla="*/ 15239 h 15240"/>
              <a:gd name="connsiteX1" fmla="*/ 0 w 13969"/>
              <a:gd name="connsiteY1" fmla="*/ 15239 h 15240"/>
              <a:gd name="connsiteX2" fmla="*/ 0 w 13969"/>
              <a:gd name="connsiteY2" fmla="*/ 12700 h 15240"/>
              <a:gd name="connsiteX3" fmla="*/ 0 w 13969"/>
              <a:gd name="connsiteY3" fmla="*/ 10159 h 15240"/>
              <a:gd name="connsiteX4" fmla="*/ 1269 w 13969"/>
              <a:gd name="connsiteY4" fmla="*/ 7620 h 15240"/>
              <a:gd name="connsiteX5" fmla="*/ 2539 w 13969"/>
              <a:gd name="connsiteY5" fmla="*/ 5079 h 15240"/>
              <a:gd name="connsiteX6" fmla="*/ 5080 w 13969"/>
              <a:gd name="connsiteY6" fmla="*/ 3809 h 15240"/>
              <a:gd name="connsiteX7" fmla="*/ 6350 w 13969"/>
              <a:gd name="connsiteY7" fmla="*/ 2539 h 15240"/>
              <a:gd name="connsiteX8" fmla="*/ 8889 w 13969"/>
              <a:gd name="connsiteY8" fmla="*/ 1270 h 15240"/>
              <a:gd name="connsiteX9" fmla="*/ 11430 w 13969"/>
              <a:gd name="connsiteY9" fmla="*/ 0 h 15240"/>
              <a:gd name="connsiteX10" fmla="*/ 13969 w 13969"/>
              <a:gd name="connsiteY10" fmla="*/ 0 h 15240"/>
              <a:gd name="connsiteX11" fmla="*/ 13969 w 13969"/>
              <a:gd name="connsiteY11" fmla="*/ 0 h 15240"/>
              <a:gd name="connsiteX12" fmla="*/ 13969 w 13969"/>
              <a:gd name="connsiteY12" fmla="*/ 15239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969" h="15240">
                <a:moveTo>
                  <a:pt x="13969" y="15239"/>
                </a:moveTo>
                <a:lnTo>
                  <a:pt x="0" y="15239"/>
                </a:lnTo>
                <a:lnTo>
                  <a:pt x="0" y="12700"/>
                </a:lnTo>
                <a:lnTo>
                  <a:pt x="0" y="10159"/>
                </a:lnTo>
                <a:lnTo>
                  <a:pt x="1269" y="7620"/>
                </a:lnTo>
                <a:lnTo>
                  <a:pt x="2539" y="5079"/>
                </a:lnTo>
                <a:lnTo>
                  <a:pt x="5080" y="3809"/>
                </a:lnTo>
                <a:lnTo>
                  <a:pt x="6350" y="2539"/>
                </a:lnTo>
                <a:lnTo>
                  <a:pt x="8889" y="1270"/>
                </a:lnTo>
                <a:lnTo>
                  <a:pt x="11430" y="0"/>
                </a:lnTo>
                <a:lnTo>
                  <a:pt x="13969" y="0"/>
                </a:lnTo>
                <a:lnTo>
                  <a:pt x="13969" y="0"/>
                </a:lnTo>
                <a:lnTo>
                  <a:pt x="13969" y="1523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76350" y="3309620"/>
            <a:ext cx="647700" cy="29209"/>
          </a:xfrm>
          <a:custGeom>
            <a:avLst/>
            <a:gdLst>
              <a:gd name="connsiteX0" fmla="*/ 0 w 647700"/>
              <a:gd name="connsiteY0" fmla="*/ 0 h 29209"/>
              <a:gd name="connsiteX1" fmla="*/ 647700 w 647700"/>
              <a:gd name="connsiteY1" fmla="*/ 0 h 29209"/>
              <a:gd name="connsiteX2" fmla="*/ 647700 w 647700"/>
              <a:gd name="connsiteY2" fmla="*/ 15239 h 29209"/>
              <a:gd name="connsiteX3" fmla="*/ 647700 w 647700"/>
              <a:gd name="connsiteY3" fmla="*/ 29209 h 29209"/>
              <a:gd name="connsiteX4" fmla="*/ 0 w 647700"/>
              <a:gd name="connsiteY4" fmla="*/ 29209 h 29209"/>
              <a:gd name="connsiteX5" fmla="*/ 0 w 647700"/>
              <a:gd name="connsiteY5" fmla="*/ 15239 h 29209"/>
              <a:gd name="connsiteX6" fmla="*/ 0 w 647700"/>
              <a:gd name="connsiteY6" fmla="*/ 0 h 292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47700" h="29209">
                <a:moveTo>
                  <a:pt x="0" y="0"/>
                </a:moveTo>
                <a:lnTo>
                  <a:pt x="647700" y="0"/>
                </a:lnTo>
                <a:lnTo>
                  <a:pt x="647700" y="15239"/>
                </a:lnTo>
                <a:lnTo>
                  <a:pt x="647700" y="29209"/>
                </a:lnTo>
                <a:lnTo>
                  <a:pt x="0" y="2920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206490" y="5505450"/>
            <a:ext cx="85090" cy="85090"/>
          </a:xfrm>
          <a:custGeom>
            <a:avLst/>
            <a:gdLst>
              <a:gd name="connsiteX0" fmla="*/ 43179 w 85090"/>
              <a:gd name="connsiteY0" fmla="*/ 85090 h 85090"/>
              <a:gd name="connsiteX1" fmla="*/ 0 w 85090"/>
              <a:gd name="connsiteY1" fmla="*/ 1270 h 85090"/>
              <a:gd name="connsiteX2" fmla="*/ 85089 w 85090"/>
              <a:gd name="connsiteY2" fmla="*/ 0 h 85090"/>
              <a:gd name="connsiteX3" fmla="*/ 43179 w 8509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3179" y="85090"/>
                </a:moveTo>
                <a:lnTo>
                  <a:pt x="0" y="1270"/>
                </a:lnTo>
                <a:lnTo>
                  <a:pt x="85089" y="0"/>
                </a:lnTo>
                <a:lnTo>
                  <a:pt x="43179" y="8509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34429" y="5266690"/>
            <a:ext cx="29210" cy="256540"/>
          </a:xfrm>
          <a:custGeom>
            <a:avLst/>
            <a:gdLst>
              <a:gd name="connsiteX0" fmla="*/ 14604 w 29210"/>
              <a:gd name="connsiteY0" fmla="*/ 0 h 256540"/>
              <a:gd name="connsiteX1" fmla="*/ 14604 w 29210"/>
              <a:gd name="connsiteY1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256540">
                <a:moveTo>
                  <a:pt x="14604" y="0"/>
                </a:moveTo>
                <a:lnTo>
                  <a:pt x="14604" y="25654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093459" y="4677409"/>
            <a:ext cx="85090" cy="85090"/>
          </a:xfrm>
          <a:custGeom>
            <a:avLst/>
            <a:gdLst>
              <a:gd name="connsiteX0" fmla="*/ 41910 w 85090"/>
              <a:gd name="connsiteY0" fmla="*/ 85090 h 85090"/>
              <a:gd name="connsiteX1" fmla="*/ 0 w 85090"/>
              <a:gd name="connsiteY1" fmla="*/ 0 h 85090"/>
              <a:gd name="connsiteX2" fmla="*/ 85090 w 85090"/>
              <a:gd name="connsiteY2" fmla="*/ 0 h 85090"/>
              <a:gd name="connsiteX3" fmla="*/ 41910 w 8509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1910" y="85090"/>
                </a:moveTo>
                <a:lnTo>
                  <a:pt x="0" y="0"/>
                </a:lnTo>
                <a:lnTo>
                  <a:pt x="85090" y="0"/>
                </a:lnTo>
                <a:lnTo>
                  <a:pt x="41910" y="8509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120129" y="3933190"/>
            <a:ext cx="29210" cy="760729"/>
          </a:xfrm>
          <a:custGeom>
            <a:avLst/>
            <a:gdLst>
              <a:gd name="connsiteX0" fmla="*/ 14604 w 29210"/>
              <a:gd name="connsiteY0" fmla="*/ 0 h 760729"/>
              <a:gd name="connsiteX1" fmla="*/ 14604 w 29210"/>
              <a:gd name="connsiteY1" fmla="*/ 760729 h 760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760729">
                <a:moveTo>
                  <a:pt x="14604" y="0"/>
                </a:moveTo>
                <a:lnTo>
                  <a:pt x="14604" y="760729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035040" y="3143250"/>
            <a:ext cx="85090" cy="85089"/>
          </a:xfrm>
          <a:custGeom>
            <a:avLst/>
            <a:gdLst>
              <a:gd name="connsiteX0" fmla="*/ 43179 w 85090"/>
              <a:gd name="connsiteY0" fmla="*/ 85089 h 85089"/>
              <a:gd name="connsiteX1" fmla="*/ 0 w 85090"/>
              <a:gd name="connsiteY1" fmla="*/ 0 h 85089"/>
              <a:gd name="connsiteX2" fmla="*/ 85089 w 85090"/>
              <a:gd name="connsiteY2" fmla="*/ 0 h 85089"/>
              <a:gd name="connsiteX3" fmla="*/ 43179 w 85090"/>
              <a:gd name="connsiteY3" fmla="*/ 85089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89">
                <a:moveTo>
                  <a:pt x="43179" y="85089"/>
                </a:moveTo>
                <a:lnTo>
                  <a:pt x="0" y="0"/>
                </a:lnTo>
                <a:lnTo>
                  <a:pt x="85089" y="0"/>
                </a:lnTo>
                <a:lnTo>
                  <a:pt x="43179" y="8508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062979" y="2905760"/>
            <a:ext cx="29210" cy="255270"/>
          </a:xfrm>
          <a:custGeom>
            <a:avLst/>
            <a:gdLst>
              <a:gd name="connsiteX0" fmla="*/ 14604 w 29210"/>
              <a:gd name="connsiteY0" fmla="*/ 0 h 255270"/>
              <a:gd name="connsiteX1" fmla="*/ 14604 w 29210"/>
              <a:gd name="connsiteY1" fmla="*/ 255270 h 25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255270">
                <a:moveTo>
                  <a:pt x="14604" y="0"/>
                </a:moveTo>
                <a:lnTo>
                  <a:pt x="14604" y="25527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997200" y="3849370"/>
            <a:ext cx="91440" cy="83820"/>
          </a:xfrm>
          <a:custGeom>
            <a:avLst/>
            <a:gdLst>
              <a:gd name="connsiteX0" fmla="*/ 0 w 91440"/>
              <a:gd name="connsiteY0" fmla="*/ 55879 h 83820"/>
              <a:gd name="connsiteX1" fmla="*/ 77470 w 91440"/>
              <a:gd name="connsiteY1" fmla="*/ 0 h 83820"/>
              <a:gd name="connsiteX2" fmla="*/ 91439 w 91440"/>
              <a:gd name="connsiteY2" fmla="*/ 83820 h 83820"/>
              <a:gd name="connsiteX3" fmla="*/ 0 w 91440"/>
              <a:gd name="connsiteY3" fmla="*/ 55879 h 83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1440" h="83820">
                <a:moveTo>
                  <a:pt x="0" y="55879"/>
                </a:moveTo>
                <a:lnTo>
                  <a:pt x="77470" y="0"/>
                </a:lnTo>
                <a:lnTo>
                  <a:pt x="91439" y="83820"/>
                </a:lnTo>
                <a:lnTo>
                  <a:pt x="0" y="5587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061970" y="3491229"/>
            <a:ext cx="2353309" cy="416560"/>
          </a:xfrm>
          <a:custGeom>
            <a:avLst/>
            <a:gdLst>
              <a:gd name="connsiteX0" fmla="*/ 2353309 w 2353309"/>
              <a:gd name="connsiteY0" fmla="*/ 27940 h 416560"/>
              <a:gd name="connsiteX1" fmla="*/ 5079 w 2353309"/>
              <a:gd name="connsiteY1" fmla="*/ 416560 h 416560"/>
              <a:gd name="connsiteX2" fmla="*/ 0 w 2353309"/>
              <a:gd name="connsiteY2" fmla="*/ 388620 h 416560"/>
              <a:gd name="connsiteX3" fmla="*/ 2348229 w 2353309"/>
              <a:gd name="connsiteY3" fmla="*/ 0 h 416560"/>
              <a:gd name="connsiteX4" fmla="*/ 2353309 w 2353309"/>
              <a:gd name="connsiteY4" fmla="*/ 27940 h 416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3309" h="416560">
                <a:moveTo>
                  <a:pt x="2353309" y="27940"/>
                </a:moveTo>
                <a:lnTo>
                  <a:pt x="5079" y="416560"/>
                </a:lnTo>
                <a:lnTo>
                  <a:pt x="0" y="388620"/>
                </a:lnTo>
                <a:lnTo>
                  <a:pt x="2348229" y="0"/>
                </a:lnTo>
                <a:lnTo>
                  <a:pt x="2353309" y="2794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96439" y="3667759"/>
            <a:ext cx="86360" cy="85090"/>
          </a:xfrm>
          <a:custGeom>
            <a:avLst/>
            <a:gdLst>
              <a:gd name="connsiteX0" fmla="*/ 43180 w 86360"/>
              <a:gd name="connsiteY0" fmla="*/ 85090 h 85090"/>
              <a:gd name="connsiteX1" fmla="*/ 0 w 86360"/>
              <a:gd name="connsiteY1" fmla="*/ 0 h 85090"/>
              <a:gd name="connsiteX2" fmla="*/ 86360 w 86360"/>
              <a:gd name="connsiteY2" fmla="*/ 0 h 85090"/>
              <a:gd name="connsiteX3" fmla="*/ 43180 w 8636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360" h="85090">
                <a:moveTo>
                  <a:pt x="43180" y="85090"/>
                </a:moveTo>
                <a:lnTo>
                  <a:pt x="0" y="0"/>
                </a:lnTo>
                <a:lnTo>
                  <a:pt x="86360" y="0"/>
                </a:lnTo>
                <a:lnTo>
                  <a:pt x="43180" y="8509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024379" y="3172460"/>
            <a:ext cx="29210" cy="511810"/>
          </a:xfrm>
          <a:custGeom>
            <a:avLst/>
            <a:gdLst>
              <a:gd name="connsiteX0" fmla="*/ 14605 w 29210"/>
              <a:gd name="connsiteY0" fmla="*/ 0 h 511810"/>
              <a:gd name="connsiteX1" fmla="*/ 14605 w 29210"/>
              <a:gd name="connsiteY1" fmla="*/ 511810 h 511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" h="511810">
                <a:moveTo>
                  <a:pt x="14605" y="0"/>
                </a:moveTo>
                <a:lnTo>
                  <a:pt x="14605" y="511810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025650" y="4457700"/>
            <a:ext cx="85089" cy="86360"/>
          </a:xfrm>
          <a:custGeom>
            <a:avLst/>
            <a:gdLst>
              <a:gd name="connsiteX0" fmla="*/ 43179 w 85089"/>
              <a:gd name="connsiteY0" fmla="*/ 86359 h 86360"/>
              <a:gd name="connsiteX1" fmla="*/ 0 w 85089"/>
              <a:gd name="connsiteY1" fmla="*/ 1270 h 86360"/>
              <a:gd name="connsiteX2" fmla="*/ 85089 w 85089"/>
              <a:gd name="connsiteY2" fmla="*/ 0 h 86360"/>
              <a:gd name="connsiteX3" fmla="*/ 43179 w 85089"/>
              <a:gd name="connsiteY3" fmla="*/ 86359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89" h="86360">
                <a:moveTo>
                  <a:pt x="43179" y="86359"/>
                </a:moveTo>
                <a:lnTo>
                  <a:pt x="0" y="1270"/>
                </a:lnTo>
                <a:lnTo>
                  <a:pt x="85089" y="0"/>
                </a:lnTo>
                <a:lnTo>
                  <a:pt x="43179" y="8635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052320" y="4229100"/>
            <a:ext cx="30479" cy="246379"/>
          </a:xfrm>
          <a:custGeom>
            <a:avLst/>
            <a:gdLst>
              <a:gd name="connsiteX0" fmla="*/ 15239 w 30479"/>
              <a:gd name="connsiteY0" fmla="*/ 0 h 246379"/>
              <a:gd name="connsiteX1" fmla="*/ 15239 w 30479"/>
              <a:gd name="connsiteY1" fmla="*/ 246379 h 246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79" h="246379">
                <a:moveTo>
                  <a:pt x="15239" y="0"/>
                </a:moveTo>
                <a:lnTo>
                  <a:pt x="15239" y="246379"/>
                </a:lnTo>
              </a:path>
            </a:pathLst>
          </a:custGeom>
          <a:ln w="254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311140" y="4949190"/>
            <a:ext cx="90170" cy="83820"/>
          </a:xfrm>
          <a:custGeom>
            <a:avLst/>
            <a:gdLst>
              <a:gd name="connsiteX0" fmla="*/ 90169 w 90170"/>
              <a:gd name="connsiteY0" fmla="*/ 52069 h 83820"/>
              <a:gd name="connsiteX1" fmla="*/ 0 w 90170"/>
              <a:gd name="connsiteY1" fmla="*/ 83819 h 83820"/>
              <a:gd name="connsiteX2" fmla="*/ 10159 w 90170"/>
              <a:gd name="connsiteY2" fmla="*/ 0 h 83820"/>
              <a:gd name="connsiteX3" fmla="*/ 90169 w 90170"/>
              <a:gd name="connsiteY3" fmla="*/ 52069 h 83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0170" h="83820">
                <a:moveTo>
                  <a:pt x="90169" y="52069"/>
                </a:moveTo>
                <a:lnTo>
                  <a:pt x="0" y="83819"/>
                </a:lnTo>
                <a:lnTo>
                  <a:pt x="10159" y="0"/>
                </a:lnTo>
                <a:lnTo>
                  <a:pt x="90169" y="5206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960370" y="4700270"/>
            <a:ext cx="2373629" cy="306070"/>
          </a:xfrm>
          <a:custGeom>
            <a:avLst/>
            <a:gdLst>
              <a:gd name="connsiteX0" fmla="*/ 3809 w 2373629"/>
              <a:gd name="connsiteY0" fmla="*/ 0 h 306070"/>
              <a:gd name="connsiteX1" fmla="*/ 2373629 w 2373629"/>
              <a:gd name="connsiteY1" fmla="*/ 278129 h 306070"/>
              <a:gd name="connsiteX2" fmla="*/ 2371089 w 2373629"/>
              <a:gd name="connsiteY2" fmla="*/ 306070 h 306070"/>
              <a:gd name="connsiteX3" fmla="*/ 0 w 2373629"/>
              <a:gd name="connsiteY3" fmla="*/ 29209 h 306070"/>
              <a:gd name="connsiteX4" fmla="*/ 3809 w 2373629"/>
              <a:gd name="connsiteY4" fmla="*/ 0 h 306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3629" h="306070">
                <a:moveTo>
                  <a:pt x="3809" y="0"/>
                </a:moveTo>
                <a:lnTo>
                  <a:pt x="2373629" y="278129"/>
                </a:lnTo>
                <a:lnTo>
                  <a:pt x="2371089" y="306070"/>
                </a:lnTo>
                <a:lnTo>
                  <a:pt x="0" y="29209"/>
                </a:lnTo>
                <a:lnTo>
                  <a:pt x="3809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7900" y="381000"/>
            <a:ext cx="7162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Client/server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interaction: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71500" y="1384300"/>
            <a:ext cx="99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663700" y="1460500"/>
            <a:ext cx="231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(running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hostid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)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461000" y="2286000"/>
            <a:ext cx="1460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socket,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DatagramSocket()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308600" y="1409700"/>
            <a:ext cx="876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5461000" y="3759200"/>
            <a:ext cx="14351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52400" algn="l"/>
                <a:tab pos="1905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read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close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clientSocket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384300" y="2159000"/>
            <a:ext cx="1409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socket,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port=</a:t>
            </a:r>
            <a:r>
              <a:rPr lang="en-US" altLang="zh-CN" sz="1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incoming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request: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serverSocket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=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397000" y="2984500"/>
            <a:ext cx="7035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0" algn="l"/>
              </a:tabLst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DatagramSocket()</a:t>
            </a:r>
          </a:p>
          <a:p>
            <a:pPr>
              <a:lnSpc>
                <a:spcPts val="2400"/>
              </a:lnSpc>
              <a:tabLst>
                <a:tab pos="40640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Create,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1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hostid,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port=x,</a:t>
            </a:r>
          </a:p>
          <a:p>
            <a:pPr>
              <a:lnSpc>
                <a:spcPts val="1500"/>
              </a:lnSpc>
              <a:tabLst>
                <a:tab pos="40640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498600" y="3835400"/>
            <a:ext cx="13970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read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serverSocket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write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reply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serverSocket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specifying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address,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umber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0C7F-78A9-4230-BFE6-F2B35F38AD97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1765300"/>
            <a:ext cx="36068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requirements: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reliability,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delay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client-server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paradigm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model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connection-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oriented,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reliable: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unreliable,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datagrams: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35000" y="279400"/>
            <a:ext cx="73660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95300" algn="l"/>
              </a:tabLst>
            </a:pP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study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now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66"/>
                </a:solidFill>
                <a:latin typeface="Tahoma" pitchFamily="18" charset="0"/>
                <a:cs typeface="Tahoma" pitchFamily="18" charset="0"/>
              </a:rPr>
              <a:t>complete!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89500" y="1841500"/>
            <a:ext cx="37465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specific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protocols: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http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ftp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smtp,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pop3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client/server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implementation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3B8-82D9-4AC4-8F99-33CCCDAED204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8700" y="2578100"/>
            <a:ext cx="199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Thank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1AAA-88AE-42D7-9605-4A92CF8D9253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92300" y="508000"/>
            <a:ext cx="4978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Client-server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paradigm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7500" y="1422400"/>
            <a:ext cx="4140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69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Typical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two</a:t>
            </a:r>
          </a:p>
          <a:p>
            <a:pPr>
              <a:lnSpc>
                <a:spcPts val="25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pieces: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826000" y="1574800"/>
            <a:ext cx="609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2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64100" y="2171700"/>
            <a:ext cx="546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2311400"/>
            <a:ext cx="3759200" cy="406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Client:</a:t>
            </a:r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(“speaks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first”)</a:t>
            </a:r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typically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requests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server,</a:t>
            </a:r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browser;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e-mail,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24500" y="2425700"/>
            <a:ext cx="96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70800" y="3898900"/>
            <a:ext cx="6985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reply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2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371-5591-453A-8C94-B5DB830F64A2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92300" y="508000"/>
            <a:ext cx="4978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Client-server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paradigm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7500" y="1422400"/>
            <a:ext cx="4140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69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Typical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two</a:t>
            </a:r>
          </a:p>
          <a:p>
            <a:pPr>
              <a:lnSpc>
                <a:spcPts val="25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pieces: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826000" y="1574800"/>
            <a:ext cx="609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2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25400" algn="l"/>
                <a:tab pos="635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64100" y="2171700"/>
            <a:ext cx="546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2298700"/>
            <a:ext cx="4000500" cy="355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Server:</a:t>
            </a:r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via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replies</a:t>
            </a:r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e.g.,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page,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e-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24500" y="2425700"/>
            <a:ext cx="96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request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70800" y="3898900"/>
            <a:ext cx="6985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reply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2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100"/>
              </a:lnSpc>
              <a:tabLst>
                <a:tab pos="88900" algn="l"/>
                <a:tab pos="101600" algn="l"/>
                <a:tab pos="114300" algn="l"/>
                <a:tab pos="1397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135-209D-45C0-8F79-25BE4DC0BBEB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0400" y="304800"/>
            <a:ext cx="525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Application-layer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333500"/>
            <a:ext cx="37338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API: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programming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37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30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</a:p>
          <a:p>
            <a:pPr>
              <a:lnSpc>
                <a:spcPts val="37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API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processes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89500" y="1244600"/>
            <a:ext cx="39624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sz="24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“identify”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communicate?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31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u="sng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6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</a:p>
          <a:p>
            <a:pPr>
              <a:lnSpc>
                <a:spcPts val="2500"/>
              </a:lnSpc>
              <a:tabLst>
                <a:tab pos="3302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C2BB-C442-47B6-A749-2E231ADC35E6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" y="533400"/>
            <a:ext cx="8432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need?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257300"/>
            <a:ext cx="37211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audio)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tolerate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loss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file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telnet)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100%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118100" y="1320800"/>
            <a:ext cx="32004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Timing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telephony,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games)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“effective”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3949700"/>
            <a:ext cx="69469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99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multimedia)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minimum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amount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“effective”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(“elastic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apps”)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whatever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C8E6-0DF2-48B8-A5C0-95D27C7CFE2F}" type="datetime1">
              <a:rPr lang="en-US" smtClean="0"/>
              <a:t>12/8/2012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1390</Words>
  <Application>Microsoft Office PowerPoint</Application>
  <PresentationFormat>On-screen Show (4:3)</PresentationFormat>
  <Paragraphs>1586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ynk</cp:lastModifiedBy>
  <cp:revision>4</cp:revision>
  <dcterms:created xsi:type="dcterms:W3CDTF">2006-08-16T00:00:00Z</dcterms:created>
  <dcterms:modified xsi:type="dcterms:W3CDTF">2012-12-07T20:00:45Z</dcterms:modified>
</cp:coreProperties>
</file>