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	<Relationship Id="rId44" Type="http://schemas.openxmlformats.org/officeDocument/2006/relationships/slide" Target="slides/slide39.xml" />
	<Relationship Id="rId45" Type="http://schemas.openxmlformats.org/officeDocument/2006/relationships/slide" Target="slides/slide40.xml" />
	<Relationship Id="rId46" Type="http://schemas.openxmlformats.org/officeDocument/2006/relationships/slide" Target="slides/slide41.xml" />
	<Relationship Id="rId47" Type="http://schemas.openxmlformats.org/officeDocument/2006/relationships/slide" Target="slides/slide42.xml" />
	<Relationship Id="rId48" Type="http://schemas.openxmlformats.org/officeDocument/2006/relationships/slide" Target="slides/slide43.xml" />
	<Relationship Id="rId49" Type="http://schemas.openxmlformats.org/officeDocument/2006/relationships/slide" Target="slides/slide44.xml" />
	<Relationship Id="rId50" Type="http://schemas.openxmlformats.org/officeDocument/2006/relationships/slide" Target="slides/slide45.xml" />
	<Relationship Id="rId51" Type="http://schemas.openxmlformats.org/officeDocument/2006/relationships/slide" Target="slides/slide46.xml" />
	<Relationship Id="rId52" Type="http://schemas.openxmlformats.org/officeDocument/2006/relationships/slide" Target="slides/slide47.xml" />
	<Relationship Id="rId53" Type="http://schemas.openxmlformats.org/officeDocument/2006/relationships/slide" Target="slides/slide48.xml" />
	<Relationship Id="rId54" Type="http://schemas.openxmlformats.org/officeDocument/2006/relationships/slide" Target="slides/slide49.xml" />
	<Relationship Id="rId55" Type="http://schemas.openxmlformats.org/officeDocument/2006/relationships/slide" Target="slides/slide50.xml" />
	<Relationship Id="rId56" Type="http://schemas.openxmlformats.org/officeDocument/2006/relationships/slide" Target="slides/slide51.xml" />
	<Relationship Id="rId57" Type="http://schemas.openxmlformats.org/officeDocument/2006/relationships/slide" Target="slides/slide52.xml" />
	<Relationship Id="rId58" Type="http://schemas.openxmlformats.org/officeDocument/2006/relationships/slide" Target="slides/slide53.xml" />
	<Relationship Id="rId59" Type="http://schemas.openxmlformats.org/officeDocument/2006/relationships/slide" Target="slides/slide54.xml" />
	<Relationship Id="rId60" Type="http://schemas.openxmlformats.org/officeDocument/2006/relationships/slide" Target="slides/slide55.xml" />
	<Relationship Id="rId61" Type="http://schemas.openxmlformats.org/officeDocument/2006/relationships/slide" Target="slides/slide56.xml" />
	<Relationship Id="rId62" Type="http://schemas.openxmlformats.org/officeDocument/2006/relationships/slide" Target="slides/slide57.xml" />
	<Relationship Id="rId63" Type="http://schemas.openxmlformats.org/officeDocument/2006/relationships/slide" Target="slides/slide58.xml" />
	<Relationship Id="rId64" Type="http://schemas.openxmlformats.org/officeDocument/2006/relationships/slide" Target="slides/slide59.xml" />
	<Relationship Id="rId65" Type="http://schemas.openxmlformats.org/officeDocument/2006/relationships/slide" Target="slides/slide60.xml" />
	<Relationship Id="rId66" Type="http://schemas.openxmlformats.org/officeDocument/2006/relationships/slide" Target="slides/slide61.xml" />
	<Relationship Id="rId67" Type="http://schemas.openxmlformats.org/officeDocument/2006/relationships/slide" Target="slides/slide62.xml" />
	<Relationship Id="rId68" Type="http://schemas.openxmlformats.org/officeDocument/2006/relationships/slide" Target="slides/slide63.xml" />
	<Relationship Id="rId69" Type="http://schemas.openxmlformats.org/officeDocument/2006/relationships/slide" Target="slides/slide64.xml" />
	<Relationship Id="rId70" Type="http://schemas.openxmlformats.org/officeDocument/2006/relationships/slide" Target="slides/slide65.xml" />
	<Relationship Id="rId71" Type="http://schemas.openxmlformats.org/officeDocument/2006/relationships/slide" Target="slides/slide66.xml" />
	<Relationship Id="rId72" Type="http://schemas.openxmlformats.org/officeDocument/2006/relationships/slide" Target="slides/slide67.xml" />
	<Relationship Id="rId73" Type="http://schemas.openxmlformats.org/officeDocument/2006/relationships/slide" Target="slides/slide68.xml" />
	<Relationship Id="rId74" Type="http://schemas.openxmlformats.org/officeDocument/2006/relationships/slide" Target="slides/slide69.xml" />
	<Relationship Id="rId75" Type="http://schemas.openxmlformats.org/officeDocument/2006/relationships/slide" Target="slides/slide7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	<Relationship Id="rId4" Type="http://schemas.openxmlformats.org/officeDocument/2006/relationships/image" Target="../media/image25.jpeg" />
	<Relationship Id="rId5" Type="http://schemas.openxmlformats.org/officeDocument/2006/relationships/image" Target="../media/image26.jpeg" />
	<Relationship Id="rId6" Type="http://schemas.openxmlformats.org/officeDocument/2006/relationships/image" Target="../media/image27.jpeg" />
	<Relationship Id="rId7" Type="http://schemas.openxmlformats.org/officeDocument/2006/relationships/image" Target="../media/image28.jpeg" />
	<Relationship Id="rId8" Type="http://schemas.openxmlformats.org/officeDocument/2006/relationships/image" Target="../media/image29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	<Relationship Id="rId4" Type="http://schemas.openxmlformats.org/officeDocument/2006/relationships/image" Target="../media/image32.jpeg" />
	<Relationship Id="rId5" Type="http://schemas.openxmlformats.org/officeDocument/2006/relationships/image" Target="../media/image33.jpeg" />
	<Relationship Id="rId6" Type="http://schemas.openxmlformats.org/officeDocument/2006/relationships/image" Target="../media/image34.jpeg" />
	<Relationship Id="rId7" Type="http://schemas.openxmlformats.org/officeDocument/2006/relationships/image" Target="../media/image35.jpeg" />
	<Relationship Id="rId8" Type="http://schemas.openxmlformats.org/officeDocument/2006/relationships/image" Target="../media/image36.jpeg" />
	<Relationship Id="rId9" Type="http://schemas.openxmlformats.org/officeDocument/2006/relationships/image" Target="../media/image37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	<Relationship Id="rId3" Type="http://schemas.openxmlformats.org/officeDocument/2006/relationships/image" Target="../media/image39.jpeg" />
	<Relationship Id="rId4" Type="http://schemas.openxmlformats.org/officeDocument/2006/relationships/image" Target="../media/image40.jpeg" />
	<Relationship Id="rId5" Type="http://schemas.openxmlformats.org/officeDocument/2006/relationships/image" Target="../media/image41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	<Relationship Id="rId3" Type="http://schemas.openxmlformats.org/officeDocument/2006/relationships/image" Target="../media/image43.jpeg" />
	<Relationship Id="rId4" Type="http://schemas.openxmlformats.org/officeDocument/2006/relationships/image" Target="../media/image44.jpeg" />
	<Relationship Id="rId5" Type="http://schemas.openxmlformats.org/officeDocument/2006/relationships/image" Target="../media/image4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6.jpeg" />
	<Relationship Id="rId3" Type="http://schemas.openxmlformats.org/officeDocument/2006/relationships/image" Target="../media/image47.jpeg" />
	<Relationship Id="rId4" Type="http://schemas.openxmlformats.org/officeDocument/2006/relationships/image" Target="../media/image48.jpeg" />
	<Relationship Id="rId5" Type="http://schemas.openxmlformats.org/officeDocument/2006/relationships/image" Target="../media/image49.jpeg" />
	<Relationship Id="rId6" Type="http://schemas.openxmlformats.org/officeDocument/2006/relationships/image" Target="../media/image50.jpeg" />
	<Relationship Id="rId7" Type="http://schemas.openxmlformats.org/officeDocument/2006/relationships/image" Target="../media/image51.jpeg" />
	<Relationship Id="rId8" Type="http://schemas.openxmlformats.org/officeDocument/2006/relationships/image" Target="../media/image52.jpeg" />
	<Relationship Id="rId9" Type="http://schemas.openxmlformats.org/officeDocument/2006/relationships/image" Target="../media/image53.jpeg" />
	<Relationship Id="rId10" Type="http://schemas.openxmlformats.org/officeDocument/2006/relationships/image" Target="../media/image54.jpeg" />
	<Relationship Id="rId11" Type="http://schemas.openxmlformats.org/officeDocument/2006/relationships/image" Target="../media/image55.jpeg" />
	<Relationship Id="rId12" Type="http://schemas.openxmlformats.org/officeDocument/2006/relationships/image" Target="../media/image5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7.jpeg" />
	<Relationship Id="rId3" Type="http://schemas.openxmlformats.org/officeDocument/2006/relationships/image" Target="../media/image58.jpeg" />
	<Relationship Id="rId4" Type="http://schemas.openxmlformats.org/officeDocument/2006/relationships/image" Target="../media/image59.jpeg" />
	<Relationship Id="rId5" Type="http://schemas.openxmlformats.org/officeDocument/2006/relationships/image" Target="../media/image60.jpeg" />
	<Relationship Id="rId6" Type="http://schemas.openxmlformats.org/officeDocument/2006/relationships/image" Target="../media/image61.jpeg" />
	<Relationship Id="rId7" Type="http://schemas.openxmlformats.org/officeDocument/2006/relationships/image" Target="../media/image62.jpeg" />
	<Relationship Id="rId8" Type="http://schemas.openxmlformats.org/officeDocument/2006/relationships/image" Target="../media/image63.jpeg" />
	<Relationship Id="rId9" Type="http://schemas.openxmlformats.org/officeDocument/2006/relationships/image" Target="../media/image64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5.jpeg" />
	<Relationship Id="rId3" Type="http://schemas.openxmlformats.org/officeDocument/2006/relationships/image" Target="../media/image66.jpeg" />
	<Relationship Id="rId4" Type="http://schemas.openxmlformats.org/officeDocument/2006/relationships/image" Target="../media/image67.jpeg" />
	<Relationship Id="rId5" Type="http://schemas.openxmlformats.org/officeDocument/2006/relationships/image" Target="../media/image68.jpeg" />
	<Relationship Id="rId6" Type="http://schemas.openxmlformats.org/officeDocument/2006/relationships/image" Target="../media/image69.jpeg" />
	<Relationship Id="rId7" Type="http://schemas.openxmlformats.org/officeDocument/2006/relationships/image" Target="../media/image70.jpeg" />
	<Relationship Id="rId8" Type="http://schemas.openxmlformats.org/officeDocument/2006/relationships/image" Target="../media/image71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2.jpeg" />
	<Relationship Id="rId3" Type="http://schemas.openxmlformats.org/officeDocument/2006/relationships/image" Target="../media/image73.jpeg" />
	<Relationship Id="rId4" Type="http://schemas.openxmlformats.org/officeDocument/2006/relationships/image" Target="../media/image74.jpeg" />
	<Relationship Id="rId5" Type="http://schemas.openxmlformats.org/officeDocument/2006/relationships/image" Target="../media/image75.jpeg" />
	<Relationship Id="rId6" Type="http://schemas.openxmlformats.org/officeDocument/2006/relationships/image" Target="../media/image76.jpeg" />
	<Relationship Id="rId7" Type="http://schemas.openxmlformats.org/officeDocument/2006/relationships/image" Target="../media/image77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8.jpeg" />
	<Relationship Id="rId3" Type="http://schemas.openxmlformats.org/officeDocument/2006/relationships/image" Target="../media/image79.jpeg" />
	<Relationship Id="rId4" Type="http://schemas.openxmlformats.org/officeDocument/2006/relationships/image" Target="../media/image80.jpeg" />
	<Relationship Id="rId5" Type="http://schemas.openxmlformats.org/officeDocument/2006/relationships/image" Target="../media/image81.jpeg" />
	<Relationship Id="rId6" Type="http://schemas.openxmlformats.org/officeDocument/2006/relationships/image" Target="../media/image82.jpeg" />
	<Relationship Id="rId7" Type="http://schemas.openxmlformats.org/officeDocument/2006/relationships/image" Target="../media/image83.jpeg" />
	<Relationship Id="rId8" Type="http://schemas.openxmlformats.org/officeDocument/2006/relationships/image" Target="../media/image84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5.jpeg" />
	<Relationship Id="rId3" Type="http://schemas.openxmlformats.org/officeDocument/2006/relationships/image" Target="../media/image86.jpeg" />
	<Relationship Id="rId4" Type="http://schemas.openxmlformats.org/officeDocument/2006/relationships/image" Target="../media/image87.jpeg" />
	<Relationship Id="rId5" Type="http://schemas.openxmlformats.org/officeDocument/2006/relationships/image" Target="../media/image88.jpeg" />
	<Relationship Id="rId6" Type="http://schemas.openxmlformats.org/officeDocument/2006/relationships/image" Target="../media/image89.jpeg" />
	<Relationship Id="rId7" Type="http://schemas.openxmlformats.org/officeDocument/2006/relationships/image" Target="../media/image90.jpeg" />
	<Relationship Id="rId8" Type="http://schemas.openxmlformats.org/officeDocument/2006/relationships/image" Target="../media/image91.jpeg" />
	<Relationship Id="rId9" Type="http://schemas.openxmlformats.org/officeDocument/2006/relationships/image" Target="../media/image92.jpeg" />
	<Relationship Id="rId10" Type="http://schemas.openxmlformats.org/officeDocument/2006/relationships/image" Target="../media/image93.jpeg" />
	<Relationship Id="rId11" Type="http://schemas.openxmlformats.org/officeDocument/2006/relationships/image" Target="../media/image94.jpeg" />
	<Relationship Id="rId12" Type="http://schemas.openxmlformats.org/officeDocument/2006/relationships/image" Target="../media/image95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6.jpeg" />
	<Relationship Id="rId3" Type="http://schemas.openxmlformats.org/officeDocument/2006/relationships/image" Target="../media/image97.jpeg" />
	<Relationship Id="rId4" Type="http://schemas.openxmlformats.org/officeDocument/2006/relationships/image" Target="../media/image98.jpeg" />
	<Relationship Id="rId5" Type="http://schemas.openxmlformats.org/officeDocument/2006/relationships/image" Target="../media/image99.jpeg" />
	<Relationship Id="rId6" Type="http://schemas.openxmlformats.org/officeDocument/2006/relationships/image" Target="../media/image100.jpeg" />
	<Relationship Id="rId7" Type="http://schemas.openxmlformats.org/officeDocument/2006/relationships/image" Target="../media/image101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2.jpeg" />
	<Relationship Id="rId3" Type="http://schemas.openxmlformats.org/officeDocument/2006/relationships/image" Target="../media/image103.jpeg" />
	<Relationship Id="rId4" Type="http://schemas.openxmlformats.org/officeDocument/2006/relationships/image" Target="../media/image104.jpeg" />
	<Relationship Id="rId5" Type="http://schemas.openxmlformats.org/officeDocument/2006/relationships/image" Target="../media/image105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6.jpeg" />
	<Relationship Id="rId3" Type="http://schemas.openxmlformats.org/officeDocument/2006/relationships/image" Target="../media/image107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8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9.jpeg" />
	<Relationship Id="rId3" Type="http://schemas.openxmlformats.org/officeDocument/2006/relationships/image" Target="../media/image110.jpeg" />
	<Relationship Id="rId4" Type="http://schemas.openxmlformats.org/officeDocument/2006/relationships/image" Target="../media/image111.jpeg" />
	<Relationship Id="rId5" Type="http://schemas.openxmlformats.org/officeDocument/2006/relationships/image" Target="../media/image112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3.jpeg" />
	<Relationship Id="rId3" Type="http://schemas.openxmlformats.org/officeDocument/2006/relationships/image" Target="../media/image114.jpeg" />
	<Relationship Id="rId4" Type="http://schemas.openxmlformats.org/officeDocument/2006/relationships/image" Target="../media/image115.jpeg" />
	<Relationship Id="rId5" Type="http://schemas.openxmlformats.org/officeDocument/2006/relationships/image" Target="../media/image116.jpeg" />
	<Relationship Id="rId6" Type="http://schemas.openxmlformats.org/officeDocument/2006/relationships/image" Target="../media/image117.jpeg" />
	<Relationship Id="rId7" Type="http://schemas.openxmlformats.org/officeDocument/2006/relationships/image" Target="../media/image118.jpeg" />
	<Relationship Id="rId8" Type="http://schemas.openxmlformats.org/officeDocument/2006/relationships/image" Target="../media/image119.jpeg" />
	<Relationship Id="rId9" Type="http://schemas.openxmlformats.org/officeDocument/2006/relationships/image" Target="../media/image120.jpeg" />
	<Relationship Id="rId10" Type="http://schemas.openxmlformats.org/officeDocument/2006/relationships/image" Target="../media/image121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2.jpeg" />
	<Relationship Id="rId3" Type="http://schemas.openxmlformats.org/officeDocument/2006/relationships/image" Target="../media/image123.jpeg" />
	<Relationship Id="rId4" Type="http://schemas.openxmlformats.org/officeDocument/2006/relationships/image" Target="../media/image124.jpeg" />
	<Relationship Id="rId5" Type="http://schemas.openxmlformats.org/officeDocument/2006/relationships/image" Target="../media/image125.jpeg" />
	<Relationship Id="rId6" Type="http://schemas.openxmlformats.org/officeDocument/2006/relationships/image" Target="../media/image126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7.jpeg" />
	<Relationship Id="rId3" Type="http://schemas.openxmlformats.org/officeDocument/2006/relationships/image" Target="../media/image128.jpeg" />
	<Relationship Id="rId4" Type="http://schemas.openxmlformats.org/officeDocument/2006/relationships/image" Target="../media/image129.jpeg" />
	<Relationship Id="rId5" Type="http://schemas.openxmlformats.org/officeDocument/2006/relationships/image" Target="../media/image130.jpeg" />
	<Relationship Id="rId6" Type="http://schemas.openxmlformats.org/officeDocument/2006/relationships/image" Target="../media/image131.jpeg" />
	<Relationship Id="rId7" Type="http://schemas.openxmlformats.org/officeDocument/2006/relationships/image" Target="../media/image132.jpeg" />
	<Relationship Id="rId8" Type="http://schemas.openxmlformats.org/officeDocument/2006/relationships/image" Target="../media/image133.jpeg" />
	<Relationship Id="rId9" Type="http://schemas.openxmlformats.org/officeDocument/2006/relationships/image" Target="../media/image134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5.jpeg" />
	<Relationship Id="rId3" Type="http://schemas.openxmlformats.org/officeDocument/2006/relationships/image" Target="../media/image136.jpeg" />
	<Relationship Id="rId4" Type="http://schemas.openxmlformats.org/officeDocument/2006/relationships/image" Target="../media/image137.jpeg" />
	<Relationship Id="rId5" Type="http://schemas.openxmlformats.org/officeDocument/2006/relationships/image" Target="../media/image138.jpeg" />
	<Relationship Id="rId6" Type="http://schemas.openxmlformats.org/officeDocument/2006/relationships/image" Target="../media/image139.jpeg" />
	<Relationship Id="rId7" Type="http://schemas.openxmlformats.org/officeDocument/2006/relationships/image" Target="../media/image140.jpeg" />
	<Relationship Id="rId8" Type="http://schemas.openxmlformats.org/officeDocument/2006/relationships/image" Target="../media/image141.jpeg" />
	<Relationship Id="rId9" Type="http://schemas.openxmlformats.org/officeDocument/2006/relationships/image" Target="../media/image142.jpeg" />
	<Relationship Id="rId10" Type="http://schemas.openxmlformats.org/officeDocument/2006/relationships/image" Target="../media/image143.jpeg" />
	<Relationship Id="rId11" Type="http://schemas.openxmlformats.org/officeDocument/2006/relationships/image" Target="../media/image144.jpeg" />
	<Relationship Id="rId12" Type="http://schemas.openxmlformats.org/officeDocument/2006/relationships/image" Target="../media/image145.jpeg" />
	<Relationship Id="rId13" Type="http://schemas.openxmlformats.org/officeDocument/2006/relationships/image" Target="../media/image146.jpeg" />
	<Relationship Id="rId14" Type="http://schemas.openxmlformats.org/officeDocument/2006/relationships/image" Target="../media/image147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8.jpeg" />
	<Relationship Id="rId3" Type="http://schemas.openxmlformats.org/officeDocument/2006/relationships/image" Target="../media/image149.jpeg" />
	<Relationship Id="rId4" Type="http://schemas.openxmlformats.org/officeDocument/2006/relationships/image" Target="../media/image150.jpeg" />
	<Relationship Id="rId5" Type="http://schemas.openxmlformats.org/officeDocument/2006/relationships/image" Target="../media/image151.jpeg" />
	<Relationship Id="rId6" Type="http://schemas.openxmlformats.org/officeDocument/2006/relationships/image" Target="../media/image152.jpeg" />
	<Relationship Id="rId7" Type="http://schemas.openxmlformats.org/officeDocument/2006/relationships/image" Target="../media/image153.jpeg" />
	<Relationship Id="rId8" Type="http://schemas.openxmlformats.org/officeDocument/2006/relationships/image" Target="../media/image154.jpeg" />
	<Relationship Id="rId9" Type="http://schemas.openxmlformats.org/officeDocument/2006/relationships/image" Target="../media/image155.jpeg" />
	<Relationship Id="rId10" Type="http://schemas.openxmlformats.org/officeDocument/2006/relationships/image" Target="../media/image156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7.jpeg" />
	<Relationship Id="rId3" Type="http://schemas.openxmlformats.org/officeDocument/2006/relationships/image" Target="../media/image158.jpeg" />
	<Relationship Id="rId4" Type="http://schemas.openxmlformats.org/officeDocument/2006/relationships/image" Target="../media/image159.jpeg" />
	<Relationship Id="rId5" Type="http://schemas.openxmlformats.org/officeDocument/2006/relationships/image" Target="../media/image160.jpeg" />
	<Relationship Id="rId6" Type="http://schemas.openxmlformats.org/officeDocument/2006/relationships/image" Target="../media/image161.jpeg" />
	<Relationship Id="rId7" Type="http://schemas.openxmlformats.org/officeDocument/2006/relationships/image" Target="../media/image162.jpeg" />
	<Relationship Id="rId8" Type="http://schemas.openxmlformats.org/officeDocument/2006/relationships/image" Target="../media/image163.jpeg" />
	<Relationship Id="rId9" Type="http://schemas.openxmlformats.org/officeDocument/2006/relationships/image" Target="../media/image164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5.jpeg" />
	<Relationship Id="rId3" Type="http://schemas.openxmlformats.org/officeDocument/2006/relationships/image" Target="../media/image166.jpeg" />
	<Relationship Id="rId4" Type="http://schemas.openxmlformats.org/officeDocument/2006/relationships/image" Target="../media/image167.jpeg" />
	<Relationship Id="rId5" Type="http://schemas.openxmlformats.org/officeDocument/2006/relationships/image" Target="../media/image168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9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0.jpeg" />
	<Relationship Id="rId3" Type="http://schemas.openxmlformats.org/officeDocument/2006/relationships/image" Target="../media/image171.jpeg" />
	<Relationship Id="rId4" Type="http://schemas.openxmlformats.org/officeDocument/2006/relationships/image" Target="../media/image172.jpeg" />
	<Relationship Id="rId5" Type="http://schemas.openxmlformats.org/officeDocument/2006/relationships/image" Target="../media/image173.jpeg" />
	<Relationship Id="rId6" Type="http://schemas.openxmlformats.org/officeDocument/2006/relationships/image" Target="../media/image174.jpeg" />
	<Relationship Id="rId7" Type="http://schemas.openxmlformats.org/officeDocument/2006/relationships/image" Target="../media/image175.jpeg" />
	<Relationship Id="rId8" Type="http://schemas.openxmlformats.org/officeDocument/2006/relationships/image" Target="../media/image176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7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8.jpeg" />
	<Relationship Id="rId3" Type="http://schemas.openxmlformats.org/officeDocument/2006/relationships/image" Target="../media/image179.jpeg" />
	<Relationship Id="rId4" Type="http://schemas.openxmlformats.org/officeDocument/2006/relationships/image" Target="../media/image180.jpeg" />
	<Relationship Id="rId5" Type="http://schemas.openxmlformats.org/officeDocument/2006/relationships/image" Target="../media/image181.jpeg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2.jpeg" />
	<Relationship Id="rId3" Type="http://schemas.openxmlformats.org/officeDocument/2006/relationships/image" Target="../media/image183.jpeg" />
	<Relationship Id="rId4" Type="http://schemas.openxmlformats.org/officeDocument/2006/relationships/image" Target="../media/image184.jpeg" />
	<Relationship Id="rId5" Type="http://schemas.openxmlformats.org/officeDocument/2006/relationships/image" Target="../media/image185.jpeg" />
	<Relationship Id="rId6" Type="http://schemas.openxmlformats.org/officeDocument/2006/relationships/image" Target="../media/image186.jpeg" />
	<Relationship Id="rId7" Type="http://schemas.openxmlformats.org/officeDocument/2006/relationships/image" Target="../media/image187.jpeg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8.jpeg" />
</Relationships>
</file>

<file path=ppt/slides/_rels/slide3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9.jpeg" />
	<Relationship Id="rId3" Type="http://schemas.openxmlformats.org/officeDocument/2006/relationships/image" Target="../media/image190.jpeg" />
	<Relationship Id="rId4" Type="http://schemas.openxmlformats.org/officeDocument/2006/relationships/image" Target="../media/image191.jpeg" />
	<Relationship Id="rId5" Type="http://schemas.openxmlformats.org/officeDocument/2006/relationships/image" Target="../media/image192.jpeg" />
	<Relationship Id="rId6" Type="http://schemas.openxmlformats.org/officeDocument/2006/relationships/image" Target="../media/image19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4.jpeg" />
	<Relationship Id="rId3" Type="http://schemas.openxmlformats.org/officeDocument/2006/relationships/image" Target="../media/image195.jpeg" />
	<Relationship Id="rId4" Type="http://schemas.openxmlformats.org/officeDocument/2006/relationships/image" Target="../media/image196.jpeg" />
	<Relationship Id="rId5" Type="http://schemas.openxmlformats.org/officeDocument/2006/relationships/image" Target="../media/image197.jpeg" />
	<Relationship Id="rId6" Type="http://schemas.openxmlformats.org/officeDocument/2006/relationships/image" Target="../media/image198.jpeg" />
</Relationships>
</file>

<file path=ppt/slides/_rels/slide4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9.jpeg" />
	<Relationship Id="rId3" Type="http://schemas.openxmlformats.org/officeDocument/2006/relationships/image" Target="../media/image200.jpeg" />
	<Relationship Id="rId4" Type="http://schemas.openxmlformats.org/officeDocument/2006/relationships/image" Target="../media/image201.jpeg" />
	<Relationship Id="rId5" Type="http://schemas.openxmlformats.org/officeDocument/2006/relationships/image" Target="../media/image202.jpeg" />
	<Relationship Id="rId6" Type="http://schemas.openxmlformats.org/officeDocument/2006/relationships/image" Target="../media/image203.jpeg" />
</Relationships>
</file>

<file path=ppt/slides/_rels/slide4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4.jpeg" />
	<Relationship Id="rId3" Type="http://schemas.openxmlformats.org/officeDocument/2006/relationships/image" Target="../media/image205.jpeg" />
	<Relationship Id="rId4" Type="http://schemas.openxmlformats.org/officeDocument/2006/relationships/image" Target="../media/image206.jpeg" />
</Relationships>
</file>

<file path=ppt/slides/_rels/slide4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7.jpeg" />
	<Relationship Id="rId3" Type="http://schemas.openxmlformats.org/officeDocument/2006/relationships/image" Target="../media/image208.jpeg" />
	<Relationship Id="rId4" Type="http://schemas.openxmlformats.org/officeDocument/2006/relationships/image" Target="../media/image209.jpeg" />
	<Relationship Id="rId5" Type="http://schemas.openxmlformats.org/officeDocument/2006/relationships/image" Target="../media/image210.jpeg" />
</Relationships>
</file>

<file path=ppt/slides/_rels/slide4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1.jpeg" />
	<Relationship Id="rId3" Type="http://schemas.openxmlformats.org/officeDocument/2006/relationships/image" Target="../media/image212.jpeg" />
	<Relationship Id="rId4" Type="http://schemas.openxmlformats.org/officeDocument/2006/relationships/image" Target="../media/image213.jpeg" />
	<Relationship Id="rId5" Type="http://schemas.openxmlformats.org/officeDocument/2006/relationships/image" Target="../media/image214.jpeg" />
	<Relationship Id="rId6" Type="http://schemas.openxmlformats.org/officeDocument/2006/relationships/image" Target="../media/image215.jpeg" />
</Relationships>
</file>

<file path=ppt/slides/_rels/slide4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6.jpeg" />
	<Relationship Id="rId3" Type="http://schemas.openxmlformats.org/officeDocument/2006/relationships/image" Target="../media/image217.jpeg" />
	<Relationship Id="rId4" Type="http://schemas.openxmlformats.org/officeDocument/2006/relationships/image" Target="../media/image218.jpeg" />
	<Relationship Id="rId5" Type="http://schemas.openxmlformats.org/officeDocument/2006/relationships/image" Target="../media/image219.jpeg" />
	<Relationship Id="rId6" Type="http://schemas.openxmlformats.org/officeDocument/2006/relationships/image" Target="../media/image220.jpeg" />
	<Relationship Id="rId7" Type="http://schemas.openxmlformats.org/officeDocument/2006/relationships/image" Target="../media/image221.jpeg" />
</Relationships>
</file>

<file path=ppt/slides/_rels/slide4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2.jpeg" />
	<Relationship Id="rId3" Type="http://schemas.openxmlformats.org/officeDocument/2006/relationships/image" Target="../media/image223.jpeg" />
	<Relationship Id="rId4" Type="http://schemas.openxmlformats.org/officeDocument/2006/relationships/image" Target="../media/image224.jpeg" />
	<Relationship Id="rId5" Type="http://schemas.openxmlformats.org/officeDocument/2006/relationships/image" Target="../media/image225.jpeg" />
	<Relationship Id="rId6" Type="http://schemas.openxmlformats.org/officeDocument/2006/relationships/image" Target="../media/image226.jpeg" />
	<Relationship Id="rId7" Type="http://schemas.openxmlformats.org/officeDocument/2006/relationships/image" Target="../media/image227.jpeg" />
	<Relationship Id="rId8" Type="http://schemas.openxmlformats.org/officeDocument/2006/relationships/image" Target="../media/image228.jpeg" />
	<Relationship Id="rId9" Type="http://schemas.openxmlformats.org/officeDocument/2006/relationships/image" Target="../media/image229.jpeg" />
</Relationships>
</file>

<file path=ppt/slides/_rels/slide4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0.jpeg" />
	<Relationship Id="rId3" Type="http://schemas.openxmlformats.org/officeDocument/2006/relationships/image" Target="../media/image231.jpeg" />
	<Relationship Id="rId4" Type="http://schemas.openxmlformats.org/officeDocument/2006/relationships/image" Target="../media/image232.jpeg" />
	<Relationship Id="rId5" Type="http://schemas.openxmlformats.org/officeDocument/2006/relationships/image" Target="../media/image233.jpeg" />
	<Relationship Id="rId6" Type="http://schemas.openxmlformats.org/officeDocument/2006/relationships/image" Target="../media/image234.jpeg" />
</Relationships>
</file>

<file path=ppt/slides/_rels/slide4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5.jpeg" />
	<Relationship Id="rId3" Type="http://schemas.openxmlformats.org/officeDocument/2006/relationships/image" Target="../media/image236.jpeg" />
	<Relationship Id="rId4" Type="http://schemas.openxmlformats.org/officeDocument/2006/relationships/image" Target="../media/image237.jpeg" />
	<Relationship Id="rId5" Type="http://schemas.openxmlformats.org/officeDocument/2006/relationships/image" Target="../media/image238.jpeg" />
	<Relationship Id="rId6" Type="http://schemas.openxmlformats.org/officeDocument/2006/relationships/image" Target="../media/image239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	<Relationship Id="rId4" Type="http://schemas.openxmlformats.org/officeDocument/2006/relationships/image" Target="../media/image6.jpeg" />
	<Relationship Id="rId5" Type="http://schemas.openxmlformats.org/officeDocument/2006/relationships/image" Target="../media/image7.jpeg" />
	<Relationship Id="rId6" Type="http://schemas.openxmlformats.org/officeDocument/2006/relationships/image" Target="../media/image8.jpeg" />
</Relationships>
</file>

<file path=ppt/slides/_rels/slide5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0.jpeg" />
	<Relationship Id="rId3" Type="http://schemas.openxmlformats.org/officeDocument/2006/relationships/image" Target="../media/image241.jpeg" />
	<Relationship Id="rId4" Type="http://schemas.openxmlformats.org/officeDocument/2006/relationships/image" Target="../media/image242.jpeg" />
</Relationships>
</file>

<file path=ppt/slides/_rels/slide5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3.jpeg" />
	<Relationship Id="rId3" Type="http://schemas.openxmlformats.org/officeDocument/2006/relationships/image" Target="../media/image244.jpeg" />
	<Relationship Id="rId4" Type="http://schemas.openxmlformats.org/officeDocument/2006/relationships/image" Target="../media/image245.jpeg" />
	<Relationship Id="rId5" Type="http://schemas.openxmlformats.org/officeDocument/2006/relationships/image" Target="../media/image246.jpeg" />
	<Relationship Id="rId6" Type="http://schemas.openxmlformats.org/officeDocument/2006/relationships/image" Target="../media/image247.jpeg" />
</Relationships>
</file>

<file path=ppt/slides/_rels/slide5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8.jpeg" />
	<Relationship Id="rId3" Type="http://schemas.openxmlformats.org/officeDocument/2006/relationships/image" Target="../media/image249.jpeg" />
	<Relationship Id="rId4" Type="http://schemas.openxmlformats.org/officeDocument/2006/relationships/image" Target="../media/image250.jpeg" />
</Relationships>
</file>

<file path=ppt/slides/_rels/slide5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1.jpeg" />
	<Relationship Id="rId3" Type="http://schemas.openxmlformats.org/officeDocument/2006/relationships/image" Target="../media/image252.jpeg" />
	<Relationship Id="rId4" Type="http://schemas.openxmlformats.org/officeDocument/2006/relationships/image" Target="../media/image253.jpeg" />
</Relationships>
</file>

<file path=ppt/slides/_rels/slide5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4.jpeg" />
	<Relationship Id="rId3" Type="http://schemas.openxmlformats.org/officeDocument/2006/relationships/image" Target="../media/image255.jpeg" />
	<Relationship Id="rId4" Type="http://schemas.openxmlformats.org/officeDocument/2006/relationships/image" Target="../media/image256.jpeg" />
	<Relationship Id="rId5" Type="http://schemas.openxmlformats.org/officeDocument/2006/relationships/image" Target="../media/image257.jpeg" />
</Relationships>
</file>

<file path=ppt/slides/_rels/slide5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8.jpeg" />
	<Relationship Id="rId3" Type="http://schemas.openxmlformats.org/officeDocument/2006/relationships/image" Target="../media/image259.jpeg" />
</Relationships>
</file>

<file path=ppt/slides/_rels/slide5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0.jpeg" />
	<Relationship Id="rId3" Type="http://schemas.openxmlformats.org/officeDocument/2006/relationships/image" Target="../media/image261.jpeg" />
	<Relationship Id="rId4" Type="http://schemas.openxmlformats.org/officeDocument/2006/relationships/image" Target="../media/image262.jpeg" />
	<Relationship Id="rId5" Type="http://schemas.openxmlformats.org/officeDocument/2006/relationships/image" Target="../media/image263.jpeg" />
</Relationships>
</file>

<file path=ppt/slides/_rels/slide5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4.jpeg" />
	<Relationship Id="rId3" Type="http://schemas.openxmlformats.org/officeDocument/2006/relationships/image" Target="../media/image265.jpeg" />
	<Relationship Id="rId4" Type="http://schemas.openxmlformats.org/officeDocument/2006/relationships/image" Target="../media/image266.jpeg" />
</Relationships>
</file>

<file path=ppt/slides/_rels/slide5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7.jpeg" />
	<Relationship Id="rId3" Type="http://schemas.openxmlformats.org/officeDocument/2006/relationships/image" Target="../media/image268.jpeg" />
	<Relationship Id="rId4" Type="http://schemas.openxmlformats.org/officeDocument/2006/relationships/image" Target="../media/image269.jpeg" />
	<Relationship Id="rId5" Type="http://schemas.openxmlformats.org/officeDocument/2006/relationships/image" Target="../media/image270.jpeg" />
	<Relationship Id="rId6" Type="http://schemas.openxmlformats.org/officeDocument/2006/relationships/image" Target="../media/image271.jpeg" />
	<Relationship Id="rId7" Type="http://schemas.openxmlformats.org/officeDocument/2006/relationships/image" Target="../media/image272.jpeg" />
	<Relationship Id="rId8" Type="http://schemas.openxmlformats.org/officeDocument/2006/relationships/image" Target="../media/image273.jpeg" />
	<Relationship Id="rId9" Type="http://schemas.openxmlformats.org/officeDocument/2006/relationships/image" Target="../media/image274.jpeg" />
	<Relationship Id="rId10" Type="http://schemas.openxmlformats.org/officeDocument/2006/relationships/image" Target="../media/image27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	<Relationship Id="rId4" Type="http://schemas.openxmlformats.org/officeDocument/2006/relationships/image" Target="../media/image11.jpeg" />
	<Relationship Id="rId5" Type="http://schemas.openxmlformats.org/officeDocument/2006/relationships/image" Target="../media/image12.jpeg" />
	<Relationship Id="rId6" Type="http://schemas.openxmlformats.org/officeDocument/2006/relationships/image" Target="../media/image13.jpeg" />
	<Relationship Id="rId7" Type="http://schemas.openxmlformats.org/officeDocument/2006/relationships/image" Target="../media/image14.jpeg" />
	<Relationship Id="rId8" Type="http://schemas.openxmlformats.org/officeDocument/2006/relationships/image" Target="../media/image15.jpeg" />
	<Relationship Id="rId9" Type="http://schemas.openxmlformats.org/officeDocument/2006/relationships/image" Target="../media/image16.jpeg" />
</Relationships>
</file>

<file path=ppt/slides/_rels/slide6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6.jpeg" />
	<Relationship Id="rId3" Type="http://schemas.openxmlformats.org/officeDocument/2006/relationships/image" Target="../media/image277.jpeg" />
	<Relationship Id="rId4" Type="http://schemas.openxmlformats.org/officeDocument/2006/relationships/image" Target="../media/image278.jpeg" />
</Relationships>
</file>

<file path=ppt/slides/_rels/slide6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9.jpeg" />
	<Relationship Id="rId3" Type="http://schemas.openxmlformats.org/officeDocument/2006/relationships/image" Target="../media/image280.jpeg" />
	<Relationship Id="rId4" Type="http://schemas.openxmlformats.org/officeDocument/2006/relationships/image" Target="../media/image281.jpeg" />
	<Relationship Id="rId5" Type="http://schemas.openxmlformats.org/officeDocument/2006/relationships/image" Target="../media/image282.jpeg" />
	<Relationship Id="rId6" Type="http://schemas.openxmlformats.org/officeDocument/2006/relationships/image" Target="../media/image283.jpeg" />
	<Relationship Id="rId7" Type="http://schemas.openxmlformats.org/officeDocument/2006/relationships/image" Target="../media/image284.jpeg" />
	<Relationship Id="rId8" Type="http://schemas.openxmlformats.org/officeDocument/2006/relationships/image" Target="../media/image285.jpeg" />
</Relationships>
</file>

<file path=ppt/slides/_rels/slide6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6.jpeg" />
	<Relationship Id="rId3" Type="http://schemas.openxmlformats.org/officeDocument/2006/relationships/image" Target="../media/image287.jpeg" />
</Relationships>
</file>

<file path=ppt/slides/_rels/slide6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8.jpeg" />
	<Relationship Id="rId3" Type="http://schemas.openxmlformats.org/officeDocument/2006/relationships/image" Target="../media/image289.jpeg" />
	<Relationship Id="rId4" Type="http://schemas.openxmlformats.org/officeDocument/2006/relationships/image" Target="../media/image290.jpeg" />
	<Relationship Id="rId5" Type="http://schemas.openxmlformats.org/officeDocument/2006/relationships/image" Target="../media/image291.jpeg" />
	<Relationship Id="rId6" Type="http://schemas.openxmlformats.org/officeDocument/2006/relationships/image" Target="../media/image292.jpeg" />
	<Relationship Id="rId7" Type="http://schemas.openxmlformats.org/officeDocument/2006/relationships/image" Target="../media/image293.jpeg" />
</Relationships>
</file>

<file path=ppt/slides/_rels/slide6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4.jpeg" />
</Relationships>
</file>

<file path=ppt/slides/_rels/slide6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5.jpeg" />
	<Relationship Id="rId3" Type="http://schemas.openxmlformats.org/officeDocument/2006/relationships/image" Target="../media/image296.jpeg" />
	<Relationship Id="rId4" Type="http://schemas.openxmlformats.org/officeDocument/2006/relationships/image" Target="../media/image297.jpeg" />
	<Relationship Id="rId5" Type="http://schemas.openxmlformats.org/officeDocument/2006/relationships/image" Target="../media/image298.jpeg" />
	<Relationship Id="rId6" Type="http://schemas.openxmlformats.org/officeDocument/2006/relationships/image" Target="../media/image299.jpeg" />
	<Relationship Id="rId7" Type="http://schemas.openxmlformats.org/officeDocument/2006/relationships/image" Target="../media/image300.jpeg" />
</Relationships>
</file>

<file path=ppt/slides/_rels/slide6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1.jpeg" />
	<Relationship Id="rId3" Type="http://schemas.openxmlformats.org/officeDocument/2006/relationships/image" Target="../media/image302.jpeg" />
	<Relationship Id="rId4" Type="http://schemas.openxmlformats.org/officeDocument/2006/relationships/image" Target="../media/image303.jpeg" />
</Relationships>
</file>

<file path=ppt/slides/_rels/slide6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4.jpeg" />
</Relationships>
</file>

<file path=ppt/slides/_rels/slide6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5.jpeg" />
	<Relationship Id="rId3" Type="http://schemas.openxmlformats.org/officeDocument/2006/relationships/image" Target="../media/image306.jpeg" />
	<Relationship Id="rId4" Type="http://schemas.openxmlformats.org/officeDocument/2006/relationships/image" Target="../media/image307.jpeg" />
	<Relationship Id="rId5" Type="http://schemas.openxmlformats.org/officeDocument/2006/relationships/image" Target="../media/image308.jpeg" />
	<Relationship Id="rId6" Type="http://schemas.openxmlformats.org/officeDocument/2006/relationships/image" Target="../media/image309.jpeg" />
	<Relationship Id="rId7" Type="http://schemas.openxmlformats.org/officeDocument/2006/relationships/image" Target="../media/image310.jpeg" />
	<Relationship Id="rId8" Type="http://schemas.openxmlformats.org/officeDocument/2006/relationships/image" Target="../media/image311.jpeg" />
	<Relationship Id="rId9" Type="http://schemas.openxmlformats.org/officeDocument/2006/relationships/image" Target="../media/image312.jpeg" />
	<Relationship Id="rId10" Type="http://schemas.openxmlformats.org/officeDocument/2006/relationships/image" Target="../media/image31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7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609600"/>
            <a:ext cx="3771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1143000"/>
            <a:ext cx="355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&amp;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1663700"/>
            <a:ext cx="3543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5384800"/>
            <a:ext cx="2476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Pranita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S.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e6e6e6"/>
                </a:solidFill>
                <a:latin typeface="Tahoma" pitchFamily="18" charset="0"/>
                <a:cs typeface="Tahoma" pitchFamily="18" charset="0"/>
              </a:rPr>
              <a:t>Acharekar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147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92600"/>
            <a:ext cx="228600" cy="21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2578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92600" y="33909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92600" y="41275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49800" y="48641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49800" y="5270500"/>
            <a:ext cx="228600" cy="22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7200" y="2997200"/>
            <a:ext cx="35179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Sender: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treat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contents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16-bit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integers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addition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(1’s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complement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sum)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contents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puts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UDP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3035300"/>
            <a:ext cx="44958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736600" algn="l"/>
              </a:tabLst>
            </a:pPr>
            <a:r>
              <a:rPr lang="en-US" altLang="zh-CN" sz="24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Receiver:</a:t>
            </a:r>
          </a:p>
          <a:p>
            <a:pPr>
              <a:lnSpc>
                <a:spcPts val="31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compute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received</a:t>
            </a:r>
          </a:p>
          <a:p>
            <a:pPr>
              <a:lnSpc>
                <a:spcPts val="26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31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computed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  <a:p>
            <a:pPr>
              <a:lnSpc>
                <a:spcPts val="26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equals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checksum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value:</a:t>
            </a:r>
          </a:p>
          <a:p>
            <a:pPr>
              <a:lnSpc>
                <a:spcPts val="31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detected</a:t>
            </a:r>
          </a:p>
          <a:p>
            <a:pPr>
              <a:lnSpc>
                <a:spcPts val="31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detected.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</a:p>
          <a:p>
            <a:pPr>
              <a:lnSpc>
                <a:spcPts val="26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maybe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nonetheless?</a:t>
            </a:r>
          </a:p>
          <a:p>
            <a:pPr>
              <a:lnSpc>
                <a:spcPts val="2600"/>
              </a:lnSpc>
              <a:tabLst>
                <a:tab pos="3429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later….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381000"/>
            <a:ext cx="82550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30200" algn="l"/>
                <a:tab pos="18161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checksum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30200" algn="l"/>
                <a:tab pos="1816100" algn="l"/>
              </a:tabLst>
            </a:pPr>
            <a:r>
              <a:rPr lang="en-US" altLang="zh-CN" sz="2800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“errors”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flipped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transmitted</a:t>
            </a:r>
          </a:p>
          <a:p>
            <a:pPr>
              <a:lnSpc>
                <a:spcPts val="3300"/>
              </a:lnSpc>
              <a:tabLst>
                <a:tab pos="330200" algn="l"/>
                <a:tab pos="1816100" algn="l"/>
              </a:tabLst>
            </a:pPr>
            <a:r>
              <a:rPr lang="en-US" altLang="zh-CN" dirty="0" smtClean="0"/>
              <a:t>	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(note: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6691" y="4659631"/>
            <a:ext cx="5815326" cy="1663697"/>
          </a:xfrm>
          <a:custGeom>
            <a:avLst/>
            <a:gdLst>
              <a:gd name="connsiteX0" fmla="*/ 2908298 w 5815326"/>
              <a:gd name="connsiteY0" fmla="*/ 1644648 h 1663697"/>
              <a:gd name="connsiteX1" fmla="*/ 19048 w 5815326"/>
              <a:gd name="connsiteY1" fmla="*/ 1644648 h 1663697"/>
              <a:gd name="connsiteX2" fmla="*/ 19048 w 5815326"/>
              <a:gd name="connsiteY2" fmla="*/ 19048 h 1663697"/>
              <a:gd name="connsiteX3" fmla="*/ 5796278 w 5815326"/>
              <a:gd name="connsiteY3" fmla="*/ 19048 h 1663697"/>
              <a:gd name="connsiteX4" fmla="*/ 5796278 w 5815326"/>
              <a:gd name="connsiteY4" fmla="*/ 1644648 h 1663697"/>
              <a:gd name="connsiteX5" fmla="*/ 2908298 w 5815326"/>
              <a:gd name="connsiteY5" fmla="*/ 1644648 h 1663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815326" h="1663697">
                <a:moveTo>
                  <a:pt x="2908298" y="1644648"/>
                </a:moveTo>
                <a:lnTo>
                  <a:pt x="19048" y="1644648"/>
                </a:lnTo>
                <a:lnTo>
                  <a:pt x="19048" y="19048"/>
                </a:lnTo>
                <a:lnTo>
                  <a:pt x="5796278" y="19048"/>
                </a:lnTo>
                <a:lnTo>
                  <a:pt x="5796278" y="1644648"/>
                </a:lnTo>
                <a:lnTo>
                  <a:pt x="2908298" y="16446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5113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1917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800" y="23241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00" y="42799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6000" y="2730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6000" y="31369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16000" y="3873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85900" y="4686300"/>
            <a:ext cx="5765800" cy="161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30500" y="88900"/>
            <a:ext cx="3556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Checksumming: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635000"/>
            <a:ext cx="5702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Cyclic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Redundancy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Check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473200"/>
            <a:ext cx="57023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View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binary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</a:p>
          <a:p>
            <a:pPr>
              <a:lnSpc>
                <a:spcPts val="3100"/>
              </a:lnSpc>
              <a:tabLst>
                <a:tab pos="482600" algn="l"/>
              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Choose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r+1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pattern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(generator),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</a:t>
            </a:r>
          </a:p>
          <a:p>
            <a:pPr>
              <a:lnSpc>
                <a:spcPts val="3100"/>
              </a:lnSpc>
              <a:tabLst>
                <a:tab pos="482600" algn="l"/>
              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choose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CRC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</a:p>
          <a:p>
            <a:pPr>
              <a:lnSpc>
                <a:spcPts val="31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&lt;D,R&gt;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exactly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divisible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(modulo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073400"/>
            <a:ext cx="66675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knows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&lt;D,R&gt;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G.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non-zero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remainder: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detected!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797300"/>
            <a:ext cx="579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burst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less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r+1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4203700"/>
            <a:ext cx="4889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Widely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practice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(ATM,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HDCL)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4921" y="1450341"/>
            <a:ext cx="3893817" cy="4701537"/>
          </a:xfrm>
          <a:custGeom>
            <a:avLst/>
            <a:gdLst>
              <a:gd name="connsiteX0" fmla="*/ 1946909 w 3893817"/>
              <a:gd name="connsiteY0" fmla="*/ 4682488 h 4701537"/>
              <a:gd name="connsiteX1" fmla="*/ 19048 w 3893817"/>
              <a:gd name="connsiteY1" fmla="*/ 4682488 h 4701537"/>
              <a:gd name="connsiteX2" fmla="*/ 19048 w 3893817"/>
              <a:gd name="connsiteY2" fmla="*/ 19048 h 4701537"/>
              <a:gd name="connsiteX3" fmla="*/ 3874768 w 3893817"/>
              <a:gd name="connsiteY3" fmla="*/ 19048 h 4701537"/>
              <a:gd name="connsiteX4" fmla="*/ 3874768 w 3893817"/>
              <a:gd name="connsiteY4" fmla="*/ 4682488 h 4701537"/>
              <a:gd name="connsiteX5" fmla="*/ 1946909 w 3893817"/>
              <a:gd name="connsiteY5" fmla="*/ 4682488 h 4701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93817" h="4701537">
                <a:moveTo>
                  <a:pt x="1946909" y="4682488"/>
                </a:moveTo>
                <a:lnTo>
                  <a:pt x="19048" y="4682488"/>
                </a:lnTo>
                <a:lnTo>
                  <a:pt x="19048" y="19048"/>
                </a:lnTo>
                <a:lnTo>
                  <a:pt x="3874768" y="19048"/>
                </a:lnTo>
                <a:lnTo>
                  <a:pt x="3874768" y="4682488"/>
                </a:lnTo>
                <a:lnTo>
                  <a:pt x="1946909" y="468248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0671" y="5683251"/>
            <a:ext cx="670557" cy="76194"/>
          </a:xfrm>
          <a:custGeom>
            <a:avLst/>
            <a:gdLst>
              <a:gd name="connsiteX0" fmla="*/ 19048 w 670557"/>
              <a:gd name="connsiteY0" fmla="*/ 19048 h 76194"/>
              <a:gd name="connsiteX1" fmla="*/ 651508 w 670557"/>
              <a:gd name="connsiteY1" fmla="*/ 2031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0557" h="76194">
                <a:moveTo>
                  <a:pt x="19048" y="19048"/>
                </a:moveTo>
                <a:lnTo>
                  <a:pt x="651508" y="20318"/>
                </a:lnTo>
              </a:path>
            </a:pathLst>
          </a:custGeom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1541" y="5092701"/>
            <a:ext cx="3241037" cy="1229357"/>
          </a:xfrm>
          <a:custGeom>
            <a:avLst/>
            <a:gdLst>
              <a:gd name="connsiteX0" fmla="*/ 1620518 w 3241037"/>
              <a:gd name="connsiteY0" fmla="*/ 1210308 h 1229357"/>
              <a:gd name="connsiteX1" fmla="*/ 19048 w 3241037"/>
              <a:gd name="connsiteY1" fmla="*/ 1210308 h 1229357"/>
              <a:gd name="connsiteX2" fmla="*/ 19048 w 3241037"/>
              <a:gd name="connsiteY2" fmla="*/ 19048 h 1229357"/>
              <a:gd name="connsiteX3" fmla="*/ 3221988 w 3241037"/>
              <a:gd name="connsiteY3" fmla="*/ 19048 h 1229357"/>
              <a:gd name="connsiteX4" fmla="*/ 3221988 w 3241037"/>
              <a:gd name="connsiteY4" fmla="*/ 1210308 h 1229357"/>
              <a:gd name="connsiteX5" fmla="*/ 1620518 w 3241037"/>
              <a:gd name="connsiteY5" fmla="*/ 1210308 h 12293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241037" h="1229357">
                <a:moveTo>
                  <a:pt x="1620518" y="1210308"/>
                </a:moveTo>
                <a:lnTo>
                  <a:pt x="19048" y="1210308"/>
                </a:lnTo>
                <a:lnTo>
                  <a:pt x="19048" y="19048"/>
                </a:lnTo>
                <a:lnTo>
                  <a:pt x="3221988" y="19048"/>
                </a:lnTo>
                <a:lnTo>
                  <a:pt x="3221988" y="1210308"/>
                </a:lnTo>
                <a:lnTo>
                  <a:pt x="1620518" y="12103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4351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387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3327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473200"/>
            <a:ext cx="3835400" cy="464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635000"/>
            <a:ext cx="4991100" cy="439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CRC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Want:</a:t>
            </a:r>
          </a:p>
          <a:p>
            <a:pPr>
              <a:lnSpc>
                <a:spcPts val="37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XOR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nG</a:t>
            </a:r>
          </a:p>
          <a:p>
            <a:pPr>
              <a:lnSpc>
                <a:spcPts val="37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equivalently:</a:t>
            </a:r>
          </a:p>
          <a:p>
            <a:pPr>
              <a:lnSpc>
                <a:spcPts val="37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XOR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</a:p>
          <a:p>
            <a:pPr>
              <a:lnSpc>
                <a:spcPts val="37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equivalently:</a:t>
            </a:r>
          </a:p>
          <a:p>
            <a:pPr>
              <a:lnSpc>
                <a:spcPts val="38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2r</a:t>
            </a:r>
          </a:p>
          <a:p>
            <a:pPr>
              <a:lnSpc>
                <a:spcPts val="31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want</a:t>
            </a:r>
          </a:p>
          <a:p>
            <a:pPr>
              <a:lnSpc>
                <a:spcPts val="3100"/>
              </a:lnSpc>
              <a:tabLst>
                <a:tab pos="63500" algn="l"/>
                <a:tab pos="114300" algn="l"/>
                <a:tab pos="1993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reminder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5511800"/>
            <a:ext cx="165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remainder[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5575300"/>
            <a:ext cx="63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5384800"/>
            <a:ext cx="546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1389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2r</a:t>
            </a:r>
          </a:p>
          <a:p>
            <a:pPr>
              <a:lnSpc>
                <a:spcPts val="2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59891" y="3418841"/>
            <a:ext cx="5877557" cy="2023107"/>
          </a:xfrm>
          <a:custGeom>
            <a:avLst/>
            <a:gdLst>
              <a:gd name="connsiteX0" fmla="*/ 2938778 w 5877557"/>
              <a:gd name="connsiteY0" fmla="*/ 2004058 h 2023107"/>
              <a:gd name="connsiteX1" fmla="*/ 19048 w 5877557"/>
              <a:gd name="connsiteY1" fmla="*/ 2004058 h 2023107"/>
              <a:gd name="connsiteX2" fmla="*/ 19048 w 5877557"/>
              <a:gd name="connsiteY2" fmla="*/ 19048 h 2023107"/>
              <a:gd name="connsiteX3" fmla="*/ 5858508 w 5877557"/>
              <a:gd name="connsiteY3" fmla="*/ 19048 h 2023107"/>
              <a:gd name="connsiteX4" fmla="*/ 5858508 w 5877557"/>
              <a:gd name="connsiteY4" fmla="*/ 2004058 h 2023107"/>
              <a:gd name="connsiteX5" fmla="*/ 2938778 w 5877557"/>
              <a:gd name="connsiteY5" fmla="*/ 2004058 h 20231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877557" h="2023107">
                <a:moveTo>
                  <a:pt x="2938778" y="2004058"/>
                </a:moveTo>
                <a:lnTo>
                  <a:pt x="19048" y="2004058"/>
                </a:lnTo>
                <a:lnTo>
                  <a:pt x="19048" y="19048"/>
                </a:lnTo>
                <a:lnTo>
                  <a:pt x="5858508" y="19048"/>
                </a:lnTo>
                <a:lnTo>
                  <a:pt x="5858508" y="2004058"/>
                </a:lnTo>
                <a:lnTo>
                  <a:pt x="2938778" y="200405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939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76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9182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9100" y="3441700"/>
            <a:ext cx="5816600" cy="1968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9600" y="495300"/>
            <a:ext cx="7937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409700"/>
            <a:ext cx="3810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“links”: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917700"/>
            <a:ext cx="70993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Point-to-point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wire,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e.g.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PPP,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SLIP)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Broadcast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(shared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medium;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e.g,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Wavelan,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etc.)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842000"/>
            <a:ext cx="6299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Switched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switched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701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4290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27051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37973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5500" y="4470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5500" y="51689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41400" y="54610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41400" y="57658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41400" y="60706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41400" y="63754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469900"/>
            <a:ext cx="7023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38300"/>
            <a:ext cx="4610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communication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006600"/>
            <a:ext cx="6223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simultaneous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286000"/>
            <a:ext cx="144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interference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641600"/>
            <a:ext cx="5588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successfully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365500"/>
            <a:ext cx="306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746500"/>
            <a:ext cx="6883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distributed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algorithm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determines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i.e.,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determine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406900"/>
            <a:ext cx="6870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communication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itself!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105400"/>
            <a:ext cx="549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look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397500"/>
            <a:ext cx="3721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synchronous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asynchronous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727700"/>
            <a:ext cx="4876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information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needed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about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robustness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errors)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5240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327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47498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0" y="19939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28575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0" y="37973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2500" y="42672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00" y="5219700"/>
            <a:ext cx="1143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36700" y="241300"/>
            <a:ext cx="608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taxonomy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952500"/>
            <a:ext cx="3810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classes:</a:t>
            </a:r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Partitioning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1905000"/>
            <a:ext cx="7073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smaller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“pieces”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(time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2743200"/>
            <a:ext cx="669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allocate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piece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exclusive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3225800"/>
            <a:ext cx="3022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</a:p>
          <a:p>
            <a:pPr>
              <a:lnSpc>
                <a:spcPts val="37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165600"/>
            <a:ext cx="426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“recover”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4635500"/>
            <a:ext cx="2476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“Taking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turns”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5118100"/>
            <a:ext cx="6997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tightly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coordinate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avoid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994400"/>
            <a:ext cx="6921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Goal: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efficient,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fair,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decentralized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739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22098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1400" y="2628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1400" y="33782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37973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1400" y="45593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1700" y="5930900"/>
            <a:ext cx="7569200" cy="86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11400" y="152400"/>
            <a:ext cx="4457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Partitioning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698500"/>
            <a:ext cx="5499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TDMA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600200"/>
            <a:ext cx="7048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TDMA: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division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4432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"rounds"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565400"/>
            <a:ext cx="62992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fixed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round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721100"/>
            <a:ext cx="6184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6-station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1,3,4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2,5,6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508500"/>
            <a:ext cx="6184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TDM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Multiplexing):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user;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inefficient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duty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cycle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68340" y="4674870"/>
            <a:ext cx="608329" cy="2183129"/>
          </a:xfrm>
          <a:custGeom>
            <a:avLst/>
            <a:gdLst>
              <a:gd name="connsiteX0" fmla="*/ 303529 w 608329"/>
              <a:gd name="connsiteY0" fmla="*/ 2183129 h 2183129"/>
              <a:gd name="connsiteX1" fmla="*/ 0 w 608329"/>
              <a:gd name="connsiteY1" fmla="*/ 2183129 h 2183129"/>
              <a:gd name="connsiteX2" fmla="*/ 0 w 608329"/>
              <a:gd name="connsiteY2" fmla="*/ 0 h 2183129"/>
              <a:gd name="connsiteX3" fmla="*/ 608329 w 608329"/>
              <a:gd name="connsiteY3" fmla="*/ 0 h 2183129"/>
              <a:gd name="connsiteX4" fmla="*/ 608329 w 608329"/>
              <a:gd name="connsiteY4" fmla="*/ 2183129 h 2183129"/>
              <a:gd name="connsiteX5" fmla="*/ 303529 w 608329"/>
              <a:gd name="connsiteY5" fmla="*/ 2183129 h 2183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08329" h="2183129">
                <a:moveTo>
                  <a:pt x="303529" y="2183129"/>
                </a:moveTo>
                <a:lnTo>
                  <a:pt x="0" y="2183129"/>
                </a:lnTo>
                <a:lnTo>
                  <a:pt x="0" y="0"/>
                </a:lnTo>
                <a:lnTo>
                  <a:pt x="608329" y="0"/>
                </a:lnTo>
                <a:lnTo>
                  <a:pt x="608329" y="2183129"/>
                </a:lnTo>
                <a:lnTo>
                  <a:pt x="303529" y="218312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9291" y="4655821"/>
            <a:ext cx="646427" cy="2221227"/>
          </a:xfrm>
          <a:custGeom>
            <a:avLst/>
            <a:gdLst>
              <a:gd name="connsiteX0" fmla="*/ 322578 w 646427"/>
              <a:gd name="connsiteY0" fmla="*/ 2202178 h 2221227"/>
              <a:gd name="connsiteX1" fmla="*/ 19048 w 646427"/>
              <a:gd name="connsiteY1" fmla="*/ 2202178 h 2221227"/>
              <a:gd name="connsiteX2" fmla="*/ 19048 w 646427"/>
              <a:gd name="connsiteY2" fmla="*/ 19048 h 2221227"/>
              <a:gd name="connsiteX3" fmla="*/ 627378 w 646427"/>
              <a:gd name="connsiteY3" fmla="*/ 19048 h 2221227"/>
              <a:gd name="connsiteX4" fmla="*/ 627378 w 646427"/>
              <a:gd name="connsiteY4" fmla="*/ 2202178 h 2221227"/>
              <a:gd name="connsiteX5" fmla="*/ 322578 w 646427"/>
              <a:gd name="connsiteY5" fmla="*/ 2202178 h 2221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46427" h="2221227">
                <a:moveTo>
                  <a:pt x="322578" y="2202178"/>
                </a:moveTo>
                <a:lnTo>
                  <a:pt x="19048" y="2202178"/>
                </a:lnTo>
                <a:lnTo>
                  <a:pt x="19048" y="19048"/>
                </a:lnTo>
                <a:lnTo>
                  <a:pt x="627378" y="19048"/>
                </a:lnTo>
                <a:lnTo>
                  <a:pt x="627378" y="2202178"/>
                </a:lnTo>
                <a:lnTo>
                  <a:pt x="322578" y="22021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8021" y="5723891"/>
            <a:ext cx="641347" cy="76194"/>
          </a:xfrm>
          <a:custGeom>
            <a:avLst/>
            <a:gdLst>
              <a:gd name="connsiteX0" fmla="*/ 19048 w 641347"/>
              <a:gd name="connsiteY0" fmla="*/ 27938 h 76194"/>
              <a:gd name="connsiteX1" fmla="*/ 622298 w 641347"/>
              <a:gd name="connsiteY1" fmla="*/ 1904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1347" h="76194">
                <a:moveTo>
                  <a:pt x="19048" y="27938"/>
                </a:moveTo>
                <a:lnTo>
                  <a:pt x="622298" y="1904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2941" y="6103621"/>
            <a:ext cx="651507" cy="50797"/>
          </a:xfrm>
          <a:custGeom>
            <a:avLst/>
            <a:gdLst>
              <a:gd name="connsiteX0" fmla="*/ 19048 w 651507"/>
              <a:gd name="connsiteY0" fmla="*/ 31748 h 50797"/>
              <a:gd name="connsiteX1" fmla="*/ 632458 w 651507"/>
              <a:gd name="connsiteY1" fmla="*/ 19048 h 50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1507" h="50797">
                <a:moveTo>
                  <a:pt x="19048" y="31748"/>
                </a:moveTo>
                <a:lnTo>
                  <a:pt x="632458" y="1904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8021" y="6478271"/>
            <a:ext cx="646427" cy="76194"/>
          </a:xfrm>
          <a:custGeom>
            <a:avLst/>
            <a:gdLst>
              <a:gd name="connsiteX0" fmla="*/ 19048 w 646427"/>
              <a:gd name="connsiteY0" fmla="*/ 26668 h 76194"/>
              <a:gd name="connsiteX1" fmla="*/ 627378 w 646427"/>
              <a:gd name="connsiteY1" fmla="*/ 19048 h 76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6427" h="76194">
                <a:moveTo>
                  <a:pt x="19048" y="26668"/>
                </a:moveTo>
                <a:lnTo>
                  <a:pt x="627378" y="1904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2941" y="5349241"/>
            <a:ext cx="651507" cy="50797"/>
          </a:xfrm>
          <a:custGeom>
            <a:avLst/>
            <a:gdLst>
              <a:gd name="connsiteX0" fmla="*/ 19048 w 651507"/>
              <a:gd name="connsiteY0" fmla="*/ 31748 h 50797"/>
              <a:gd name="connsiteX1" fmla="*/ 632458 w 651507"/>
              <a:gd name="connsiteY1" fmla="*/ 19048 h 50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1507" h="50797">
                <a:moveTo>
                  <a:pt x="19048" y="31748"/>
                </a:moveTo>
                <a:lnTo>
                  <a:pt x="632458" y="1904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8021" y="4974591"/>
            <a:ext cx="651507" cy="50797"/>
          </a:xfrm>
          <a:custGeom>
            <a:avLst/>
            <a:gdLst>
              <a:gd name="connsiteX0" fmla="*/ 19048 w 651507"/>
              <a:gd name="connsiteY0" fmla="*/ 31748 h 50797"/>
              <a:gd name="connsiteX1" fmla="*/ 632458 w 651507"/>
              <a:gd name="connsiteY1" fmla="*/ 19048 h 50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1507" h="50797">
                <a:moveTo>
                  <a:pt x="19048" y="31748"/>
                </a:moveTo>
                <a:lnTo>
                  <a:pt x="632458" y="1904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11540" y="4884420"/>
            <a:ext cx="114300" cy="114300"/>
          </a:xfrm>
          <a:custGeom>
            <a:avLst/>
            <a:gdLst>
              <a:gd name="connsiteX0" fmla="*/ 114300 w 114300"/>
              <a:gd name="connsiteY0" fmla="*/ 57150 h 114300"/>
              <a:gd name="connsiteX1" fmla="*/ 0 w 114300"/>
              <a:gd name="connsiteY1" fmla="*/ 114300 h 114300"/>
              <a:gd name="connsiteX2" fmla="*/ 0 w 114300"/>
              <a:gd name="connsiteY2" fmla="*/ 0 h 114300"/>
              <a:gd name="connsiteX3" fmla="*/ 114300 w 114300"/>
              <a:gd name="connsiteY3" fmla="*/ 5715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4300">
                <a:moveTo>
                  <a:pt x="114300" y="57150"/>
                </a:moveTo>
                <a:lnTo>
                  <a:pt x="0" y="114300"/>
                </a:lnTo>
                <a:lnTo>
                  <a:pt x="0" y="0"/>
                </a:lnTo>
                <a:lnTo>
                  <a:pt x="114300" y="571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5570" y="4921250"/>
            <a:ext cx="2068829" cy="39370"/>
          </a:xfrm>
          <a:custGeom>
            <a:avLst/>
            <a:gdLst>
              <a:gd name="connsiteX0" fmla="*/ 0 w 2068829"/>
              <a:gd name="connsiteY0" fmla="*/ 19684 h 39370"/>
              <a:gd name="connsiteX1" fmla="*/ 2068829 w 2068829"/>
              <a:gd name="connsiteY1" fmla="*/ 19684 h 39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8829" h="39370">
                <a:moveTo>
                  <a:pt x="0" y="19684"/>
                </a:moveTo>
                <a:lnTo>
                  <a:pt x="2068829" y="19684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0031" y="4805681"/>
            <a:ext cx="1713227" cy="147317"/>
          </a:xfrm>
          <a:custGeom>
            <a:avLst/>
            <a:gdLst>
              <a:gd name="connsiteX0" fmla="*/ 19048 w 1713227"/>
              <a:gd name="connsiteY0" fmla="*/ 128268 h 147317"/>
              <a:gd name="connsiteX1" fmla="*/ 19048 w 1713227"/>
              <a:gd name="connsiteY1" fmla="*/ 22859 h 147317"/>
              <a:gd name="connsiteX2" fmla="*/ 1694177 w 1713227"/>
              <a:gd name="connsiteY2" fmla="*/ 19048 h 147317"/>
              <a:gd name="connsiteX3" fmla="*/ 1694177 w 1713227"/>
              <a:gd name="connsiteY3" fmla="*/ 128268 h 14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13227" h="147317">
                <a:moveTo>
                  <a:pt x="19048" y="128268"/>
                </a:moveTo>
                <a:lnTo>
                  <a:pt x="19048" y="22859"/>
                </a:lnTo>
                <a:lnTo>
                  <a:pt x="1694177" y="19048"/>
                </a:lnTo>
                <a:lnTo>
                  <a:pt x="1694177" y="128268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5990" y="5275579"/>
            <a:ext cx="115569" cy="114300"/>
          </a:xfrm>
          <a:custGeom>
            <a:avLst/>
            <a:gdLst>
              <a:gd name="connsiteX0" fmla="*/ 115569 w 115569"/>
              <a:gd name="connsiteY0" fmla="*/ 57150 h 114300"/>
              <a:gd name="connsiteX1" fmla="*/ 0 w 115569"/>
              <a:gd name="connsiteY1" fmla="*/ 114300 h 114300"/>
              <a:gd name="connsiteX2" fmla="*/ 0 w 115569"/>
              <a:gd name="connsiteY2" fmla="*/ 0 h 114300"/>
              <a:gd name="connsiteX3" fmla="*/ 115569 w 115569"/>
              <a:gd name="connsiteY3" fmla="*/ 5715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5569" h="114300">
                <a:moveTo>
                  <a:pt x="115569" y="57150"/>
                </a:moveTo>
                <a:lnTo>
                  <a:pt x="0" y="114300"/>
                </a:lnTo>
                <a:lnTo>
                  <a:pt x="0" y="0"/>
                </a:lnTo>
                <a:lnTo>
                  <a:pt x="115569" y="571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2559" y="5312409"/>
            <a:ext cx="2067559" cy="39370"/>
          </a:xfrm>
          <a:custGeom>
            <a:avLst/>
            <a:gdLst>
              <a:gd name="connsiteX0" fmla="*/ 0 w 2067559"/>
              <a:gd name="connsiteY0" fmla="*/ 19684 h 39370"/>
              <a:gd name="connsiteX1" fmla="*/ 2067559 w 2067559"/>
              <a:gd name="connsiteY1" fmla="*/ 19684 h 39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7559" h="39370">
                <a:moveTo>
                  <a:pt x="0" y="19684"/>
                </a:moveTo>
                <a:lnTo>
                  <a:pt x="2067559" y="19684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5990" y="5660390"/>
            <a:ext cx="115569" cy="115570"/>
          </a:xfrm>
          <a:custGeom>
            <a:avLst/>
            <a:gdLst>
              <a:gd name="connsiteX0" fmla="*/ 115569 w 115569"/>
              <a:gd name="connsiteY0" fmla="*/ 58419 h 115570"/>
              <a:gd name="connsiteX1" fmla="*/ 0 w 115569"/>
              <a:gd name="connsiteY1" fmla="*/ 115569 h 115570"/>
              <a:gd name="connsiteX2" fmla="*/ 0 w 115569"/>
              <a:gd name="connsiteY2" fmla="*/ 0 h 115570"/>
              <a:gd name="connsiteX3" fmla="*/ 115569 w 115569"/>
              <a:gd name="connsiteY3" fmla="*/ 58419 h 115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5569" h="115570">
                <a:moveTo>
                  <a:pt x="115569" y="58419"/>
                </a:moveTo>
                <a:lnTo>
                  <a:pt x="0" y="115569"/>
                </a:lnTo>
                <a:lnTo>
                  <a:pt x="0" y="0"/>
                </a:lnTo>
                <a:lnTo>
                  <a:pt x="115569" y="5841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12559" y="5697220"/>
            <a:ext cx="2067559" cy="40640"/>
          </a:xfrm>
          <a:custGeom>
            <a:avLst/>
            <a:gdLst>
              <a:gd name="connsiteX0" fmla="*/ 0 w 2067559"/>
              <a:gd name="connsiteY0" fmla="*/ 20320 h 40640"/>
              <a:gd name="connsiteX1" fmla="*/ 2067559 w 2067559"/>
              <a:gd name="connsiteY1" fmla="*/ 20320 h 4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7559" h="40640">
                <a:moveTo>
                  <a:pt x="0" y="20320"/>
                </a:moveTo>
                <a:lnTo>
                  <a:pt x="2067559" y="2032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751" y="5582921"/>
            <a:ext cx="1713227" cy="147317"/>
          </a:xfrm>
          <a:custGeom>
            <a:avLst/>
            <a:gdLst>
              <a:gd name="connsiteX0" fmla="*/ 19048 w 1713227"/>
              <a:gd name="connsiteY0" fmla="*/ 128268 h 147317"/>
              <a:gd name="connsiteX1" fmla="*/ 19048 w 1713227"/>
              <a:gd name="connsiteY1" fmla="*/ 24128 h 147317"/>
              <a:gd name="connsiteX2" fmla="*/ 1694178 w 1713227"/>
              <a:gd name="connsiteY2" fmla="*/ 19048 h 147317"/>
              <a:gd name="connsiteX3" fmla="*/ 1694178 w 1713227"/>
              <a:gd name="connsiteY3" fmla="*/ 128268 h 14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13227" h="147317">
                <a:moveTo>
                  <a:pt x="19048" y="128268"/>
                </a:moveTo>
                <a:lnTo>
                  <a:pt x="19048" y="24128"/>
                </a:lnTo>
                <a:lnTo>
                  <a:pt x="1694178" y="19048"/>
                </a:lnTo>
                <a:lnTo>
                  <a:pt x="1694178" y="128268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2500" y="6052820"/>
            <a:ext cx="114300" cy="114300"/>
          </a:xfrm>
          <a:custGeom>
            <a:avLst/>
            <a:gdLst>
              <a:gd name="connsiteX0" fmla="*/ 114300 w 114300"/>
              <a:gd name="connsiteY0" fmla="*/ 57150 h 114300"/>
              <a:gd name="connsiteX1" fmla="*/ 0 w 114300"/>
              <a:gd name="connsiteY1" fmla="*/ 114300 h 114300"/>
              <a:gd name="connsiteX2" fmla="*/ 0 w 114300"/>
              <a:gd name="connsiteY2" fmla="*/ 0 h 114300"/>
              <a:gd name="connsiteX3" fmla="*/ 114300 w 114300"/>
              <a:gd name="connsiteY3" fmla="*/ 57150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4300">
                <a:moveTo>
                  <a:pt x="114300" y="57150"/>
                </a:moveTo>
                <a:lnTo>
                  <a:pt x="0" y="114300"/>
                </a:lnTo>
                <a:lnTo>
                  <a:pt x="0" y="0"/>
                </a:lnTo>
                <a:lnTo>
                  <a:pt x="114300" y="571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7800" y="6089650"/>
            <a:ext cx="2067559" cy="39370"/>
          </a:xfrm>
          <a:custGeom>
            <a:avLst/>
            <a:gdLst>
              <a:gd name="connsiteX0" fmla="*/ 0 w 2067559"/>
              <a:gd name="connsiteY0" fmla="*/ 19684 h 39370"/>
              <a:gd name="connsiteX1" fmla="*/ 2067559 w 2067559"/>
              <a:gd name="connsiteY1" fmla="*/ 19684 h 39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7559" h="39370">
                <a:moveTo>
                  <a:pt x="0" y="19684"/>
                </a:moveTo>
                <a:lnTo>
                  <a:pt x="2067559" y="19684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2261" y="5975351"/>
            <a:ext cx="1711957" cy="147317"/>
          </a:xfrm>
          <a:custGeom>
            <a:avLst/>
            <a:gdLst>
              <a:gd name="connsiteX0" fmla="*/ 19048 w 1711957"/>
              <a:gd name="connsiteY0" fmla="*/ 128268 h 147317"/>
              <a:gd name="connsiteX1" fmla="*/ 19048 w 1711957"/>
              <a:gd name="connsiteY1" fmla="*/ 22858 h 147317"/>
              <a:gd name="connsiteX2" fmla="*/ 1692908 w 1711957"/>
              <a:gd name="connsiteY2" fmla="*/ 19048 h 147317"/>
              <a:gd name="connsiteX3" fmla="*/ 1692908 w 1711957"/>
              <a:gd name="connsiteY3" fmla="*/ 128268 h 14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11957" h="147317">
                <a:moveTo>
                  <a:pt x="19048" y="128268"/>
                </a:moveTo>
                <a:lnTo>
                  <a:pt x="19048" y="22858"/>
                </a:lnTo>
                <a:lnTo>
                  <a:pt x="1692908" y="19048"/>
                </a:lnTo>
                <a:lnTo>
                  <a:pt x="1692908" y="128268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2980" y="6447790"/>
            <a:ext cx="114300" cy="115569"/>
          </a:xfrm>
          <a:custGeom>
            <a:avLst/>
            <a:gdLst>
              <a:gd name="connsiteX0" fmla="*/ 114300 w 114300"/>
              <a:gd name="connsiteY0" fmla="*/ 57150 h 115569"/>
              <a:gd name="connsiteX1" fmla="*/ 0 w 114300"/>
              <a:gd name="connsiteY1" fmla="*/ 115569 h 115569"/>
              <a:gd name="connsiteX2" fmla="*/ 0 w 114300"/>
              <a:gd name="connsiteY2" fmla="*/ 0 h 115569"/>
              <a:gd name="connsiteX3" fmla="*/ 114300 w 114300"/>
              <a:gd name="connsiteY3" fmla="*/ 57150 h 115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14300" h="115569">
                <a:moveTo>
                  <a:pt x="114300" y="57150"/>
                </a:moveTo>
                <a:lnTo>
                  <a:pt x="0" y="115569"/>
                </a:lnTo>
                <a:lnTo>
                  <a:pt x="0" y="0"/>
                </a:lnTo>
                <a:lnTo>
                  <a:pt x="114300" y="571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8280" y="6484620"/>
            <a:ext cx="2067559" cy="40639"/>
          </a:xfrm>
          <a:custGeom>
            <a:avLst/>
            <a:gdLst>
              <a:gd name="connsiteX0" fmla="*/ 0 w 2067559"/>
              <a:gd name="connsiteY0" fmla="*/ 20320 h 40639"/>
              <a:gd name="connsiteX1" fmla="*/ 2067559 w 2067559"/>
              <a:gd name="connsiteY1" fmla="*/ 20320 h 40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7559" h="40639">
                <a:moveTo>
                  <a:pt x="0" y="20320"/>
                </a:moveTo>
                <a:lnTo>
                  <a:pt x="2067559" y="2032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4630" y="6803390"/>
            <a:ext cx="2067559" cy="40640"/>
          </a:xfrm>
          <a:custGeom>
            <a:avLst/>
            <a:gdLst>
              <a:gd name="connsiteX0" fmla="*/ 0 w 2067559"/>
              <a:gd name="connsiteY0" fmla="*/ 20320 h 40640"/>
              <a:gd name="connsiteX1" fmla="*/ 2067559 w 2067559"/>
              <a:gd name="connsiteY1" fmla="*/ 20320 h 4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67559" h="40640">
                <a:moveTo>
                  <a:pt x="0" y="20320"/>
                </a:moveTo>
                <a:lnTo>
                  <a:pt x="2067559" y="20320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03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2247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26670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30734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3835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97900" y="6756400"/>
            <a:ext cx="1397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4279900" y="5118100"/>
            <a:ext cx="2425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241300"/>
            <a:ext cx="48387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Partitioning</a:t>
            </a:r>
          </a:p>
          <a:p>
            <a:pPr>
              <a:lnSpc>
                <a:spcPts val="4300"/>
              </a:lnSpc>
              <a:tabLst>
                <a:tab pos="139700" algn="l"/>
              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FDMA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689100"/>
            <a:ext cx="712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FDMA: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division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171700"/>
            <a:ext cx="6972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bands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assigned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fixed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997200"/>
            <a:ext cx="7137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759200"/>
            <a:ext cx="6184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6-station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1,3,4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2,5,6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70900" y="4508500"/>
            <a:ext cx="622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399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4859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879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100" y="25781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4100" y="3276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4100" y="39751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4100" y="4673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4100" y="5765800"/>
            <a:ext cx="1143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30400" y="469900"/>
            <a:ext cx="49530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Partitioning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1409700"/>
            <a:ext cx="5143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CDMA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(Code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Division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1816100"/>
            <a:ext cx="665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Unique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“code”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assigned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user;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partitioning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2514600"/>
            <a:ext cx="5867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mostly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wireless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broadcast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channels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(cellular,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satellite,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etc)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3238500"/>
            <a:ext cx="67945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has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own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“chipping”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(ie,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code)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encode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signal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(original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data)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X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(chipping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sequence)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4610100"/>
            <a:ext cx="6286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Decoding: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inner-product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encoded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signal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chipping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5702300"/>
            <a:ext cx="6705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“coexist”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simultaneously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minimal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interference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codes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“orthogonal”)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970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57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461000"/>
            <a:ext cx="266700" cy="266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8796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23622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4216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46990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5918200"/>
            <a:ext cx="1016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33600" y="6273800"/>
            <a:ext cx="1016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33600" y="6629400"/>
            <a:ext cx="101600" cy="10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33500" y="457200"/>
            <a:ext cx="642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1295400"/>
            <a:ext cx="4851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1828800"/>
            <a:ext cx="63500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full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R.</a:t>
            </a:r>
          </a:p>
          <a:p>
            <a:pPr>
              <a:lnSpc>
                <a:spcPts val="3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priori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coordination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among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</a:p>
          <a:p>
            <a:pPr>
              <a:lnSpc>
                <a:spcPts val="3800"/>
              </a:lnSpc>
              <a:tabLst>
                <a:tab pos="406400" algn="l"/>
              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-&gt;</a:t>
            </a:r>
          </a:p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“collision”,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632200"/>
            <a:ext cx="640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specifies: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114800"/>
            <a:ext cx="3746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610100"/>
            <a:ext cx="62103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recover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via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delayed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retransmissions)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5435600"/>
            <a:ext cx="7010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Examples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5842000"/>
            <a:ext cx="977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6197600"/>
            <a:ext cx="1981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slotted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6553200"/>
            <a:ext cx="276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92200" y="2463800"/>
            <a:ext cx="3302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2895600"/>
            <a:ext cx="448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correction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340100"/>
            <a:ext cx="60960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4178300"/>
            <a:ext cx="5410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Specific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technologies: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4597400"/>
            <a:ext cx="123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5003800"/>
            <a:ext cx="34544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switches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IEEE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802.11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LANs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PPP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965200"/>
            <a:ext cx="1574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938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463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5941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26543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1402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73500" y="4559300"/>
            <a:ext cx="5270500" cy="229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0300" y="304800"/>
            <a:ext cx="656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Pure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(unslotted)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ALOHA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104900"/>
            <a:ext cx="4838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Unslotted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synchronization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032000"/>
            <a:ext cx="4673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needs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540000"/>
            <a:ext cx="650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awaiting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beginning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971800"/>
            <a:ext cx="622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492500"/>
            <a:ext cx="5270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probability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025900"/>
            <a:ext cx="5727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[t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-1,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+1]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1193800"/>
            <a:ext cx="7937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P(success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P(node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transmits)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1727200"/>
            <a:ext cx="64008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P(no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[p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-1,p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]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</a:p>
          <a:p>
            <a:pPr>
              <a:lnSpc>
                <a:spcPts val="45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P(no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[p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-1,p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2857500"/>
            <a:ext cx="3390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62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62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3378200"/>
            <a:ext cx="758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P(success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62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3886200"/>
            <a:ext cx="123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62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4559300"/>
            <a:ext cx="532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…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choosing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optimum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-&gt;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infty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5295900"/>
            <a:ext cx="176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1/(2e)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3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330200"/>
            <a:ext cx="656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Pure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(unslotted)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ALOHA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521" y="3937001"/>
            <a:ext cx="8399777" cy="2164077"/>
          </a:xfrm>
          <a:custGeom>
            <a:avLst/>
            <a:gdLst>
              <a:gd name="connsiteX0" fmla="*/ 4199888 w 8399777"/>
              <a:gd name="connsiteY0" fmla="*/ 2145028 h 2164077"/>
              <a:gd name="connsiteX1" fmla="*/ 19048 w 8399777"/>
              <a:gd name="connsiteY1" fmla="*/ 2145028 h 2164077"/>
              <a:gd name="connsiteX2" fmla="*/ 19048 w 8399777"/>
              <a:gd name="connsiteY2" fmla="*/ 19048 h 2164077"/>
              <a:gd name="connsiteX3" fmla="*/ 8380728 w 8399777"/>
              <a:gd name="connsiteY3" fmla="*/ 19048 h 2164077"/>
              <a:gd name="connsiteX4" fmla="*/ 8380728 w 8399777"/>
              <a:gd name="connsiteY4" fmla="*/ 2145028 h 2164077"/>
              <a:gd name="connsiteX5" fmla="*/ 4199888 w 8399777"/>
              <a:gd name="connsiteY5" fmla="*/ 2145028 h 2164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399777" h="2164077">
                <a:moveTo>
                  <a:pt x="4199888" y="2145028"/>
                </a:moveTo>
                <a:lnTo>
                  <a:pt x="19048" y="2145028"/>
                </a:lnTo>
                <a:lnTo>
                  <a:pt x="19048" y="19048"/>
                </a:lnTo>
                <a:lnTo>
                  <a:pt x="8380728" y="19048"/>
                </a:lnTo>
                <a:lnTo>
                  <a:pt x="8380728" y="2145028"/>
                </a:lnTo>
                <a:lnTo>
                  <a:pt x="4199888" y="214502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446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844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136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962400"/>
            <a:ext cx="8343900" cy="210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81300" y="469900"/>
            <a:ext cx="326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Slotted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Aloha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231900"/>
            <a:ext cx="6997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equal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pkt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171700"/>
            <a:ext cx="65151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arriving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pkt: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beginning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next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111500"/>
            <a:ext cx="6794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retransmit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pkt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future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probability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until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successful.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6045200"/>
            <a:ext cx="513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Success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(S),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(C),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Empty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(E)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slots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750" y="3916679"/>
            <a:ext cx="2508250" cy="2211070"/>
          </a:xfrm>
          <a:custGeom>
            <a:avLst/>
            <a:gdLst>
              <a:gd name="connsiteX0" fmla="*/ 1253490 w 2508250"/>
              <a:gd name="connsiteY0" fmla="*/ 2211070 h 2211070"/>
              <a:gd name="connsiteX1" fmla="*/ 0 w 2508250"/>
              <a:gd name="connsiteY1" fmla="*/ 2211070 h 2211070"/>
              <a:gd name="connsiteX2" fmla="*/ 0 w 2508250"/>
              <a:gd name="connsiteY2" fmla="*/ 0 h 2211070"/>
              <a:gd name="connsiteX3" fmla="*/ 2508250 w 2508250"/>
              <a:gd name="connsiteY3" fmla="*/ 0 h 2211070"/>
              <a:gd name="connsiteX4" fmla="*/ 2508250 w 2508250"/>
              <a:gd name="connsiteY4" fmla="*/ 2211070 h 2211070"/>
              <a:gd name="connsiteX5" fmla="*/ 1253490 w 2508250"/>
              <a:gd name="connsiteY5" fmla="*/ 2211070 h 2211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08250" h="2211070">
                <a:moveTo>
                  <a:pt x="1253490" y="2211070"/>
                </a:moveTo>
                <a:lnTo>
                  <a:pt x="0" y="2211070"/>
                </a:lnTo>
                <a:lnTo>
                  <a:pt x="0" y="0"/>
                </a:lnTo>
                <a:lnTo>
                  <a:pt x="2508250" y="0"/>
                </a:lnTo>
                <a:lnTo>
                  <a:pt x="2508250" y="2211070"/>
                </a:lnTo>
                <a:lnTo>
                  <a:pt x="1253490" y="22110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1553" y="3902483"/>
            <a:ext cx="2536643" cy="2239463"/>
          </a:xfrm>
          <a:custGeom>
            <a:avLst/>
            <a:gdLst>
              <a:gd name="connsiteX0" fmla="*/ 1267686 w 2536643"/>
              <a:gd name="connsiteY0" fmla="*/ 2225266 h 2239463"/>
              <a:gd name="connsiteX1" fmla="*/ 14196 w 2536643"/>
              <a:gd name="connsiteY1" fmla="*/ 2225266 h 2239463"/>
              <a:gd name="connsiteX2" fmla="*/ 14196 w 2536643"/>
              <a:gd name="connsiteY2" fmla="*/ 14196 h 2239463"/>
              <a:gd name="connsiteX3" fmla="*/ 2522446 w 2536643"/>
              <a:gd name="connsiteY3" fmla="*/ 14196 h 2239463"/>
              <a:gd name="connsiteX4" fmla="*/ 2522446 w 2536643"/>
              <a:gd name="connsiteY4" fmla="*/ 2225266 h 2239463"/>
              <a:gd name="connsiteX5" fmla="*/ 1267686 w 2536643"/>
              <a:gd name="connsiteY5" fmla="*/ 2225266 h 22394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36643" h="2239463">
                <a:moveTo>
                  <a:pt x="1267686" y="2225266"/>
                </a:moveTo>
                <a:lnTo>
                  <a:pt x="14196" y="2225266"/>
                </a:lnTo>
                <a:lnTo>
                  <a:pt x="14196" y="14196"/>
                </a:lnTo>
                <a:lnTo>
                  <a:pt x="2522446" y="14196"/>
                </a:lnTo>
                <a:lnTo>
                  <a:pt x="2522446" y="2225266"/>
                </a:lnTo>
                <a:lnTo>
                  <a:pt x="1267686" y="222526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2311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0" y="27813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546100"/>
            <a:ext cx="74803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736600" algn="l"/>
                <a:tab pos="7874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Slotted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Aloha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Efficiency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36600" algn="l"/>
                <a:tab pos="787400" algn="l"/>
              </a:tabLst>
            </a:pPr>
            <a:r>
              <a:rPr lang="en-US" altLang="zh-CN" sz="28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Q: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successful?</a:t>
            </a:r>
          </a:p>
          <a:p>
            <a:pPr>
              <a:lnSpc>
                <a:spcPts val="3700"/>
              </a:lnSpc>
              <a:tabLst>
                <a:tab pos="736600" algn="l"/>
                <a:tab pos="787400" algn="l"/>
              </a:tabLst>
            </a:pPr>
            <a:r>
              <a:rPr lang="en-US" altLang="zh-CN" sz="28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</a:p>
          <a:p>
            <a:pPr>
              <a:lnSpc>
                <a:spcPts val="3700"/>
              </a:lnSpc>
              <a:tabLst>
                <a:tab pos="7366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probability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</a:p>
          <a:p>
            <a:pPr>
              <a:lnSpc>
                <a:spcPts val="3700"/>
              </a:lnSpc>
              <a:tabLst>
                <a:tab pos="736600" algn="l"/>
                <a:tab pos="787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successful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32512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389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263900"/>
            <a:ext cx="3657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435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node:</a:t>
            </a:r>
          </a:p>
          <a:p>
            <a:pPr>
              <a:lnSpc>
                <a:spcPts val="3800"/>
              </a:lnSpc>
              <a:tabLst>
                <a:tab pos="14351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4203700"/>
            <a:ext cx="49403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41300" algn="l"/>
                <a:tab pos="406400" algn="l"/>
                <a:tab pos="7366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(only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transmits)</a:t>
            </a:r>
          </a:p>
          <a:p>
            <a:pPr>
              <a:lnSpc>
                <a:spcPts val="3700"/>
              </a:lnSpc>
              <a:tabLst>
                <a:tab pos="241300" algn="l"/>
                <a:tab pos="4064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(1-p)</a:t>
            </a:r>
            <a:r>
              <a:rPr lang="en-US" altLang="zh-CN" sz="162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(N-1)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41300" algn="l"/>
                <a:tab pos="406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…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choosing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optimum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-&gt;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infty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41300" algn="l"/>
                <a:tab pos="406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1/e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.37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4140200"/>
            <a:ext cx="20193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6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best: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useful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transmissions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37%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time!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-698500" y="3479800"/>
            <a:ext cx="2425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throughput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“goodput”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14300" y="3771900"/>
            <a:ext cx="1270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(success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rate)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5359400"/>
            <a:ext cx="194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offered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5080000"/>
            <a:ext cx="24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5080000"/>
            <a:ext cx="24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1.0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5054600"/>
            <a:ext cx="24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1.5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5067300"/>
            <a:ext cx="24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2.0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3454400"/>
            <a:ext cx="241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533400"/>
            <a:ext cx="65913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Comparison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93700" algn="l"/>
              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393700" algn="l"/>
              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0.3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3175000"/>
            <a:ext cx="1206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Slotted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31623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constrains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effective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3721100"/>
            <a:ext cx="7188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263900" algn="l"/>
                <a:tab pos="5892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throughput!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263900" algn="l"/>
                <a:tab pos="5892800" algn="l"/>
              </a:tabLst>
            </a:pPr>
            <a:r>
              <a:rPr lang="en-US" altLang="zh-CN" sz="1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2300"/>
              </a:lnSpc>
              <a:tabLst>
                <a:tab pos="3263900" algn="l"/>
                <a:tab pos="5892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Pure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972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481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473700"/>
            <a:ext cx="1270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27100" y="228600"/>
            <a:ext cx="727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Carrier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Sense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838200"/>
            <a:ext cx="256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(CSMA)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676400"/>
            <a:ext cx="66802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shorter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possible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before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895600"/>
            <a:ext cx="6997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radio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sensing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carrier”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784600"/>
            <a:ext cx="69977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works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just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except: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busy,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avoided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384800"/>
            <a:ext cx="6731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improves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performance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145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25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1242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835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5753100"/>
            <a:ext cx="2286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4216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46101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66800" y="49911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6800" y="53848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165100"/>
            <a:ext cx="7277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Carrier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Sense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774700"/>
            <a:ext cx="256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(CSMA)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676400"/>
            <a:ext cx="72263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blocked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trying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again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packet?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Three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basic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variants: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1-persistent: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Blocked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continuously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senses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until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060700"/>
            <a:ext cx="69088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0-persistent: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Blocked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waits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randomly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chosen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amount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again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759200"/>
            <a:ext cx="676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P-persistent: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end-to-end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propagation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140200"/>
            <a:ext cx="497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546600"/>
            <a:ext cx="6654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busy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toss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[with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P(heads)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P]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Heads: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308600"/>
            <a:ext cx="6019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Tails: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until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plus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5727700"/>
            <a:ext cx="5118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Human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analogy: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Don’t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interrupt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3462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" y="21971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00" y="3441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7500" y="46736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500" y="59182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98500" y="381000"/>
            <a:ext cx="7442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(Collision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Detection)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244600"/>
            <a:ext cx="8039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improves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performance,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wastes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during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108200"/>
            <a:ext cx="81026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coax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LANs),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possible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listen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addition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listening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352800"/>
            <a:ext cx="82931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sooner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559300"/>
            <a:ext cx="7239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idea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proposed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Metcalfe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965700"/>
            <a:ext cx="8280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Boggs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Xerox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PARC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mid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1970s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5803900"/>
            <a:ext cx="746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Human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analogy: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polite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conversationalist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3716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35560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200" y="53594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1400" y="18542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23241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1400" y="4038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1400" y="48895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41400" y="5829300"/>
            <a:ext cx="1143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368300"/>
            <a:ext cx="8166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“Taking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Turns”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1320800"/>
            <a:ext cx="70739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partitioning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protocols:</a:t>
            </a:r>
          </a:p>
          <a:p>
            <a:pPr>
              <a:lnSpc>
                <a:spcPts val="37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efficiently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</a:t>
            </a:r>
          </a:p>
          <a:p>
            <a:pPr>
              <a:lnSpc>
                <a:spcPts val="37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inefficient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  <a:p>
            <a:pPr>
              <a:lnSpc>
                <a:spcPts val="30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1/N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bandwidth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allocated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even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</a:p>
          <a:p>
            <a:pPr>
              <a:lnSpc>
                <a:spcPts val="30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active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3454400"/>
            <a:ext cx="5321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3937000"/>
            <a:ext cx="7035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efficient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fully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utilize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4775200"/>
            <a:ext cx="4914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load: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overhead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5245100"/>
            <a:ext cx="4203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“Taking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turns”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5727700"/>
            <a:ext cx="478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look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worlds!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9981" y="4726941"/>
            <a:ext cx="2717797" cy="1703067"/>
          </a:xfrm>
          <a:custGeom>
            <a:avLst/>
            <a:gdLst>
              <a:gd name="connsiteX0" fmla="*/ 1358899 w 2717797"/>
              <a:gd name="connsiteY0" fmla="*/ 1684018 h 1703067"/>
              <a:gd name="connsiteX1" fmla="*/ 19048 w 2717797"/>
              <a:gd name="connsiteY1" fmla="*/ 1684018 h 1703067"/>
              <a:gd name="connsiteX2" fmla="*/ 19048 w 2717797"/>
              <a:gd name="connsiteY2" fmla="*/ 19048 h 1703067"/>
              <a:gd name="connsiteX3" fmla="*/ 2698749 w 2717797"/>
              <a:gd name="connsiteY3" fmla="*/ 19048 h 1703067"/>
              <a:gd name="connsiteX4" fmla="*/ 2698749 w 2717797"/>
              <a:gd name="connsiteY4" fmla="*/ 1684018 h 1703067"/>
              <a:gd name="connsiteX5" fmla="*/ 1358899 w 2717797"/>
              <a:gd name="connsiteY5" fmla="*/ 1684018 h 1703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17797" h="1703067">
                <a:moveTo>
                  <a:pt x="1358899" y="1684018"/>
                </a:moveTo>
                <a:lnTo>
                  <a:pt x="19048" y="1684018"/>
                </a:lnTo>
                <a:lnTo>
                  <a:pt x="19048" y="19048"/>
                </a:lnTo>
                <a:lnTo>
                  <a:pt x="2698749" y="19048"/>
                </a:lnTo>
                <a:lnTo>
                  <a:pt x="2698749" y="1684018"/>
                </a:lnTo>
                <a:lnTo>
                  <a:pt x="1358899" y="168401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7653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832100"/>
            <a:ext cx="1778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38862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0" y="42926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46990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0" y="51054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8415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92600" y="26543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92600" y="3098800"/>
            <a:ext cx="177800" cy="165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08500" y="35306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08500" y="39751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08500" y="4419600"/>
            <a:ext cx="177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210300" y="4749800"/>
            <a:ext cx="2667000" cy="165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1435100"/>
            <a:ext cx="34798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749300" algn="l"/>
              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Polling: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Master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“invites”</a:t>
            </a:r>
          </a:p>
          <a:p>
            <a:pPr>
              <a:lnSpc>
                <a:spcPts val="25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5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turn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Send,</a:t>
            </a:r>
          </a:p>
          <a:p>
            <a:pPr>
              <a:lnSpc>
                <a:spcPts val="25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</a:p>
          <a:p>
            <a:pPr>
              <a:lnSpc>
                <a:spcPts val="25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messages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Concerns: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polling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overhead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latency</a:t>
            </a:r>
          </a:p>
          <a:p>
            <a:pPr>
              <a:lnSpc>
                <a:spcPts val="31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3429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failure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(master)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1422400"/>
            <a:ext cx="45085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30200" algn="l"/>
                <a:tab pos="431800" algn="l"/>
              </a:tabLst>
            </a:pPr>
            <a:r>
              <a:rPr lang="en-US" altLang="zh-CN" sz="2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passing: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</a:p>
          <a:p>
            <a:pPr>
              <a:lnSpc>
                <a:spcPts val="28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sequentially.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message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Concerns: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overhead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latency</a:t>
            </a:r>
          </a:p>
          <a:p>
            <a:pPr>
              <a:lnSpc>
                <a:spcPts val="3400"/>
              </a:lnSpc>
              <a:tabLst>
                <a:tab pos="3302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failure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(token)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368300"/>
            <a:ext cx="8166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“Taking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Turns”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111" y="1539241"/>
            <a:ext cx="8477247" cy="4304027"/>
          </a:xfrm>
          <a:custGeom>
            <a:avLst/>
            <a:gdLst>
              <a:gd name="connsiteX0" fmla="*/ 4237988 w 8477247"/>
              <a:gd name="connsiteY0" fmla="*/ 4284978 h 4304027"/>
              <a:gd name="connsiteX1" fmla="*/ 19048 w 8477247"/>
              <a:gd name="connsiteY1" fmla="*/ 4284978 h 4304027"/>
              <a:gd name="connsiteX2" fmla="*/ 19048 w 8477247"/>
              <a:gd name="connsiteY2" fmla="*/ 19048 h 4304027"/>
              <a:gd name="connsiteX3" fmla="*/ 8458198 w 8477247"/>
              <a:gd name="connsiteY3" fmla="*/ 19048 h 4304027"/>
              <a:gd name="connsiteX4" fmla="*/ 8458198 w 8477247"/>
              <a:gd name="connsiteY4" fmla="*/ 4284978 h 4304027"/>
              <a:gd name="connsiteX5" fmla="*/ 4237988 w 8477247"/>
              <a:gd name="connsiteY5" fmla="*/ 4284978 h 4304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477247" h="4304027">
                <a:moveTo>
                  <a:pt x="4237988" y="4284978"/>
                </a:moveTo>
                <a:lnTo>
                  <a:pt x="19048" y="4284978"/>
                </a:lnTo>
                <a:lnTo>
                  <a:pt x="19048" y="19048"/>
                </a:lnTo>
                <a:lnTo>
                  <a:pt x="8458198" y="19048"/>
                </a:lnTo>
                <a:lnTo>
                  <a:pt x="8458198" y="4284978"/>
                </a:lnTo>
                <a:lnTo>
                  <a:pt x="4237988" y="42849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562100"/>
            <a:ext cx="8432800" cy="4254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495300"/>
            <a:ext cx="7277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setting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context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351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2258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54991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374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9200" y="3708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9200" y="41783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9200" y="50292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19200" y="5981700"/>
            <a:ext cx="1143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04900" y="381000"/>
            <a:ext cx="6680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Summary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320800"/>
            <a:ext cx="6375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media?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1790700"/>
            <a:ext cx="769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Partitioning: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code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2273300"/>
            <a:ext cx="6769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Division,Code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Division,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Frequency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Division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124200"/>
            <a:ext cx="534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partitioning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(dynamic),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3594100"/>
            <a:ext cx="615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ALOHA,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S-ALOHA,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4089400"/>
            <a:ext cx="72898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carrier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easy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technologies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(wire),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(wireless)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397500"/>
            <a:ext cx="222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Turns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5867400"/>
            <a:ext cx="6908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polling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central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cite,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passing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2421" y="4513581"/>
            <a:ext cx="4467857" cy="1948177"/>
          </a:xfrm>
          <a:custGeom>
            <a:avLst/>
            <a:gdLst>
              <a:gd name="connsiteX0" fmla="*/ 2233928 w 4467857"/>
              <a:gd name="connsiteY0" fmla="*/ 1929128 h 1948177"/>
              <a:gd name="connsiteX1" fmla="*/ 19048 w 4467857"/>
              <a:gd name="connsiteY1" fmla="*/ 1929128 h 1948177"/>
              <a:gd name="connsiteX2" fmla="*/ 19048 w 4467857"/>
              <a:gd name="connsiteY2" fmla="*/ 19048 h 1948177"/>
              <a:gd name="connsiteX3" fmla="*/ 4448809 w 4467857"/>
              <a:gd name="connsiteY3" fmla="*/ 19048 h 1948177"/>
              <a:gd name="connsiteX4" fmla="*/ 4448809 w 4467857"/>
              <a:gd name="connsiteY4" fmla="*/ 1929128 h 1948177"/>
              <a:gd name="connsiteX5" fmla="*/ 2233928 w 4467857"/>
              <a:gd name="connsiteY5" fmla="*/ 1929128 h 19481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467857" h="1948177">
                <a:moveTo>
                  <a:pt x="2233928" y="1929128"/>
                </a:moveTo>
                <a:lnTo>
                  <a:pt x="19048" y="1929128"/>
                </a:lnTo>
                <a:lnTo>
                  <a:pt x="19048" y="19048"/>
                </a:lnTo>
                <a:lnTo>
                  <a:pt x="4448809" y="19048"/>
                </a:lnTo>
                <a:lnTo>
                  <a:pt x="4448809" y="1929128"/>
                </a:lnTo>
                <a:lnTo>
                  <a:pt x="2233928" y="192912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923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225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695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1656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648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5118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90600" y="55880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52900" y="4533900"/>
            <a:ext cx="4406900" cy="190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98700" y="381000"/>
            <a:ext cx="4305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technologies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1397000"/>
            <a:ext cx="3594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 link layer so far: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1879600"/>
            <a:ext cx="6070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services,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detection/correction,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2717800"/>
            <a:ext cx="4000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Next: LAN technologies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3213100"/>
            <a:ext cx="1892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addressing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4191000"/>
            <a:ext cx="40259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switches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802.11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PPP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930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24003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4241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" y="54737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66800" y="381000"/>
            <a:ext cx="6756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397000"/>
            <a:ext cx="31623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32-bit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905000"/>
            <a:ext cx="3771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i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network-layer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387600"/>
            <a:ext cx="6223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(recall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definition)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3708400"/>
            <a:ext cx="6299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4229100"/>
            <a:ext cx="72263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physically-connected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5461000"/>
            <a:ext cx="6083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48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LANs)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burned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5921" y="1938021"/>
            <a:ext cx="6019796" cy="4190997"/>
          </a:xfrm>
          <a:custGeom>
            <a:avLst/>
            <a:gdLst>
              <a:gd name="connsiteX0" fmla="*/ 3009898 w 6019796"/>
              <a:gd name="connsiteY0" fmla="*/ 4171948 h 4190997"/>
              <a:gd name="connsiteX1" fmla="*/ 19048 w 6019796"/>
              <a:gd name="connsiteY1" fmla="*/ 4171948 h 4190997"/>
              <a:gd name="connsiteX2" fmla="*/ 19048 w 6019796"/>
              <a:gd name="connsiteY2" fmla="*/ 19048 h 4190997"/>
              <a:gd name="connsiteX3" fmla="*/ 6000748 w 6019796"/>
              <a:gd name="connsiteY3" fmla="*/ 19048 h 4190997"/>
              <a:gd name="connsiteX4" fmla="*/ 6000748 w 6019796"/>
              <a:gd name="connsiteY4" fmla="*/ 4171948 h 4190997"/>
              <a:gd name="connsiteX5" fmla="*/ 3009898 w 6019796"/>
              <a:gd name="connsiteY5" fmla="*/ 4171948 h 419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019796" h="4190997">
                <a:moveTo>
                  <a:pt x="3009898" y="4171948"/>
                </a:moveTo>
                <a:lnTo>
                  <a:pt x="19048" y="4171948"/>
                </a:lnTo>
                <a:lnTo>
                  <a:pt x="19048" y="19048"/>
                </a:lnTo>
                <a:lnTo>
                  <a:pt x="6000748" y="19048"/>
                </a:lnTo>
                <a:lnTo>
                  <a:pt x="6000748" y="4171948"/>
                </a:lnTo>
                <a:lnTo>
                  <a:pt x="3009898" y="41719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68500"/>
            <a:ext cx="5969000" cy="414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66800" y="381000"/>
            <a:ext cx="6756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295400"/>
            <a:ext cx="7848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unique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970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66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7305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533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473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5003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8200" y="59436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81200" y="381000"/>
            <a:ext cx="4927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(more)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409700"/>
            <a:ext cx="77597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allocation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administered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IEEE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manufacturer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buys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assure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uniqueness)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Analogy: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162300"/>
            <a:ext cx="6261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(a)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Social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Security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3556000"/>
            <a:ext cx="1333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4038600"/>
            <a:ext cx="6223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(b)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like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postal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3700"/>
              </a:lnSpc>
              <a:tabLst>
                <a:tab pos="4572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flat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portability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4965700"/>
            <a:ext cx="7594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another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435600"/>
            <a:ext cx="623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hierarchical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portable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918200"/>
            <a:ext cx="726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depends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attaches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623300" y="2514600"/>
            <a:ext cx="15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2565400"/>
            <a:ext cx="190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223.1.1.3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223.1.3.27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330200"/>
            <a:ext cx="7835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Recall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earlier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1308100"/>
            <a:ext cx="27051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571500" algn="l"/>
                <a:tab pos="1739900" algn="l"/>
                <a:tab pos="1866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223.1.1.1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571500" algn="l"/>
                <a:tab pos="17399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223.1.2.1</a:t>
            </a:r>
          </a:p>
          <a:p>
            <a:pPr>
              <a:lnSpc>
                <a:spcPts val="1200"/>
              </a:lnSpc>
              <a:tabLst>
                <a:tab pos="571500" algn="l"/>
                <a:tab pos="1739900" algn="l"/>
                <a:tab pos="18669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223.1.1.2</a:t>
            </a:r>
          </a:p>
          <a:p>
            <a:pPr>
              <a:lnSpc>
                <a:spcPts val="1800"/>
              </a:lnSpc>
              <a:tabLst>
                <a:tab pos="571500" algn="l"/>
                <a:tab pos="17399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223.1.1.4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223.1.2.9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71500" algn="l"/>
                <a:tab pos="1739900" algn="l"/>
                <a:tab pos="1866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223.1.2.2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2984500"/>
            <a:ext cx="838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223.1.3.2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3022600"/>
            <a:ext cx="838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223.1.3.1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1244600"/>
            <a:ext cx="1905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1181100"/>
            <a:ext cx="47244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Starting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B:</a:t>
            </a:r>
          </a:p>
          <a:p>
            <a:pPr>
              <a:lnSpc>
                <a:spcPts val="4000"/>
              </a:lnSpc>
              <a:tabLst>
                <a:tab pos="342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look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B,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4914900"/>
            <a:ext cx="193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</a:p>
          <a:p>
            <a:pPr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4902200"/>
            <a:ext cx="596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addr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4902200"/>
            <a:ext cx="596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addr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5029200"/>
            <a:ext cx="1066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payload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5702300"/>
            <a:ext cx="24765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2500"/>
              </a:lnSpc>
              <a:tabLst>
                <a:tab pos="1447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" y="3035300"/>
            <a:ext cx="49657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3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inside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link-layer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</a:p>
          <a:p>
            <a:pPr>
              <a:lnSpc>
                <a:spcPts val="23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source,</a:t>
            </a:r>
          </a:p>
          <a:p>
            <a:pPr>
              <a:lnSpc>
                <a:spcPts val="2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source,</a:t>
            </a:r>
          </a:p>
          <a:p>
            <a:pPr>
              <a:lnSpc>
                <a:spcPts val="19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200"/>
              </a:lnSpc>
              <a:tabLst>
                <a:tab pos="342900" algn="l"/>
                <a:tab pos="990600" algn="l"/>
                <a:tab pos="3124200" algn="l"/>
                <a:tab pos="33909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701" y="3409951"/>
            <a:ext cx="3708397" cy="2310127"/>
          </a:xfrm>
          <a:custGeom>
            <a:avLst/>
            <a:gdLst>
              <a:gd name="connsiteX0" fmla="*/ 1854198 w 3708397"/>
              <a:gd name="connsiteY0" fmla="*/ 2291078 h 2310127"/>
              <a:gd name="connsiteX1" fmla="*/ 19048 w 3708397"/>
              <a:gd name="connsiteY1" fmla="*/ 2291078 h 2310127"/>
              <a:gd name="connsiteX2" fmla="*/ 19048 w 3708397"/>
              <a:gd name="connsiteY2" fmla="*/ 19048 h 2310127"/>
              <a:gd name="connsiteX3" fmla="*/ 3689348 w 3708397"/>
              <a:gd name="connsiteY3" fmla="*/ 19048 h 2310127"/>
              <a:gd name="connsiteX4" fmla="*/ 3689348 w 3708397"/>
              <a:gd name="connsiteY4" fmla="*/ 2291078 h 2310127"/>
              <a:gd name="connsiteX5" fmla="*/ 1854198 w 3708397"/>
              <a:gd name="connsiteY5" fmla="*/ 2291078 h 2310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08397" h="2310127">
                <a:moveTo>
                  <a:pt x="1854198" y="2291078"/>
                </a:moveTo>
                <a:lnTo>
                  <a:pt x="19048" y="2291078"/>
                </a:lnTo>
                <a:lnTo>
                  <a:pt x="19048" y="19048"/>
                </a:lnTo>
                <a:lnTo>
                  <a:pt x="3689348" y="19048"/>
                </a:lnTo>
                <a:lnTo>
                  <a:pt x="3689348" y="2291078"/>
                </a:lnTo>
                <a:lnTo>
                  <a:pt x="1854198" y="22910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431" y="1342391"/>
            <a:ext cx="3623307" cy="1595117"/>
          </a:xfrm>
          <a:custGeom>
            <a:avLst/>
            <a:gdLst>
              <a:gd name="connsiteX0" fmla="*/ 19048 w 3623307"/>
              <a:gd name="connsiteY0" fmla="*/ 19048 h 1595117"/>
              <a:gd name="connsiteX1" fmla="*/ 3604258 w 3623307"/>
              <a:gd name="connsiteY1" fmla="*/ 19048 h 1595117"/>
              <a:gd name="connsiteX2" fmla="*/ 3604258 w 3623307"/>
              <a:gd name="connsiteY2" fmla="*/ 1576068 h 1595117"/>
              <a:gd name="connsiteX3" fmla="*/ 19048 w 3623307"/>
              <a:gd name="connsiteY3" fmla="*/ 1576068 h 1595117"/>
              <a:gd name="connsiteX4" fmla="*/ 19048 w 3623307"/>
              <a:gd name="connsiteY4" fmla="*/ 19048 h 1595117"/>
              <a:gd name="connsiteX5" fmla="*/ 19048 w 3623307"/>
              <a:gd name="connsiteY5" fmla="*/ 19048 h 15951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623307" h="1595117">
                <a:moveTo>
                  <a:pt x="19048" y="19048"/>
                </a:moveTo>
                <a:lnTo>
                  <a:pt x="3604258" y="19048"/>
                </a:lnTo>
                <a:lnTo>
                  <a:pt x="3604258" y="1576068"/>
                </a:lnTo>
                <a:lnTo>
                  <a:pt x="19048" y="1576068"/>
                </a:lnTo>
                <a:lnTo>
                  <a:pt x="19048" y="19048"/>
                </a:lnTo>
                <a:lnTo>
                  <a:pt x="19048" y="190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1900" y="14732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27051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3441700"/>
            <a:ext cx="3657600" cy="2247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9100" y="5219700"/>
            <a:ext cx="254000" cy="24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25500" y="469900"/>
            <a:ext cx="7531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ARP: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Resolution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27500" y="1587500"/>
            <a:ext cx="4889500" cy="474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(Host,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Router)</a:t>
            </a:r>
          </a:p>
          <a:p>
            <a:pPr>
              <a:lnSpc>
                <a:spcPts val="30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module,</a:t>
            </a:r>
          </a:p>
          <a:p>
            <a:pPr>
              <a:lnSpc>
                <a:spcPts val="30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table</a:t>
            </a:r>
          </a:p>
          <a:p>
            <a:pPr>
              <a:lnSpc>
                <a:spcPts val="37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Table: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IP/MAC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30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mappings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</a:p>
          <a:p>
            <a:pPr>
              <a:lnSpc>
                <a:spcPts val="3000"/>
              </a:lnSpc>
              <a:tabLst>
                <a:tab pos="88900" algn="l"/>
                <a:tab pos="3937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8900" algn="l"/>
                <a:tab pos="3937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TTL&gt;</a:t>
            </a:r>
          </a:p>
          <a:p>
            <a:pPr>
              <a:lnSpc>
                <a:spcPts val="3100"/>
              </a:lnSpc>
              <a:tabLst>
                <a:tab pos="889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…………………………..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&gt;</a:t>
            </a:r>
          </a:p>
          <a:p>
            <a:pPr>
              <a:lnSpc>
                <a:spcPts val="3100"/>
              </a:lnSpc>
              <a:tabLst>
                <a:tab pos="889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TTL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Live):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</a:p>
          <a:p>
            <a:pPr>
              <a:lnSpc>
                <a:spcPts val="2500"/>
              </a:lnSpc>
              <a:tabLst>
                <a:tab pos="889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mapping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</a:p>
          <a:p>
            <a:pPr>
              <a:lnSpc>
                <a:spcPts val="2500"/>
              </a:lnSpc>
              <a:tabLst>
                <a:tab pos="889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forgotten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(typically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min)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" y="1485900"/>
            <a:ext cx="31623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Question: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determine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MAC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181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20320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33655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000" y="42164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2200" y="28956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92200" y="54610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32100" y="381000"/>
            <a:ext cx="3238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1168400"/>
            <a:ext cx="6578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knows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B's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wants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learn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2019300"/>
            <a:ext cx="7429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broadcasts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pkt,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containing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B's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2895600"/>
            <a:ext cx="73152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machines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query</a:t>
            </a:r>
          </a:p>
          <a:p>
            <a:pPr>
              <a:lnSpc>
                <a:spcPts val="37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replies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</a:p>
          <a:p>
            <a:pPr>
              <a:lnSpc>
                <a:spcPts val="30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(B's)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4216400"/>
            <a:ext cx="71628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caches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(saves)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IP-to-physical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pairs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until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information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becomes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old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(times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448300"/>
            <a:ext cx="6184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soft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information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(goes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away)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unless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refreshed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101" y="2504441"/>
            <a:ext cx="8074657" cy="3337557"/>
          </a:xfrm>
          <a:custGeom>
            <a:avLst/>
            <a:gdLst>
              <a:gd name="connsiteX0" fmla="*/ 4037328 w 8074657"/>
              <a:gd name="connsiteY0" fmla="*/ 3318508 h 3337557"/>
              <a:gd name="connsiteX1" fmla="*/ 19048 w 8074657"/>
              <a:gd name="connsiteY1" fmla="*/ 3318508 h 3337557"/>
              <a:gd name="connsiteX2" fmla="*/ 19048 w 8074657"/>
              <a:gd name="connsiteY2" fmla="*/ 19048 h 3337557"/>
              <a:gd name="connsiteX3" fmla="*/ 8055608 w 8074657"/>
              <a:gd name="connsiteY3" fmla="*/ 19048 h 3337557"/>
              <a:gd name="connsiteX4" fmla="*/ 8055608 w 8074657"/>
              <a:gd name="connsiteY4" fmla="*/ 3318508 h 3337557"/>
              <a:gd name="connsiteX5" fmla="*/ 4037328 w 8074657"/>
              <a:gd name="connsiteY5" fmla="*/ 3318508 h 33375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8074657" h="3337557">
                <a:moveTo>
                  <a:pt x="4037328" y="3318508"/>
                </a:moveTo>
                <a:lnTo>
                  <a:pt x="19048" y="3318508"/>
                </a:lnTo>
                <a:lnTo>
                  <a:pt x="19048" y="19048"/>
                </a:lnTo>
                <a:lnTo>
                  <a:pt x="8055608" y="19048"/>
                </a:lnTo>
                <a:lnTo>
                  <a:pt x="8055608" y="3318508"/>
                </a:lnTo>
                <a:lnTo>
                  <a:pt x="4037328" y="33185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527300"/>
            <a:ext cx="8026400" cy="328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381000"/>
            <a:ext cx="645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460500"/>
            <a:ext cx="6591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Walkthrough: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via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4581" y="4502151"/>
            <a:ext cx="4571997" cy="1849117"/>
          </a:xfrm>
          <a:custGeom>
            <a:avLst/>
            <a:gdLst>
              <a:gd name="connsiteX0" fmla="*/ 2285998 w 4571997"/>
              <a:gd name="connsiteY0" fmla="*/ 1830068 h 1849117"/>
              <a:gd name="connsiteX1" fmla="*/ 19048 w 4571997"/>
              <a:gd name="connsiteY1" fmla="*/ 1830068 h 1849117"/>
              <a:gd name="connsiteX2" fmla="*/ 19048 w 4571997"/>
              <a:gd name="connsiteY2" fmla="*/ 19048 h 1849117"/>
              <a:gd name="connsiteX3" fmla="*/ 4552949 w 4571997"/>
              <a:gd name="connsiteY3" fmla="*/ 19048 h 1849117"/>
              <a:gd name="connsiteX4" fmla="*/ 4552949 w 4571997"/>
              <a:gd name="connsiteY4" fmla="*/ 1830068 h 1849117"/>
              <a:gd name="connsiteX5" fmla="*/ 2285998 w 4571997"/>
              <a:gd name="connsiteY5" fmla="*/ 1830068 h 18491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1997" h="1849117">
                <a:moveTo>
                  <a:pt x="2285998" y="1830068"/>
                </a:moveTo>
                <a:lnTo>
                  <a:pt x="19048" y="1830068"/>
                </a:lnTo>
                <a:lnTo>
                  <a:pt x="19048" y="19048"/>
                </a:lnTo>
                <a:lnTo>
                  <a:pt x="4552949" y="19048"/>
                </a:lnTo>
                <a:lnTo>
                  <a:pt x="4552949" y="1830068"/>
                </a:lnTo>
                <a:lnTo>
                  <a:pt x="2285998" y="183006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2700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" y="17780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27305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100" y="4089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74900" y="4533900"/>
            <a:ext cx="4521200" cy="179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381000"/>
            <a:ext cx="645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270000"/>
            <a:ext cx="82169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source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111.111.111.110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692400"/>
            <a:ext cx="7175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R's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3136900"/>
            <a:ext cx="8140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contains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A-to-B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4064000"/>
            <a:ext cx="6756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20900" y="3810000"/>
            <a:ext cx="160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4216400"/>
            <a:ext cx="1333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3500" algn="l"/>
                <a:tab pos="88900" algn="l"/>
                <a:tab pos="406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800"/>
              </a:lnSpc>
              <a:tabLst>
                <a:tab pos="63500" algn="l"/>
                <a:tab pos="889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800"/>
              </a:lnSpc>
              <a:tabLst>
                <a:tab pos="63500" algn="l"/>
                <a:tab pos="889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800"/>
              </a:lnSpc>
              <a:tabLst>
                <a:tab pos="63500" algn="l"/>
                <a:tab pos="889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4521200"/>
            <a:ext cx="1206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800"/>
              </a:lnSpc>
              <a:tabLst>
                <a:tab pos="254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800"/>
              </a:lnSpc>
              <a:tabLst>
                <a:tab pos="25400" algn="l"/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3797300"/>
            <a:ext cx="20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4241800"/>
            <a:ext cx="228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4254500"/>
            <a:ext cx="9398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3000"/>
              </a:lnSpc>
              <a:tabLst>
                <a:tab pos="3302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3000"/>
              </a:lnSpc>
              <a:tabLst>
                <a:tab pos="330200" algn="l"/>
                <a:tab pos="6350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4940300"/>
            <a:ext cx="137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2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5715000"/>
            <a:ext cx="1130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0" y="4597400"/>
            <a:ext cx="812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558800"/>
            <a:ext cx="7277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330200" algn="l"/>
                <a:tab pos="723900" algn="l"/>
              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setting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context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302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physically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devices:</a:t>
            </a:r>
          </a:p>
          <a:p>
            <a:pPr>
              <a:lnSpc>
                <a:spcPts val="3700"/>
              </a:lnSpc>
              <a:tabLst>
                <a:tab pos="3302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host-router,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router-router,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host-host</a:t>
            </a:r>
          </a:p>
          <a:p>
            <a:pPr>
              <a:lnSpc>
                <a:spcPts val="3700"/>
              </a:lnSpc>
              <a:tabLst>
                <a:tab pos="3302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7851" y="4037331"/>
            <a:ext cx="5938516" cy="2387597"/>
          </a:xfrm>
          <a:custGeom>
            <a:avLst/>
            <a:gdLst>
              <a:gd name="connsiteX0" fmla="*/ 2969258 w 5938516"/>
              <a:gd name="connsiteY0" fmla="*/ 2368548 h 2387597"/>
              <a:gd name="connsiteX1" fmla="*/ 19048 w 5938516"/>
              <a:gd name="connsiteY1" fmla="*/ 2368548 h 2387597"/>
              <a:gd name="connsiteX2" fmla="*/ 19048 w 5938516"/>
              <a:gd name="connsiteY2" fmla="*/ 19048 h 2387597"/>
              <a:gd name="connsiteX3" fmla="*/ 5919468 w 5938516"/>
              <a:gd name="connsiteY3" fmla="*/ 19048 h 2387597"/>
              <a:gd name="connsiteX4" fmla="*/ 5919468 w 5938516"/>
              <a:gd name="connsiteY4" fmla="*/ 2368548 h 2387597"/>
              <a:gd name="connsiteX5" fmla="*/ 2969258 w 5938516"/>
              <a:gd name="connsiteY5" fmla="*/ 2368548 h 2387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38516" h="2387597">
                <a:moveTo>
                  <a:pt x="2969258" y="2368548"/>
                </a:moveTo>
                <a:lnTo>
                  <a:pt x="19048" y="2368548"/>
                </a:lnTo>
                <a:lnTo>
                  <a:pt x="19048" y="19048"/>
                </a:lnTo>
                <a:lnTo>
                  <a:pt x="5919468" y="19048"/>
                </a:lnTo>
                <a:lnTo>
                  <a:pt x="5919468" y="2368548"/>
                </a:lnTo>
                <a:lnTo>
                  <a:pt x="2969258" y="23685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41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62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501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009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79600" y="4064000"/>
            <a:ext cx="5880100" cy="233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19200" y="381000"/>
            <a:ext cx="645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041400"/>
            <a:ext cx="75438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removes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frame,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501900"/>
            <a:ext cx="76454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creates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containing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A-to-B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4581" y="3873501"/>
            <a:ext cx="4598667" cy="2500627"/>
          </a:xfrm>
          <a:custGeom>
            <a:avLst/>
            <a:gdLst>
              <a:gd name="connsiteX0" fmla="*/ 2298698 w 4598667"/>
              <a:gd name="connsiteY0" fmla="*/ 2481578 h 2500627"/>
              <a:gd name="connsiteX1" fmla="*/ 19048 w 4598667"/>
              <a:gd name="connsiteY1" fmla="*/ 2481578 h 2500627"/>
              <a:gd name="connsiteX2" fmla="*/ 19048 w 4598667"/>
              <a:gd name="connsiteY2" fmla="*/ 19048 h 2500627"/>
              <a:gd name="connsiteX3" fmla="*/ 4579618 w 4598667"/>
              <a:gd name="connsiteY3" fmla="*/ 19048 h 2500627"/>
              <a:gd name="connsiteX4" fmla="*/ 4579618 w 4598667"/>
              <a:gd name="connsiteY4" fmla="*/ 2481578 h 2500627"/>
              <a:gd name="connsiteX5" fmla="*/ 2298698 w 4598667"/>
              <a:gd name="connsiteY5" fmla="*/ 2481578 h 2500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98667" h="2500627">
                <a:moveTo>
                  <a:pt x="2298698" y="2481578"/>
                </a:moveTo>
                <a:lnTo>
                  <a:pt x="19048" y="2481578"/>
                </a:lnTo>
                <a:lnTo>
                  <a:pt x="19048" y="19048"/>
                </a:lnTo>
                <a:lnTo>
                  <a:pt x="4579618" y="19048"/>
                </a:lnTo>
                <a:lnTo>
                  <a:pt x="4579618" y="2481578"/>
                </a:lnTo>
                <a:lnTo>
                  <a:pt x="2298698" y="24815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701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171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2800" y="26416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2800" y="3124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04900" y="3898900"/>
            <a:ext cx="4546600" cy="245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543300" y="406400"/>
            <a:ext cx="2057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1193800"/>
            <a:ext cx="4927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“Dominant”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technology: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1676400"/>
            <a:ext cx="3873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Cheap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$20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100Mbs!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146300"/>
            <a:ext cx="5702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widely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technology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628900"/>
            <a:ext cx="75057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cheaper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ATM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Kept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race: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Mbps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4508500"/>
            <a:ext cx="2794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Metcalfe’s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sketch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4533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5384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2768600"/>
            <a:ext cx="5511800" cy="965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406400"/>
            <a:ext cx="6845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Structure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397000"/>
            <a:ext cx="74676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encapsulates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4025900"/>
            <a:ext cx="1714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Preamble: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4508500"/>
            <a:ext cx="7073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7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pattern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10101010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followed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pattern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10101011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5359400"/>
            <a:ext cx="629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synchronize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5740400"/>
            <a:ext cx="1854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clock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20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92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0513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4940300"/>
            <a:ext cx="8204200" cy="142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16000" y="381000"/>
            <a:ext cx="6845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Structure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320800"/>
            <a:ext cx="68834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6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dropped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match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717800"/>
            <a:ext cx="6946900" cy="218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Type: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indicates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protocol,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mostly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supported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Novell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AppleTalk)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CRC: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detected,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dropped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1303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362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300" y="28321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3695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300" y="45466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16300" y="381000"/>
            <a:ext cx="2057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117600"/>
            <a:ext cx="74295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1-persistent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coaxial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(802.3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speeds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&amp;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media)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362200"/>
            <a:ext cx="75819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allowed: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500m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Longer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covered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“segments”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670300"/>
            <a:ext cx="797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separated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546600"/>
            <a:ext cx="78740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Including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propagation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2500m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travel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626100"/>
            <a:ext cx="6781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Symbol" pitchFamily="18" charset="0"/>
                <a:cs typeface="Symbol" pitchFamily="18" charset="0"/>
              </a:rPr>
              <a:t>τ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=25.6</a:t>
            </a:r>
            <a:r>
              <a:rPr lang="en-US" altLang="zh-CN" sz="2800" dirty="0" smtClean="0">
                <a:solidFill>
                  <a:srgbClr val="ffffff"/>
                </a:solidFill>
                <a:latin typeface="Symbol" pitchFamily="18" charset="0"/>
                <a:cs typeface="Symbol" pitchFamily="18" charset="0"/>
              </a:rPr>
              <a:t>µ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way)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381000"/>
            <a:ext cx="6032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CSMA/CD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130300"/>
            <a:ext cx="353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511300"/>
            <a:ext cx="83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1841500"/>
            <a:ext cx="4927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monitor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171700"/>
            <a:ext cx="434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2514600"/>
            <a:ext cx="83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2844800"/>
            <a:ext cx="386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jam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signal;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175000"/>
            <a:ext cx="2844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#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505200"/>
            <a:ext cx="5880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required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exponential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backoff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3759200"/>
            <a:ext cx="1485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algorithm;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4102100"/>
            <a:ext cx="965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4762500"/>
            <a:ext cx="617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else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{done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5016500"/>
            <a:ext cx="73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zero}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5346700"/>
            <a:ext cx="114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676900"/>
            <a:ext cx="708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else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{wait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until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ongoing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5930900"/>
            <a:ext cx="1079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goto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155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003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0" y="2870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0" y="3340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38100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0" y="46736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55800" y="381000"/>
            <a:ext cx="4991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Ethernet’s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CSMA/CD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130300"/>
            <a:ext cx="6832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ensure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524000"/>
            <a:ext cx="7797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“heard"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jams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2362200"/>
            <a:ext cx="1460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2870200"/>
            <a:ext cx="69723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close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together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away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other’s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165600"/>
            <a:ext cx="650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very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quickly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660900"/>
            <a:ext cx="72644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cause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blip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cause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enough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destroy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10668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46355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" y="51054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600" y="55753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2800" y="23114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2800" y="27813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2800" y="32766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2800" y="4165600"/>
            <a:ext cx="2921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55800" y="381000"/>
            <a:ext cx="4991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Ethernet’s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CSMA/CD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066800"/>
            <a:ext cx="80137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occur,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scheme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exponential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backoff: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273300"/>
            <a:ext cx="652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K=2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755900"/>
            <a:ext cx="7366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Pick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{0,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1,..,K-1}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187700"/>
            <a:ext cx="782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Symbol" pitchFamily="18" charset="0"/>
                <a:cs typeface="Symbol" pitchFamily="18" charset="0"/>
              </a:rPr>
              <a:t>τ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2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seconds,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sense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3657600"/>
            <a:ext cx="609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127500"/>
            <a:ext cx="7239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occurs,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K=2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step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4610100"/>
            <a:ext cx="5588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doubling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105400"/>
            <a:ext cx="8064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16,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tell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give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up”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“Fixes”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random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stability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problem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passing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above!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5071" y="2392681"/>
            <a:ext cx="4834887" cy="2325367"/>
          </a:xfrm>
          <a:custGeom>
            <a:avLst/>
            <a:gdLst>
              <a:gd name="connsiteX0" fmla="*/ 2416808 w 4834887"/>
              <a:gd name="connsiteY0" fmla="*/ 2306318 h 2325367"/>
              <a:gd name="connsiteX1" fmla="*/ 19048 w 4834887"/>
              <a:gd name="connsiteY1" fmla="*/ 2306318 h 2325367"/>
              <a:gd name="connsiteX2" fmla="*/ 19048 w 4834887"/>
              <a:gd name="connsiteY2" fmla="*/ 19048 h 2325367"/>
              <a:gd name="connsiteX3" fmla="*/ 4815838 w 4834887"/>
              <a:gd name="connsiteY3" fmla="*/ 19048 h 2325367"/>
              <a:gd name="connsiteX4" fmla="*/ 4815838 w 4834887"/>
              <a:gd name="connsiteY4" fmla="*/ 2306318 h 2325367"/>
              <a:gd name="connsiteX5" fmla="*/ 2416808 w 4834887"/>
              <a:gd name="connsiteY5" fmla="*/ 2306318 h 2325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834887" h="2325367">
                <a:moveTo>
                  <a:pt x="2416808" y="2306318"/>
                </a:moveTo>
                <a:lnTo>
                  <a:pt x="19048" y="2306318"/>
                </a:lnTo>
                <a:lnTo>
                  <a:pt x="19048" y="19048"/>
                </a:lnTo>
                <a:lnTo>
                  <a:pt x="4815838" y="19048"/>
                </a:lnTo>
                <a:lnTo>
                  <a:pt x="4815838" y="2306318"/>
                </a:lnTo>
                <a:lnTo>
                  <a:pt x="2416808" y="230631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181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1993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00" y="48260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200" y="56769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9200" y="2413000"/>
            <a:ext cx="4787900" cy="227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14400" y="254000"/>
            <a:ext cx="7048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Technologies: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10Base2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1155700"/>
            <a:ext cx="7327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10Mbps;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1955800"/>
            <a:ext cx="6096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coaxial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4813300"/>
            <a:ext cx="69723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5664200"/>
            <a:ext cx="7823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0971" y="3797301"/>
            <a:ext cx="6478267" cy="2571747"/>
          </a:xfrm>
          <a:custGeom>
            <a:avLst/>
            <a:gdLst>
              <a:gd name="connsiteX0" fmla="*/ 3239768 w 6478267"/>
              <a:gd name="connsiteY0" fmla="*/ 2552698 h 2571747"/>
              <a:gd name="connsiteX1" fmla="*/ 19048 w 6478267"/>
              <a:gd name="connsiteY1" fmla="*/ 2552698 h 2571747"/>
              <a:gd name="connsiteX2" fmla="*/ 19048 w 6478267"/>
              <a:gd name="connsiteY2" fmla="*/ 19048 h 2571747"/>
              <a:gd name="connsiteX3" fmla="*/ 6459218 w 6478267"/>
              <a:gd name="connsiteY3" fmla="*/ 19048 h 2571747"/>
              <a:gd name="connsiteX4" fmla="*/ 6459218 w 6478267"/>
              <a:gd name="connsiteY4" fmla="*/ 2552698 h 2571747"/>
              <a:gd name="connsiteX5" fmla="*/ 3239768 w 6478267"/>
              <a:gd name="connsiteY5" fmla="*/ 2552698 h 257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478267" h="2571747">
                <a:moveTo>
                  <a:pt x="3239768" y="2552698"/>
                </a:moveTo>
                <a:lnTo>
                  <a:pt x="19048" y="2552698"/>
                </a:lnTo>
                <a:lnTo>
                  <a:pt x="19048" y="19048"/>
                </a:lnTo>
                <a:lnTo>
                  <a:pt x="6459218" y="19048"/>
                </a:lnTo>
                <a:lnTo>
                  <a:pt x="6459218" y="2552698"/>
                </a:lnTo>
                <a:lnTo>
                  <a:pt x="3239768" y="25526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82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790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3114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251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35100" y="3822700"/>
            <a:ext cx="64262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381000"/>
            <a:ext cx="636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10BaseT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100BaseT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270000"/>
            <a:ext cx="7658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10/100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rate;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latter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“fast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ethernet”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Twisted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Pair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311400"/>
            <a:ext cx="63881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twisted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pair,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“star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topology”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676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22606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6000" y="3200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00" y="41402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73200" y="50800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63700" y="469900"/>
            <a:ext cx="5499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524000"/>
            <a:ext cx="4648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Framing,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access: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159000"/>
            <a:ext cx="6934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encapsulate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datagram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adding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trailer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098800"/>
            <a:ext cx="6083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medium,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038600"/>
            <a:ext cx="65151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‘physical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addresses’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identify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source,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4965700"/>
            <a:ext cx="4318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27200"/>
            <a:ext cx="317500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2806700"/>
            <a:ext cx="317500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3886200"/>
            <a:ext cx="3175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381000"/>
            <a:ext cx="636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10BaseT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100BaseT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714500"/>
            <a:ext cx="65024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meters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794000"/>
            <a:ext cx="6007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disconnect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“jabbering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848100"/>
            <a:ext cx="5194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gather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monitoring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4356100"/>
            <a:ext cx="6896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information,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statistics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display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administrators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727200"/>
            <a:ext cx="3048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273300"/>
            <a:ext cx="304800" cy="30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" y="3289300"/>
            <a:ext cx="3048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500" y="4292600"/>
            <a:ext cx="304800" cy="30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500" y="5308600"/>
            <a:ext cx="304800" cy="29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844800" y="381000"/>
            <a:ext cx="3213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Gbit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1689100"/>
            <a:ext cx="64897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standard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format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2260600"/>
            <a:ext cx="75184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point-to-point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broadcast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channels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302000"/>
            <a:ext cx="74041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mode,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used;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short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efficient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called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here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“Buffered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Distributors”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5283200"/>
            <a:ext cx="70993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Full-Duplex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Gbps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point-to-point</a:t>
            </a:r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1771" y="3322321"/>
            <a:ext cx="3575047" cy="3110227"/>
          </a:xfrm>
          <a:custGeom>
            <a:avLst/>
            <a:gdLst>
              <a:gd name="connsiteX0" fmla="*/ 1788158 w 3575047"/>
              <a:gd name="connsiteY0" fmla="*/ 3091178 h 3110227"/>
              <a:gd name="connsiteX1" fmla="*/ 19048 w 3575047"/>
              <a:gd name="connsiteY1" fmla="*/ 3091178 h 3110227"/>
              <a:gd name="connsiteX2" fmla="*/ 19048 w 3575047"/>
              <a:gd name="connsiteY2" fmla="*/ 19048 h 3110227"/>
              <a:gd name="connsiteX3" fmla="*/ 3555998 w 3575047"/>
              <a:gd name="connsiteY3" fmla="*/ 19048 h 3110227"/>
              <a:gd name="connsiteX4" fmla="*/ 3555998 w 3575047"/>
              <a:gd name="connsiteY4" fmla="*/ 3091178 h 3110227"/>
              <a:gd name="connsiteX5" fmla="*/ 1788158 w 3575047"/>
              <a:gd name="connsiteY5" fmla="*/ 3091178 h 3110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575047" h="3110227">
                <a:moveTo>
                  <a:pt x="1788158" y="3091178"/>
                </a:moveTo>
                <a:lnTo>
                  <a:pt x="19048" y="3091178"/>
                </a:lnTo>
                <a:lnTo>
                  <a:pt x="19048" y="19048"/>
                </a:lnTo>
                <a:lnTo>
                  <a:pt x="3555998" y="19048"/>
                </a:lnTo>
                <a:lnTo>
                  <a:pt x="3555998" y="3091178"/>
                </a:lnTo>
                <a:lnTo>
                  <a:pt x="1788158" y="309117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200" y="12192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2590800"/>
            <a:ext cx="2921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5900" y="3352800"/>
            <a:ext cx="3530600" cy="304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09700" y="342900"/>
            <a:ext cx="6083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(IEEE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802.5)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1219200"/>
            <a:ext cx="68707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unidirectional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loop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series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sequence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578100"/>
            <a:ext cx="6934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station’s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2065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2070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" y="3340100"/>
            <a:ext cx="8623300" cy="143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08100" y="381000"/>
            <a:ext cx="6515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Rings: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IEEE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802.5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193800"/>
            <a:ext cx="7086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Versions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16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Mbps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shielded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twisted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pair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copper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2044700"/>
            <a:ext cx="7696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holding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time: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5016500"/>
            <a:ext cx="582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start,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2794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86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594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5270500"/>
            <a:ext cx="6400800" cy="1054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1587500"/>
            <a:ext cx="4165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AC: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byte: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146300"/>
            <a:ext cx="6489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bit: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means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seized,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value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means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follows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FC</a:t>
            </a:r>
          </a:p>
          <a:p>
            <a:pPr>
              <a:lnSpc>
                <a:spcPts val="40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Priority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bits: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priority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581400"/>
            <a:ext cx="6819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Reservation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bits: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write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these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prevent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lower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4432300"/>
            <a:ext cx="6553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priority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seizing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becomes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free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381000"/>
            <a:ext cx="636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IEEE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802.5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143000"/>
            <a:ext cx="7480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FC: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control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monitoring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1536700"/>
            <a:ext cx="2171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maintenance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993900"/>
            <a:ext cx="7759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Source,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destination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address: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48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400300"/>
            <a:ext cx="3911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870200"/>
            <a:ext cx="5727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Checksum: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CRC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797300"/>
            <a:ext cx="67564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status: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dest.,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read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91000"/>
            <a:ext cx="115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648200"/>
            <a:ext cx="6362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indicate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up,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5067300"/>
            <a:ext cx="37084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copied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ring</a:t>
            </a:r>
          </a:p>
          <a:p>
            <a:pPr>
              <a:lnSpc>
                <a:spcPts val="3700"/>
              </a:lnSpc>
              <a:tabLst>
                <a:tab pos="2794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•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DLC-level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ACKing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381000"/>
            <a:ext cx="6362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IEEE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802.5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81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2832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381000"/>
            <a:ext cx="637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Ring: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IEEE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802.5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1193800"/>
            <a:ext cx="72009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(depending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rules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protocol),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next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ways: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768600"/>
            <a:ext cx="528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Mode: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175000"/>
            <a:ext cx="6781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packet(s)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4013200"/>
            <a:ext cx="5461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Multiple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Mode: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406900"/>
            <a:ext cx="6832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immediately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after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packet(s)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transmitted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5257800"/>
            <a:ext cx="671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small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rings,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two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2352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34671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43307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" y="5181600"/>
            <a:ext cx="1143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81200" y="558800"/>
            <a:ext cx="5270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Interconnecting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651000"/>
            <a:ext cx="502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Q: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just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146300"/>
            <a:ext cx="6946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amount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traffic: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378200"/>
            <a:ext cx="6908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802.3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specifies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maximum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length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4229100"/>
            <a:ext cx="7086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Large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domain”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many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5080000"/>
            <a:ext cx="6578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802.5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have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token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passing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delays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each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5391" y="3765551"/>
            <a:ext cx="6479537" cy="2571747"/>
          </a:xfrm>
          <a:custGeom>
            <a:avLst/>
            <a:gdLst>
              <a:gd name="connsiteX0" fmla="*/ 3239768 w 6479537"/>
              <a:gd name="connsiteY0" fmla="*/ 2552698 h 2571747"/>
              <a:gd name="connsiteX1" fmla="*/ 19048 w 6479537"/>
              <a:gd name="connsiteY1" fmla="*/ 2552698 h 2571747"/>
              <a:gd name="connsiteX2" fmla="*/ 19048 w 6479537"/>
              <a:gd name="connsiteY2" fmla="*/ 19048 h 2571747"/>
              <a:gd name="connsiteX3" fmla="*/ 6460488 w 6479537"/>
              <a:gd name="connsiteY3" fmla="*/ 19048 h 2571747"/>
              <a:gd name="connsiteX4" fmla="*/ 6460488 w 6479537"/>
              <a:gd name="connsiteY4" fmla="*/ 2552698 h 2571747"/>
              <a:gd name="connsiteX5" fmla="*/ 3239768 w 6479537"/>
              <a:gd name="connsiteY5" fmla="*/ 2552698 h 257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479537" h="2571747">
                <a:moveTo>
                  <a:pt x="3239768" y="2552698"/>
                </a:moveTo>
                <a:lnTo>
                  <a:pt x="19048" y="2552698"/>
                </a:lnTo>
                <a:lnTo>
                  <a:pt x="19048" y="19048"/>
                </a:lnTo>
                <a:lnTo>
                  <a:pt x="6460488" y="19048"/>
                </a:lnTo>
                <a:lnTo>
                  <a:pt x="6460488" y="2552698"/>
                </a:lnTo>
                <a:lnTo>
                  <a:pt x="3239768" y="25526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684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27940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797300"/>
            <a:ext cx="6426200" cy="251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41700" y="381000"/>
            <a:ext cx="199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Hubs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066800"/>
            <a:ext cx="5930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Physical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essentially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473200"/>
            <a:ext cx="69342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operating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levels: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repeat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717800"/>
            <a:ext cx="72263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arranged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hierarchy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(or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multi-tier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design),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backbone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55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327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15494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1930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26289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5500" y="3708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5500" y="50927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5500" y="6108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41400" y="4394200"/>
            <a:ext cx="1270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41700" y="381000"/>
            <a:ext cx="199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Hubs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1079500"/>
            <a:ext cx="2286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u="sng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 Advantages: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1473200"/>
            <a:ext cx="3581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simple,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inexpensive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1866900"/>
            <a:ext cx="73787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Multi-tier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provides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graceful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degradation: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portions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continue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operate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if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malfunctions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565400"/>
            <a:ext cx="72136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extends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maximum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distance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pairs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(100m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3251200"/>
            <a:ext cx="2197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u="sng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Hub Limitations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644900"/>
            <a:ext cx="7023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domain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results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increase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throughput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4330700"/>
            <a:ext cx="6045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multi-tier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throughput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throughput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041900"/>
            <a:ext cx="6985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Individual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restrictions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pose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domain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total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allowed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geographical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coverage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6045200"/>
            <a:ext cx="7264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Cannot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10BaseT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100baseT)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970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257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0038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18288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28575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6800" y="36322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54356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24000" y="4064000"/>
            <a:ext cx="127000" cy="11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63700" y="469900"/>
            <a:ext cx="5499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Services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282700"/>
            <a:ext cx="2286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Flow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Control: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714500"/>
            <a:ext cx="6324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between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2324100"/>
            <a:ext cx="2705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Detection: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755900"/>
            <a:ext cx="6096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signal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attenuation,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noise.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3543300"/>
            <a:ext cx="6565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presence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errors:</a:t>
            </a:r>
          </a:p>
          <a:p>
            <a:pPr>
              <a:lnSpc>
                <a:spcPts val="33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signals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sender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retransmission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6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drops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4889500"/>
            <a:ext cx="2870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Correction: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5346700"/>
            <a:ext cx="5791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receiver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identifies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corrects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error(s)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resorting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retransmission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803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35941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4533900"/>
            <a:ext cx="1143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36900" y="381000"/>
            <a:ext cx="261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1701800"/>
            <a:ext cx="6756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devices: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examining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552700"/>
            <a:ext cx="6972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selectively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destination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505200"/>
            <a:ext cx="69723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isolates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domains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since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buffers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4419600"/>
            <a:ext cx="5727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4864100"/>
            <a:ext cx="7124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CSMA/CD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access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transmit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1336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31369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38227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45085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55880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1400" y="4889500"/>
            <a:ext cx="1270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41400" y="5956300"/>
            <a:ext cx="1270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098800" y="469900"/>
            <a:ext cx="261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651000"/>
            <a:ext cx="281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advantages: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2082800"/>
            <a:ext cx="66548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Isolates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domains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resulting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total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max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throughput,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nodes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geographical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coverage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060700"/>
            <a:ext cx="7073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connect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different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since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759200"/>
            <a:ext cx="67310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Transparent: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any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change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adapters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432300"/>
            <a:ext cx="283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filter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4826000"/>
            <a:ext cx="6337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Same-LAN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-segment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frames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forwarded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onto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5511800"/>
            <a:ext cx="1612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Forwarding: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5892800"/>
            <a:ext cx="60960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How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know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segment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which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4251" y="1104901"/>
            <a:ext cx="7162797" cy="2133597"/>
          </a:xfrm>
          <a:custGeom>
            <a:avLst/>
            <a:gdLst>
              <a:gd name="connsiteX0" fmla="*/ 3581398 w 7162797"/>
              <a:gd name="connsiteY0" fmla="*/ 2114548 h 2133597"/>
              <a:gd name="connsiteX1" fmla="*/ 19048 w 7162797"/>
              <a:gd name="connsiteY1" fmla="*/ 2114548 h 2133597"/>
              <a:gd name="connsiteX2" fmla="*/ 19048 w 7162797"/>
              <a:gd name="connsiteY2" fmla="*/ 19048 h 2133597"/>
              <a:gd name="connsiteX3" fmla="*/ 7143748 w 7162797"/>
              <a:gd name="connsiteY3" fmla="*/ 19048 h 2133597"/>
              <a:gd name="connsiteX4" fmla="*/ 7143748 w 7162797"/>
              <a:gd name="connsiteY4" fmla="*/ 2114548 h 2133597"/>
              <a:gd name="connsiteX5" fmla="*/ 3581398 w 7162797"/>
              <a:gd name="connsiteY5" fmla="*/ 2114548 h 2133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162797" h="2133597">
                <a:moveTo>
                  <a:pt x="3581398" y="2114548"/>
                </a:moveTo>
                <a:lnTo>
                  <a:pt x="19048" y="2114548"/>
                </a:lnTo>
                <a:lnTo>
                  <a:pt x="19048" y="19048"/>
                </a:lnTo>
                <a:lnTo>
                  <a:pt x="7143748" y="19048"/>
                </a:lnTo>
                <a:lnTo>
                  <a:pt x="7143748" y="2114548"/>
                </a:lnTo>
                <a:lnTo>
                  <a:pt x="3581398" y="21145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4901" y="4305301"/>
            <a:ext cx="7162797" cy="2133597"/>
          </a:xfrm>
          <a:custGeom>
            <a:avLst/>
            <a:gdLst>
              <a:gd name="connsiteX0" fmla="*/ 3581398 w 7162797"/>
              <a:gd name="connsiteY0" fmla="*/ 2114548 h 2133597"/>
              <a:gd name="connsiteX1" fmla="*/ 19048 w 7162797"/>
              <a:gd name="connsiteY1" fmla="*/ 2114548 h 2133597"/>
              <a:gd name="connsiteX2" fmla="*/ 19048 w 7162797"/>
              <a:gd name="connsiteY2" fmla="*/ 19048 h 2133597"/>
              <a:gd name="connsiteX3" fmla="*/ 7143748 w 7162797"/>
              <a:gd name="connsiteY3" fmla="*/ 19048 h 2133597"/>
              <a:gd name="connsiteX4" fmla="*/ 7143748 w 7162797"/>
              <a:gd name="connsiteY4" fmla="*/ 2114548 h 2133597"/>
              <a:gd name="connsiteX5" fmla="*/ 3581398 w 7162797"/>
              <a:gd name="connsiteY5" fmla="*/ 2114548 h 21335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162797" h="2133597">
                <a:moveTo>
                  <a:pt x="3581398" y="2114548"/>
                </a:moveTo>
                <a:lnTo>
                  <a:pt x="19048" y="2114548"/>
                </a:lnTo>
                <a:lnTo>
                  <a:pt x="19048" y="19048"/>
                </a:lnTo>
                <a:lnTo>
                  <a:pt x="7143748" y="19048"/>
                </a:lnTo>
                <a:lnTo>
                  <a:pt x="7143748" y="2114548"/>
                </a:lnTo>
                <a:lnTo>
                  <a:pt x="3581398" y="211454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1130300"/>
            <a:ext cx="7099300" cy="2082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4330700"/>
            <a:ext cx="71120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362200" y="381000"/>
            <a:ext cx="4165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Backbone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3632200"/>
            <a:ext cx="8394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Interconnection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Without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Backbone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2065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00" y="29972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300" y="38608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0" y="16764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9500" y="25273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32200" y="4775200"/>
            <a:ext cx="48514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32000" y="330200"/>
            <a:ext cx="4787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vs.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Routers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1092200"/>
            <a:ext cx="534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store-and-forward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574800"/>
            <a:ext cx="6781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(examine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413000"/>
            <a:ext cx="519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908300"/>
            <a:ext cx="7327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maintain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tables,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algorithms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3771900"/>
            <a:ext cx="73787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maintain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filtering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tables,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filtering,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learning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spanning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tree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algorithms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81000"/>
            <a:ext cx="552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Routers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vs.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689100"/>
            <a:ext cx="2565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2209800"/>
            <a:ext cx="7327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operation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simpler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requiring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628900"/>
            <a:ext cx="3759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3149600"/>
            <a:ext cx="7162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restricted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581400"/>
            <a:ext cx="6096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spanning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tree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must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built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avoid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cycles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4546600"/>
            <a:ext cx="71882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offer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broadcast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storms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(endless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broadcasting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5257800"/>
            <a:ext cx="279400" cy="29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89100" y="381000"/>
            <a:ext cx="552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Routers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vs.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1333500"/>
            <a:ext cx="259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Routers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1828800"/>
            <a:ext cx="81280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arbitrary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topologies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supported,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cycling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limited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TTL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counters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good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routing</a:t>
            </a:r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3048000"/>
            <a:ext cx="7886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+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provide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firewall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protection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against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broadcast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429000"/>
            <a:ext cx="1181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storms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3898900"/>
            <a:ext cx="8128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require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configuration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(not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plug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4292600"/>
            <a:ext cx="825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play)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4762500"/>
            <a:ext cx="6565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require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higher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processing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bandwidth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5257800"/>
            <a:ext cx="75438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Bridges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well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small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(few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hundred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hosts)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while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large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(thousands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hosts)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9871" y="1496061"/>
            <a:ext cx="3680457" cy="3817617"/>
          </a:xfrm>
          <a:custGeom>
            <a:avLst/>
            <a:gdLst>
              <a:gd name="connsiteX0" fmla="*/ 1840228 w 3680457"/>
              <a:gd name="connsiteY0" fmla="*/ 3798568 h 3817617"/>
              <a:gd name="connsiteX1" fmla="*/ 19048 w 3680457"/>
              <a:gd name="connsiteY1" fmla="*/ 3798568 h 3817617"/>
              <a:gd name="connsiteX2" fmla="*/ 19048 w 3680457"/>
              <a:gd name="connsiteY2" fmla="*/ 19048 h 3817617"/>
              <a:gd name="connsiteX3" fmla="*/ 3661409 w 3680457"/>
              <a:gd name="connsiteY3" fmla="*/ 19048 h 3817617"/>
              <a:gd name="connsiteX4" fmla="*/ 3661409 w 3680457"/>
              <a:gd name="connsiteY4" fmla="*/ 3798568 h 3817617"/>
              <a:gd name="connsiteX5" fmla="*/ 1840228 w 3680457"/>
              <a:gd name="connsiteY5" fmla="*/ 3798568 h 38176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680457" h="3817617">
                <a:moveTo>
                  <a:pt x="1840228" y="3798568"/>
                </a:moveTo>
                <a:lnTo>
                  <a:pt x="19048" y="3798568"/>
                </a:lnTo>
                <a:lnTo>
                  <a:pt x="19048" y="19048"/>
                </a:lnTo>
                <a:lnTo>
                  <a:pt x="3661409" y="19048"/>
                </a:lnTo>
                <a:lnTo>
                  <a:pt x="3661409" y="3798568"/>
                </a:lnTo>
                <a:lnTo>
                  <a:pt x="1840228" y="379856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028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2606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" y="35052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500" y="43561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1700" y="56007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1524000"/>
            <a:ext cx="3632200" cy="375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41500" y="330200"/>
            <a:ext cx="513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990600"/>
            <a:ext cx="2425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2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(frame)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1384300"/>
            <a:ext cx="3632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forwarding,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filtering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addresses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2260600"/>
            <a:ext cx="42799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A-to-B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A’-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to-B’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simultaneously,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492500"/>
            <a:ext cx="2679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large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number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4356100"/>
            <a:ext cx="38862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often: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individual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hosts,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star-connected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into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switch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5588000"/>
            <a:ext cx="27178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collisions!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875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9878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959100"/>
            <a:ext cx="279400" cy="27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41500" y="330200"/>
            <a:ext cx="513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612900"/>
            <a:ext cx="70612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cut-through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switching: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forwarded</a:t>
            </a:r>
          </a:p>
          <a:p>
            <a:pPr>
              <a:lnSpc>
                <a:spcPts val="33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from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input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output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port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awaiting</a:t>
            </a:r>
          </a:p>
          <a:p>
            <a:pPr>
              <a:lnSpc>
                <a:spcPts val="3300"/>
              </a:lnSpc>
              <a:tabLst>
                <a:tab pos="4064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assembly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entire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frame</a:t>
            </a:r>
          </a:p>
          <a:p>
            <a:pPr>
              <a:lnSpc>
                <a:spcPts val="40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slight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reduction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latency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3975100"/>
            <a:ext cx="5854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combinations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shared/dedicated,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10/100/1000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Mbps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1117600"/>
            <a:ext cx="6959600" cy="496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41500" y="330200"/>
            <a:ext cx="513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Switches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6510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40513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700" y="4406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5816600"/>
            <a:ext cx="1143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7900" y="19939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7900" y="23368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7900" y="26797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77900" y="3022600"/>
            <a:ext cx="114300" cy="11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77900" y="3352800"/>
            <a:ext cx="114300" cy="12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365500" y="431800"/>
            <a:ext cx="208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Gateway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587500"/>
            <a:ext cx="4826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gateway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contain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such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1930400"/>
            <a:ext cx="2463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translators,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0" y="2311400"/>
            <a:ext cx="35941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impedance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matching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devices,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rate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converters,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fault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isolators,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signal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translators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632200"/>
            <a:ext cx="5803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necessary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provide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system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interoperability.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3987800"/>
            <a:ext cx="4826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Gateways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work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all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seven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OSI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layers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4406900"/>
            <a:ext cx="72898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itself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transfers,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relays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only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across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networks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similar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protocols.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gateway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other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accept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formatted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AppleTalk)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convert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packet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formatted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another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(e.g.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TCP/IP)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before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forwarding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it.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gateway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hardware,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software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or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both,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they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usually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software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installed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within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router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52500" y="457200"/>
            <a:ext cx="6578600" cy="264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406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Layer: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Implementation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06400" algn="l"/>
                <a:tab pos="495300" algn="l"/>
              </a:tabLst>
            </a:pP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Implemented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“adapter”</a:t>
            </a:r>
          </a:p>
          <a:p>
            <a:pPr>
              <a:lnSpc>
                <a:spcPts val="4000"/>
              </a:lnSpc>
              <a:tabLst>
                <a:tab pos="406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e.g.,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PCMCIA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card,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Ethernet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card</a:t>
            </a:r>
          </a:p>
          <a:p>
            <a:pPr>
              <a:lnSpc>
                <a:spcPts val="4000"/>
              </a:lnSpc>
              <a:tabLst>
                <a:tab pos="406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typically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includes: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RAM,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DSP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chips,</a:t>
            </a:r>
          </a:p>
          <a:p>
            <a:pPr>
              <a:lnSpc>
                <a:spcPts val="3300"/>
              </a:lnSpc>
              <a:tabLst>
                <a:tab pos="406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host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interface,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link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797300"/>
            <a:ext cx="160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application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4203700"/>
            <a:ext cx="1333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3500" algn="l"/>
                <a:tab pos="76200" algn="l"/>
                <a:tab pos="406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transport</a:t>
            </a:r>
          </a:p>
          <a:p>
            <a:pPr>
              <a:lnSpc>
                <a:spcPts val="2800"/>
              </a:lnSpc>
              <a:tabLst>
                <a:tab pos="63500" algn="l"/>
                <a:tab pos="762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800"/>
              </a:lnSpc>
              <a:tabLst>
                <a:tab pos="63500" algn="l"/>
                <a:tab pos="762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800"/>
              </a:lnSpc>
              <a:tabLst>
                <a:tab pos="63500" algn="l"/>
                <a:tab pos="762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4521200"/>
            <a:ext cx="1206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network</a:t>
            </a:r>
          </a:p>
          <a:p>
            <a:pPr>
              <a:lnSpc>
                <a:spcPts val="2800"/>
              </a:lnSpc>
              <a:tabLst>
                <a:tab pos="254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2800"/>
              </a:lnSpc>
              <a:tabLst>
                <a:tab pos="25400" algn="l"/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physical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3797300"/>
            <a:ext cx="203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62100" y="4229100"/>
            <a:ext cx="228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54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241800"/>
            <a:ext cx="914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3000"/>
              </a:lnSpc>
              <a:tabLst>
                <a:tab pos="3429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  <a:p>
            <a:pPr>
              <a:lnSpc>
                <a:spcPts val="3000"/>
              </a:lnSpc>
              <a:tabLst>
                <a:tab pos="342900" algn="l"/>
                <a:tab pos="6477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4927600"/>
            <a:ext cx="13716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318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</a:t>
            </a:r>
            <a:r>
              <a:rPr lang="en-US" altLang="zh-CN" sz="16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</a:t>
            </a:r>
          </a:p>
          <a:p>
            <a:pPr>
              <a:lnSpc>
                <a:spcPts val="32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2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4610100"/>
            <a:ext cx="9525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5400" algn="l"/>
              </a:tabLst>
            </a:pP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protocol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phys.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link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6197600"/>
            <a:ext cx="1206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adapter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card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2298700"/>
            <a:ext cx="1993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Thank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4224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879600"/>
            <a:ext cx="1270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000" y="4089400"/>
            <a:ext cx="5537200" cy="276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96900" y="520700"/>
            <a:ext cx="7251700" cy="217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88900" algn="l"/>
                <a:tab pos="1600200" algn="l"/>
              </a:tabLst>
            </a:pPr>
            <a:r>
              <a:rPr lang="en-US" altLang="zh-CN" dirty="0" smtClean="0"/>
              <a:t>		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-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88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EDC=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Correction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bits</a:t>
            </a:r>
          </a:p>
          <a:p>
            <a:pPr>
              <a:lnSpc>
                <a:spcPts val="3500"/>
              </a:lnSpc>
              <a:tabLst>
                <a:tab pos="88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Data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protected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checking,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</a:t>
            </a:r>
          </a:p>
          <a:p>
            <a:pPr>
              <a:lnSpc>
                <a:spcPts val="3500"/>
              </a:lnSpc>
              <a:tabLst>
                <a:tab pos="88900" algn="l"/>
                <a:tab pos="1600200" algn="l"/>
              </a:tabLst>
            </a:pP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include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header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27813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05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2667000"/>
            <a:ext cx="5651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not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100%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reliable!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3251200"/>
            <a:ext cx="381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05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05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3162300"/>
            <a:ext cx="7340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protocol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may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miss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some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but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rarely</a:t>
            </a:r>
          </a:p>
          <a:p>
            <a:pPr>
              <a:lnSpc>
                <a:spcPts val="3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larger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EDC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field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yields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better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detection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</a:p>
          <a:p>
            <a:pPr>
              <a:lnSpc>
                <a:spcPts val="3500"/>
              </a:lnSpc>
              <a:tabLst>
                <a:tab pos="101600" algn="l"/>
              </a:tabLst>
            </a:pPr>
            <a:r>
              <a:rPr lang="en-US" altLang="zh-CN" sz="30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correction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4572000 w 9144000"/>
              <a:gd name="connsiteY0" fmla="*/ 6858000 h 6858000"/>
              <a:gd name="connsiteX1" fmla="*/ 0 w 9144000"/>
              <a:gd name="connsiteY1" fmla="*/ 6858000 h 6858000"/>
              <a:gd name="connsiteX2" fmla="*/ 0 w 9144000"/>
              <a:gd name="connsiteY2" fmla="*/ 0 h 6858000"/>
              <a:gd name="connsiteX3" fmla="*/ 9144000 w 9144000"/>
              <a:gd name="connsiteY3" fmla="*/ 0 h 6858000"/>
              <a:gd name="connsiteX4" fmla="*/ 9144000 w 9144000"/>
              <a:gd name="connsiteY4" fmla="*/ 6858000 h 6858000"/>
              <a:gd name="connsiteX5" fmla="*/ 4572000 w 9144000"/>
              <a:gd name="connsiteY5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9144000" h="6858000">
                <a:moveTo>
                  <a:pt x="457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457200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051" y="2997201"/>
            <a:ext cx="2686047" cy="984247"/>
          </a:xfrm>
          <a:custGeom>
            <a:avLst/>
            <a:gdLst>
              <a:gd name="connsiteX0" fmla="*/ 1343658 w 2686047"/>
              <a:gd name="connsiteY0" fmla="*/ 965198 h 984247"/>
              <a:gd name="connsiteX1" fmla="*/ 19048 w 2686047"/>
              <a:gd name="connsiteY1" fmla="*/ 965198 h 984247"/>
              <a:gd name="connsiteX2" fmla="*/ 19048 w 2686047"/>
              <a:gd name="connsiteY2" fmla="*/ 19048 h 984247"/>
              <a:gd name="connsiteX3" fmla="*/ 2666998 w 2686047"/>
              <a:gd name="connsiteY3" fmla="*/ 19048 h 984247"/>
              <a:gd name="connsiteX4" fmla="*/ 2666998 w 2686047"/>
              <a:gd name="connsiteY4" fmla="*/ 965198 h 984247"/>
              <a:gd name="connsiteX5" fmla="*/ 1343658 w 2686047"/>
              <a:gd name="connsiteY5" fmla="*/ 965198 h 9842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686047" h="984247">
                <a:moveTo>
                  <a:pt x="1343658" y="965198"/>
                </a:moveTo>
                <a:lnTo>
                  <a:pt x="19048" y="965198"/>
                </a:lnTo>
                <a:lnTo>
                  <a:pt x="19048" y="19048"/>
                </a:lnTo>
                <a:lnTo>
                  <a:pt x="2666998" y="19048"/>
                </a:lnTo>
                <a:lnTo>
                  <a:pt x="2666998" y="965198"/>
                </a:lnTo>
                <a:lnTo>
                  <a:pt x="1343658" y="96519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8341" y="2387601"/>
            <a:ext cx="3669026" cy="4017007"/>
          </a:xfrm>
          <a:custGeom>
            <a:avLst/>
            <a:gdLst>
              <a:gd name="connsiteX0" fmla="*/ 1835148 w 3669026"/>
              <a:gd name="connsiteY0" fmla="*/ 3997958 h 4017007"/>
              <a:gd name="connsiteX1" fmla="*/ 19048 w 3669026"/>
              <a:gd name="connsiteY1" fmla="*/ 3997958 h 4017007"/>
              <a:gd name="connsiteX2" fmla="*/ 19048 w 3669026"/>
              <a:gd name="connsiteY2" fmla="*/ 19048 h 4017007"/>
              <a:gd name="connsiteX3" fmla="*/ 3649978 w 3669026"/>
              <a:gd name="connsiteY3" fmla="*/ 19048 h 4017007"/>
              <a:gd name="connsiteX4" fmla="*/ 3649978 w 3669026"/>
              <a:gd name="connsiteY4" fmla="*/ 3997958 h 4017007"/>
              <a:gd name="connsiteX5" fmla="*/ 1835148 w 3669026"/>
              <a:gd name="connsiteY5" fmla="*/ 3997958 h 4017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669026" h="4017007">
                <a:moveTo>
                  <a:pt x="1835148" y="3997958"/>
                </a:moveTo>
                <a:lnTo>
                  <a:pt x="19048" y="3997958"/>
                </a:lnTo>
                <a:lnTo>
                  <a:pt x="19048" y="19048"/>
                </a:lnTo>
                <a:lnTo>
                  <a:pt x="3649978" y="19048"/>
                </a:lnTo>
                <a:lnTo>
                  <a:pt x="3649978" y="3997958"/>
                </a:lnTo>
                <a:lnTo>
                  <a:pt x="1835148" y="399795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68520" y="5222240"/>
            <a:ext cx="146050" cy="168909"/>
          </a:xfrm>
          <a:custGeom>
            <a:avLst/>
            <a:gdLst>
              <a:gd name="connsiteX0" fmla="*/ 73659 w 146050"/>
              <a:gd name="connsiteY0" fmla="*/ 168909 h 168909"/>
              <a:gd name="connsiteX1" fmla="*/ 0 w 146050"/>
              <a:gd name="connsiteY1" fmla="*/ 85089 h 168909"/>
              <a:gd name="connsiteX2" fmla="*/ 73659 w 146050"/>
              <a:gd name="connsiteY2" fmla="*/ 0 h 168909"/>
              <a:gd name="connsiteX3" fmla="*/ 146050 w 146050"/>
              <a:gd name="connsiteY3" fmla="*/ 85089 h 168909"/>
              <a:gd name="connsiteX4" fmla="*/ 73659 w 146050"/>
              <a:gd name="connsiteY4" fmla="*/ 168909 h 168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50" h="168909">
                <a:moveTo>
                  <a:pt x="73659" y="168909"/>
                </a:moveTo>
                <a:cubicBezTo>
                  <a:pt x="33020" y="168909"/>
                  <a:pt x="0" y="130809"/>
                  <a:pt x="0" y="85089"/>
                </a:cubicBezTo>
                <a:cubicBezTo>
                  <a:pt x="0" y="38100"/>
                  <a:pt x="33020" y="0"/>
                  <a:pt x="73659" y="0"/>
                </a:cubicBezTo>
                <a:cubicBezTo>
                  <a:pt x="114300" y="0"/>
                  <a:pt x="146050" y="38100"/>
                  <a:pt x="146050" y="85089"/>
                </a:cubicBezTo>
                <a:cubicBezTo>
                  <a:pt x="146050" y="130809"/>
                  <a:pt x="114300" y="168909"/>
                  <a:pt x="73659" y="16890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9679" y="5218429"/>
            <a:ext cx="144780" cy="167640"/>
          </a:xfrm>
          <a:custGeom>
            <a:avLst/>
            <a:gdLst>
              <a:gd name="connsiteX0" fmla="*/ 72390 w 144780"/>
              <a:gd name="connsiteY0" fmla="*/ 167640 h 167640"/>
              <a:gd name="connsiteX1" fmla="*/ 0 w 144780"/>
              <a:gd name="connsiteY1" fmla="*/ 83820 h 167640"/>
              <a:gd name="connsiteX2" fmla="*/ 72390 w 144780"/>
              <a:gd name="connsiteY2" fmla="*/ 0 h 167640"/>
              <a:gd name="connsiteX3" fmla="*/ 144779 w 144780"/>
              <a:gd name="connsiteY3" fmla="*/ 83820 h 167640"/>
              <a:gd name="connsiteX4" fmla="*/ 72390 w 144780"/>
              <a:gd name="connsiteY4" fmla="*/ 167640 h 167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80" h="167640">
                <a:moveTo>
                  <a:pt x="72390" y="167640"/>
                </a:moveTo>
                <a:cubicBezTo>
                  <a:pt x="31750" y="167640"/>
                  <a:pt x="0" y="129540"/>
                  <a:pt x="0" y="83820"/>
                </a:cubicBezTo>
                <a:cubicBezTo>
                  <a:pt x="0" y="36829"/>
                  <a:pt x="31750" y="0"/>
                  <a:pt x="72390" y="0"/>
                </a:cubicBezTo>
                <a:cubicBezTo>
                  <a:pt x="113029" y="0"/>
                  <a:pt x="144779" y="36829"/>
                  <a:pt x="144779" y="83820"/>
                </a:cubicBezTo>
                <a:cubicBezTo>
                  <a:pt x="144779" y="129540"/>
                  <a:pt x="113029" y="167640"/>
                  <a:pt x="72390" y="16764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3022600"/>
            <a:ext cx="2628900" cy="927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1200" y="2413000"/>
            <a:ext cx="3619500" cy="396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616200" y="469900"/>
            <a:ext cx="3835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Parity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Checking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1460500"/>
            <a:ext cx="2603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Single Bit Parity: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1447800"/>
            <a:ext cx="5054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0" u="sng" dirty="0" smtClean="0">
                <a:solidFill>
                  <a:srgbClr val="ffffcc"/>
                </a:solidFill>
                <a:latin typeface="Tahoma" pitchFamily="18" charset="0"/>
                <a:cs typeface="Tahoma" pitchFamily="18" charset="0"/>
              </a:rPr>
              <a:t>Two Dimensional Bit Parity: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Detect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and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correct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single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bit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errors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5207000"/>
            <a:ext cx="13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5194300"/>
            <a:ext cx="13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0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