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2514600"/>
            <a:ext cx="5727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600" dirty="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Linux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dirty="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dirty="0" smtClean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08500" y="3136900"/>
            <a:ext cx="2743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(Block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Devices)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578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queue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756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Each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queue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25700"/>
            <a:ext cx="6299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default.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BLK_DEFAULT_QUEUE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(major)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3556000"/>
            <a:ext cx="520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3556000"/>
            <a:ext cx="637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indicate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queue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025900"/>
            <a:ext cx="7112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needed.</a:t>
            </a: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macro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looks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global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blk_dev_struct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224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543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blk_init_queue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BLK_DEFAULT_QUEUE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(major),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sbull_request);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23900"/>
            <a:ext cx="61849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blk_dev_struct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blk_dev_struct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request_queue_t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request_queue;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queue_proc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*queue;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*data;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4762500"/>
            <a:ext cx="165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4724400"/>
            <a:ext cx="70612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request_queue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I/O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queue.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field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888491" y="6217921"/>
            <a:ext cx="2054857" cy="406397"/>
          </a:xfrm>
          <a:custGeom>
            <a:avLst/>
            <a:gdLst>
              <a:gd name="connsiteX0" fmla="*/ 19048 w 2054857"/>
              <a:gd name="connsiteY0" fmla="*/ 19048 h 406397"/>
              <a:gd name="connsiteX1" fmla="*/ 2035808 w 2054857"/>
              <a:gd name="connsiteY1" fmla="*/ 19048 h 406397"/>
              <a:gd name="connsiteX2" fmla="*/ 2035808 w 2054857"/>
              <a:gd name="connsiteY2" fmla="*/ 387348 h 406397"/>
              <a:gd name="connsiteX3" fmla="*/ 19048 w 2054857"/>
              <a:gd name="connsiteY3" fmla="*/ 387348 h 406397"/>
              <a:gd name="connsiteX4" fmla="*/ 19048 w 2054857"/>
              <a:gd name="connsiteY4" fmla="*/ 19048 h 406397"/>
              <a:gd name="connsiteX5" fmla="*/ 19048 w 2054857"/>
              <a:gd name="connsiteY5" fmla="*/ 19048 h 406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54857" h="406397">
                <a:moveTo>
                  <a:pt x="19048" y="19048"/>
                </a:moveTo>
                <a:lnTo>
                  <a:pt x="2035808" y="19048"/>
                </a:lnTo>
                <a:lnTo>
                  <a:pt x="2035808" y="387348"/>
                </a:lnTo>
                <a:lnTo>
                  <a:pt x="19048" y="387348"/>
                </a:lnTo>
                <a:lnTo>
                  <a:pt x="19048" y="19048"/>
                </a:lnTo>
                <a:lnTo>
                  <a:pt x="19048" y="190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20741" y="6217921"/>
            <a:ext cx="2054857" cy="406397"/>
          </a:xfrm>
          <a:custGeom>
            <a:avLst/>
            <a:gdLst>
              <a:gd name="connsiteX0" fmla="*/ 19048 w 2054857"/>
              <a:gd name="connsiteY0" fmla="*/ 19048 h 406397"/>
              <a:gd name="connsiteX1" fmla="*/ 2035808 w 2054857"/>
              <a:gd name="connsiteY1" fmla="*/ 19048 h 406397"/>
              <a:gd name="connsiteX2" fmla="*/ 2035808 w 2054857"/>
              <a:gd name="connsiteY2" fmla="*/ 387348 h 406397"/>
              <a:gd name="connsiteX3" fmla="*/ 19048 w 2054857"/>
              <a:gd name="connsiteY3" fmla="*/ 387348 h 406397"/>
              <a:gd name="connsiteX4" fmla="*/ 19048 w 2054857"/>
              <a:gd name="connsiteY4" fmla="*/ 19048 h 406397"/>
              <a:gd name="connsiteX5" fmla="*/ 19048 w 2054857"/>
              <a:gd name="connsiteY5" fmla="*/ 19048 h 406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054857" h="406397">
                <a:moveTo>
                  <a:pt x="19048" y="19048"/>
                </a:moveTo>
                <a:lnTo>
                  <a:pt x="2035808" y="19048"/>
                </a:lnTo>
                <a:lnTo>
                  <a:pt x="2035808" y="387348"/>
                </a:lnTo>
                <a:lnTo>
                  <a:pt x="19048" y="387348"/>
                </a:lnTo>
                <a:lnTo>
                  <a:pt x="19048" y="19048"/>
                </a:lnTo>
                <a:lnTo>
                  <a:pt x="19048" y="190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828800"/>
            <a:ext cx="4114800" cy="4216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9000" y="2413000"/>
            <a:ext cx="4216400" cy="3111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8800" y="609600"/>
            <a:ext cx="5613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Character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84400" y="6299200"/>
            <a:ext cx="143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261100" y="6299200"/>
            <a:ext cx="135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33400" y="635000"/>
            <a:ext cx="7353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global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81200"/>
            <a:ext cx="203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5461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blk_dev_struct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blk_dev[]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blk_size[][]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921000"/>
            <a:ext cx="48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2921000"/>
            <a:ext cx="694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describes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kilobytes.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4290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378200"/>
            <a:ext cx="3213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blksize_size[][]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873500"/>
            <a:ext cx="83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30400" y="3873500"/>
            <a:ext cx="6057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749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267200"/>
            <a:ext cx="3543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bytes.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hardsect_size[][]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207000"/>
            <a:ext cx="83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30400" y="5207000"/>
            <a:ext cx="6172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hardware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each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82700" y="5562600"/>
            <a:ext cx="2451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35000"/>
            <a:ext cx="7353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global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558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4292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read_ahead[]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max_readahead[][]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73300" y="2832100"/>
            <a:ext cx="6235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2844800"/>
            <a:ext cx="1181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These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7084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657600"/>
            <a:ext cx="3365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max_sectors[][]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41529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93900" y="4152900"/>
            <a:ext cx="6184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limits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maximumsize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single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50292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533900"/>
            <a:ext cx="3543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  <a:p>
            <a:pPr>
              <a:lnSpc>
                <a:spcPts val="4000"/>
              </a:lnSpc>
              <a:tabLst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max_segments[]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54737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5473700"/>
            <a:ext cx="614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controlled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individual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82700" y="5854700"/>
            <a:ext cx="6350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segments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appear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clustered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224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841500"/>
            <a:ext cx="4508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read_ahea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d[major]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sbull_rahead;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0"/>
            <a:ext cx="7658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sbull_sizes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kmalloc(sbull_devs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sizeof(int),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GFP_KERNEL);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(i=0;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sbull_devs;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i++)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768600"/>
            <a:ext cx="3632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sbull_sizes[i]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sbull_size;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[major]=sbull_sizes;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403600"/>
            <a:ext cx="80391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sbull_blksizes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kmalloc(sbull_devs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sizeof(int),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GFP_KERNEL);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(i=0;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sbull_devs;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i++)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sbull_blksizes[i]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sbull_blksize;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blksize_size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[major]=sbull_blksizes;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4597400"/>
            <a:ext cx="638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kmalloc(sbull_devs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sizeof(int),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4838700"/>
            <a:ext cx="180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GFP_KERNEL);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5156200"/>
            <a:ext cx="367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(i=0;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sbull_devs;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i++)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5473700"/>
            <a:ext cx="492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sbull_hardsects[i]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hardsect_size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[major]=sbull_hardsects;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3873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Register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disk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057400"/>
            <a:ext cx="2032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032000"/>
            <a:ext cx="74803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‘‘disk’’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provided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driver.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register_disk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gendisk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*gd,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block_device_operations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*ops,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size);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partitions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work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2.4.0,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safer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include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11200"/>
            <a:ext cx="79883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0"/>
              </a:lnSpc>
              <a:tabLst>
                <a:tab pos="3429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sbull_devs;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register_disk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(NULL,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MKDEV(major,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i),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&amp;sbull_bdops,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sbull_size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&lt;&lt;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19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388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Cleanup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30400"/>
            <a:ext cx="1371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3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08200" y="1930400"/>
            <a:ext cx="5295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fsync_dev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667000"/>
            <a:ext cx="68326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needed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free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all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references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keeps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various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caches.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49300"/>
            <a:ext cx="64516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(i=0;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i&lt;sbull_devs;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i++)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fsync_dev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(MKDEV(sbull_major,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i));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unregister_blkdev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(major,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"sbull");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blk_cleanup_queue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BLK_DEFAULT_QUEUE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(major));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read_ahead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kfree(blk_size[major]);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NULL;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kfree(blksize_size[major]);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blksize_size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NULL;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kfree(hardsect_size[major]);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hardsect_size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[major]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NULL;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362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Header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112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should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include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76500"/>
            <a:ext cx="80137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header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&lt;linux/blk.h&gt;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much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common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provides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dealing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with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565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Module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compile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notes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1079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65300" y="1917700"/>
            <a:ext cx="6642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header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quite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unusual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03500"/>
            <a:ext cx="7696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several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symbols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based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symbol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MAJOR_NR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3771900"/>
            <a:ext cx="558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56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1800" y="3771900"/>
            <a:ext cx="6311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must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declared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4267200"/>
            <a:ext cx="601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before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includes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header.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114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blk.h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symbols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050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866900"/>
            <a:ext cx="1587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MAJOR_NR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2860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2260600"/>
            <a:ext cx="549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symbol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few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arrays.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6543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616200"/>
            <a:ext cx="2146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DEVICE_NAME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035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82700" y="2997200"/>
            <a:ext cx="494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created.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33909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3352800"/>
            <a:ext cx="398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DEVICE_NR(kdev_t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3797300"/>
            <a:ext cx="177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82700" y="3771900"/>
            <a:ext cx="71755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symbol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extract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ordinal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physical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value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macro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MINOR(device)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6100" y="47498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89000" y="47117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DEVICE_INTR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03300" y="51308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282700" y="5105400"/>
            <a:ext cx="6781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symbol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declare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pointer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variable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refers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bottom-half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handler.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114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blk.h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symbols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866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841500"/>
            <a:ext cx="7302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DEVICE_ON(kdev_t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DEVICE_OFF(kdev_t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1717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2146300"/>
            <a:ext cx="7264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macros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intended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help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need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processing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before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transfers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performed.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1750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2654300"/>
            <a:ext cx="74041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example,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floppy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start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17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before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afterward.</a:t>
            </a:r>
          </a:p>
          <a:p>
            <a:pPr>
              <a:lnSpc>
                <a:spcPts val="2400"/>
              </a:lnSpc>
              <a:tabLst>
                <a:tab pos="114300" algn="l"/>
                <a:tab pos="3937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DEVICE_NO_RANDOM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34671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82700" y="3441700"/>
            <a:ext cx="6629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default,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end_request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contributes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system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entropy,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/dev/random.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4704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3949700"/>
            <a:ext cx="7315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isn’t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contribute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entropy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17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random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DEVICE_NO_RANDOM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defined.</a:t>
            </a:r>
          </a:p>
          <a:p>
            <a:pPr>
              <a:lnSpc>
                <a:spcPts val="2400"/>
              </a:lnSpc>
              <a:tabLst>
                <a:tab pos="114300" algn="l"/>
                <a:tab pos="3937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DEVICE_REQUEST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47625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82700" y="4749800"/>
            <a:ext cx="6896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specify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62000"/>
            <a:ext cx="77216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MAJOR_NR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sbull_major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static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sbull_major;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DEVICE_NR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(device)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(device)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"sbull"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DEVICE_INTR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sbull_intrptr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DEVICE_NO_RANDOM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DEVICE_REQUEST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sbull_request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#define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DEVICE_OFF(d)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#include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&lt;linux/blk.h&gt;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27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080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705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important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38400"/>
            <a:ext cx="76200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performs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low-level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operations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related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29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4508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queue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6946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schedules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data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14600"/>
            <a:ext cx="74676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transfer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list,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ordered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such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way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maximizes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system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performance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passed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driver’s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request_fn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(request_queue_t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*queue);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3771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1930400"/>
            <a:ext cx="2032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917700"/>
            <a:ext cx="7429500" cy="361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Like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accessed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nodes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/dev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directory.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something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host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such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disk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accessed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as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multiples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kilobyte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power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2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09600"/>
            <a:ext cx="6845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tasks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1993900"/>
            <a:ext cx="2032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49300" y="1943100"/>
            <a:ext cx="79502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406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Check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validity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test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</a:p>
          <a:p>
            <a:pPr>
              <a:lnSpc>
                <a:spcPts val="3000"/>
              </a:lnSpc>
              <a:tabLst>
                <a:tab pos="114300" algn="l"/>
                <a:tab pos="406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performed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macro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INIT_REQUEST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3700"/>
              </a:lnSpc>
              <a:tabLst>
                <a:tab pos="114300" algn="l"/>
                <a:tab pos="406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Perform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actual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transfer.</a:t>
            </a:r>
          </a:p>
          <a:p>
            <a:pPr>
              <a:lnSpc>
                <a:spcPts val="3100"/>
              </a:lnSpc>
              <a:tabLst>
                <a:tab pos="114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macro,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actually)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</a:p>
          <a:p>
            <a:pPr>
              <a:lnSpc>
                <a:spcPts val="2500"/>
              </a:lnSpc>
              <a:tabLst>
                <a:tab pos="1143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retrieve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details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  <a:p>
            <a:pPr>
              <a:lnSpc>
                <a:spcPts val="3700"/>
              </a:lnSpc>
              <a:tabLst>
                <a:tab pos="114300" algn="l"/>
                <a:tab pos="406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Clean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just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processed.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4394200"/>
            <a:ext cx="901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54200" y="4394200"/>
            <a:ext cx="5930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end_request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6400" y="48514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49300" y="4851400"/>
            <a:ext cx="78613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7645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Loop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back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beginning,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consume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3000"/>
              </a:lnSpc>
              <a:tabLst>
                <a:tab pos="7645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next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4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62000"/>
            <a:ext cx="75311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sbull_request(request_queue_t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while(1)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INIT_REQUEST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printk("&lt;1&gt;request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%p: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cmd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%i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sec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%li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(nr.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%li)\n",</a:t>
            </a:r>
          </a:p>
          <a:p>
            <a:pPr>
              <a:lnSpc>
                <a:spcPts val="19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,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-&gt;cmd,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-&gt;sector,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-&gt;current_nr_sectors);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end_request(1)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2870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30400"/>
            <a:ext cx="203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879600"/>
            <a:ext cx="70104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pointer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rq_dev;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794000"/>
            <a:ext cx="83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30400" y="2794000"/>
            <a:ext cx="4851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accessed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302000"/>
            <a:ext cx="2032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289300"/>
            <a:ext cx="75311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cmd;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field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describes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performed;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either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sector;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transferred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2870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2032000"/>
            <a:ext cx="2032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2006600"/>
            <a:ext cx="72644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current_nr_sectors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nr_sectors;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transfer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*buffer;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area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data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written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read.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buffer_head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*bh;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describing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25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774700"/>
            <a:ext cx="6121400" cy="565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sbull_request(request_queue_t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while(1)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INIT_REQUEST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queue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empty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status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sbull_transfer(device,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end_request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(status);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//----------------------------------------------------------------------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static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sbull_transfer(Sbull_Dev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*dev,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*req)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ptr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device-&gt;data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req-&gt;sector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req-&gt;current_nr_sectors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switch(req-&gt;cmd)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memcpy(req-&gt;buffer,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ptr,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memcpy(ptr,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req-&gt;buffer,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  <a:tab pos="1828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35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1866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Mount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1651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3787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filesystem,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invokes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normal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method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driver.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arguments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dummy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variables.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f_mode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f_flags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fields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meaningful.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44196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4419600"/>
            <a:ext cx="70739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value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f_mode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tells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whether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mounted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read-only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(f_mode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==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FMODE_READ)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read/write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(f_mode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==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(FMODE_READ|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FMODE_WRITE)).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56007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5562600"/>
            <a:ext cx="7099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i_rdev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2374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876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62100" y="1917700"/>
            <a:ext cx="6718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far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umount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concerned,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27300"/>
            <a:ext cx="77089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just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flushes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cache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method.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There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meaningful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pass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method.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38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39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5054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ioctl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006600"/>
            <a:ext cx="76327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only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relevant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difference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between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implementations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share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number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common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ioctl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commands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expected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52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55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Like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63800"/>
            <a:ext cx="73025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identified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major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numbers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entirely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distinct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numbers.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4533900"/>
            <a:ext cx="520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4533900"/>
            <a:ext cx="6286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32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82700" y="4991100"/>
            <a:ext cx="7150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coexist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major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two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ranges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separate.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172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Common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commands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2032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866900"/>
            <a:ext cx="62357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BLKGETSIZE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Retrieve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expressed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sectors.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BLKFLSBUF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340100"/>
            <a:ext cx="1587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Literally,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67000" y="3340100"/>
            <a:ext cx="234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‘‘flush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buffers.’’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7592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708400"/>
            <a:ext cx="208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BLKRRPART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03300" y="4140200"/>
            <a:ext cx="1371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Reread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76500" y="4140200"/>
            <a:ext cx="2781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partition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table.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559300"/>
            <a:ext cx="20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89000" y="4533900"/>
            <a:ext cx="7454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BLKRAGET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BLKRASET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block-level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read-aheadvalue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172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Common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commands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93900"/>
            <a:ext cx="2032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7851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BLKFRAGET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BLKFRASET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filesystem-level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read-ahead</a:t>
            </a:r>
          </a:p>
          <a:p>
            <a:pPr>
              <a:lnSpc>
                <a:spcPts val="22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value.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BLKROSET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BLKROGET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read-only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flag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for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BLKSECTGET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BLKSECTSET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retrieve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maximum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sectors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request.</a:t>
            </a:r>
          </a:p>
          <a:p>
            <a:pPr>
              <a:lnSpc>
                <a:spcPts val="34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BLKSSZGET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524500"/>
            <a:ext cx="144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Returns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40000" y="5524500"/>
            <a:ext cx="525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sector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172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Common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commands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032000"/>
            <a:ext cx="2286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81200"/>
            <a:ext cx="78994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BLKPG</a:t>
            </a:r>
          </a:p>
          <a:p>
            <a:pPr>
              <a:lnSpc>
                <a:spcPts val="36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Allows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user-mode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programs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add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and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delete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partitions.</a:t>
            </a:r>
          </a:p>
          <a:p>
            <a:pPr>
              <a:lnSpc>
                <a:spcPts val="4200"/>
              </a:lnSpc>
              <a:tabLst>
                <a:tab pos="114300" algn="l"/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BLKELVGET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BLKELVSET</a:t>
            </a:r>
          </a:p>
          <a:p>
            <a:pPr>
              <a:lnSpc>
                <a:spcPts val="37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commands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over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elevator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sorting</a:t>
            </a:r>
          </a:p>
          <a:p>
            <a:pPr>
              <a:lnSpc>
                <a:spcPts val="30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algorithm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works.</a:t>
            </a:r>
          </a:p>
          <a:p>
            <a:pPr>
              <a:lnSpc>
                <a:spcPts val="4200"/>
              </a:lnSpc>
              <a:tabLst>
                <a:tab pos="114300" algn="l"/>
                <a:tab pos="3937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HDIO_GETGEO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575300"/>
            <a:ext cx="1168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239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86000" y="5575300"/>
            <a:ext cx="5321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retrieve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disk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geometry.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660400"/>
            <a:ext cx="66929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9144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sbull_ioctl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cmd,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hd_geometry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geo;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switch(cmd)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BLKGETSIZE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74900" y="2946400"/>
            <a:ext cx="6083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blksize*sbull_sizes[MINOR(inode-&gt;i_rdev)]/sbull_hardsects[MINOR(inode-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3098800"/>
            <a:ext cx="749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&gt;i_rdev)];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3352800"/>
            <a:ext cx="44958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copy_to_user((long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&amp;size,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(long));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BLKRRPART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-ENOTTY;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HDIO_GETGEO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: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sbull_hardsect;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geo.cylinders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˜0x3f)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&gt;&gt;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6;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geo.heads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4;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geo.sectors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16;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geo.start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4;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copy_to_user((void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&amp;geo,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sizeof(geo));</a:t>
            </a:r>
          </a:p>
          <a:p>
            <a:pPr>
              <a:lnSpc>
                <a:spcPts val="1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5486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56642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44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58800" y="609600"/>
            <a:ext cx="269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FFCC00"/>
                </a:solidFill>
                <a:latin typeface="Segoe UI" pitchFamily="18" charset="0"/>
                <a:cs typeface="Segoe UI" pitchFamily="18" charset="0"/>
              </a:rPr>
              <a:t>Contents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22400" y="2235200"/>
            <a:ext cx="2032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FFCC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184400"/>
            <a:ext cx="39243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blk.h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umount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Ioctl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Removable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CC"/>
                </a:solidFill>
                <a:latin typeface="Segoe UI" pitchFamily="18" charset="0"/>
                <a:cs typeface="Segoe UI" pitchFamily="18" charset="0"/>
              </a:rPr>
              <a:t>devices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400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check_media_change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17700"/>
            <a:ext cx="7797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checking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receives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kdev_t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63800"/>
            <a:ext cx="76200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single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argument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identifies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device.</a:t>
            </a:r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value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medium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changed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0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otherwise.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800100"/>
            <a:ext cx="7594600" cy="492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42900" algn="l"/>
                <a:tab pos="914400" algn="l"/>
              </a:tabLst>
            </a:pPr>
            <a:r>
              <a:rPr lang="en-US" altLang="zh-CN" sz="4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342900" algn="l"/>
                <a:tab pos="914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sbull_check_change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i_rdev)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MINOR(i_rdev);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*dev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minor;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(dev-&gt;data)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/*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valid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*/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/*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expired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*/</a:t>
            </a:r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3721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Revalidation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685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30400"/>
            <a:ext cx="7683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validation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function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when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disk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change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detected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812800"/>
            <a:ext cx="7734300" cy="521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42900" algn="l"/>
                <a:tab pos="914400" algn="l"/>
              </a:tabLst>
            </a:pPr>
            <a:r>
              <a:rPr lang="en-US" altLang="zh-CN" sz="40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sbull_revalidate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i_rdev)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*dev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sbull_devices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MINOR(i_rdev);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(dev-&gt;data)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dev-&gt;data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vmalloc(dev-&gt;size);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(!dev-&gt;data)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-ENOMEM;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0;</a:t>
            </a:r>
          </a:p>
          <a:p>
            <a:pPr>
              <a:lnSpc>
                <a:spcPts val="31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94700" y="64897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49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828800" y="2997200"/>
            <a:ext cx="3616696" cy="11840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200"/>
              </a:lnSpc>
              <a:tabLst/>
            </a:pPr>
            <a:r>
              <a:rPr lang="en-US" altLang="zh-CN" sz="5400" b="1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Thank You!</a:t>
            </a:r>
            <a:endParaRPr lang="en-US" altLang="zh-CN" sz="5400" b="1" dirty="0" smtClean="0">
              <a:solidFill>
                <a:srgbClr val="CC6600"/>
              </a:solidFill>
              <a:latin typeface="Segoe UI" pitchFamily="18" charset="0"/>
              <a:cs typeface="Segoe UI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652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Registering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driver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927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12900" y="1917700"/>
            <a:ext cx="641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register_blkdev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(unsigned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52700"/>
            <a:ext cx="80518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*name,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block_device_operations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*bdops);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unregister_blkdev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(unsigned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major,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const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char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*name);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27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&lt;linux/fs.h&gt;</a:t>
            </a:r>
            <a:r>
              <a:rPr lang="en-US" altLang="zh-CN" sz="36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749300"/>
            <a:ext cx="79502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63500" algn="l"/>
                <a:tab pos="406400" algn="l"/>
              </a:tabLst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block_device_operations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block_device_operations</a:t>
            </a:r>
          </a:p>
          <a:p>
            <a:pPr>
              <a:lnSpc>
                <a:spcPts val="28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{</a:t>
            </a:r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open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*filp);</a:t>
            </a:r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release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*filp);</a:t>
            </a:r>
          </a:p>
          <a:p>
            <a:pPr>
              <a:lnSpc>
                <a:spcPts val="28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ioctl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*inode,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file</a:t>
            </a:r>
          </a:p>
          <a:p>
            <a:pPr>
              <a:lnSpc>
                <a:spcPts val="23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*filp,unsigned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unsigned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long</a:t>
            </a:r>
          </a:p>
          <a:p>
            <a:pPr>
              <a:lnSpc>
                <a:spcPts val="23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argument);</a:t>
            </a:r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check_media_change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(*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revalidate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(kdev_t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dev);</a:t>
            </a:r>
          </a:p>
          <a:p>
            <a:pPr>
              <a:lnSpc>
                <a:spcPts val="2900"/>
              </a:lnSpc>
              <a:tabLst>
                <a:tab pos="635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96300" y="64897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609600"/>
            <a:ext cx="7023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read/write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43100"/>
            <a:ext cx="2032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1943100"/>
            <a:ext cx="76962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operations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provided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block_device_operations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structure.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normally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buffered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system.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processes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perform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direct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devices.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User-mode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usually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implicit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filesystem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perform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(those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clearly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benefit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fromI/O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buffering).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740400"/>
            <a:ext cx="7124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192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However,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even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‘‘direct’’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device,</a:t>
            </a:r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filesystem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created,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goes</a:t>
            </a:r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Linux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cache.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09600"/>
            <a:ext cx="7023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device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read/write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9177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917700"/>
            <a:ext cx="72136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provides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single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set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of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functions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devices,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drivers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not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need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to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worry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about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them.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10000"/>
            <a:ext cx="80391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79502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Linux,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method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used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these</a:t>
            </a:r>
          </a:p>
          <a:p>
            <a:pPr>
              <a:lnSpc>
                <a:spcPts val="3400"/>
              </a:lnSpc>
              <a:tabLst>
                <a:tab pos="342900" algn="l"/>
                <a:tab pos="795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I/O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called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.</a:t>
            </a:r>
          </a:p>
          <a:p>
            <a:pPr>
              <a:lnSpc>
                <a:spcPts val="4200"/>
              </a:lnSpc>
              <a:tabLst>
                <a:tab pos="342900" algn="l"/>
                <a:tab pos="7950200" algn="l"/>
              </a:tabLst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method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handles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both</a:t>
            </a:r>
          </a:p>
          <a:p>
            <a:pPr>
              <a:lnSpc>
                <a:spcPts val="3400"/>
              </a:lnSpc>
              <a:tabLst>
                <a:tab pos="342900" algn="l"/>
                <a:tab pos="795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read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write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operations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be</a:t>
            </a:r>
          </a:p>
          <a:p>
            <a:pPr>
              <a:lnSpc>
                <a:spcPts val="3400"/>
              </a:lnSpc>
              <a:tabLst>
                <a:tab pos="342900" algn="l"/>
                <a:tab pos="7950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somewhat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complex.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7950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600"/>
            <a:ext cx="9144000" cy="1409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09600"/>
            <a:ext cx="4953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6633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108200"/>
            <a:ext cx="2286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CC3300"/>
                </a:solidFill>
                <a:latin typeface="Symbol" pitchFamily="18" charset="0"/>
                <a:cs typeface="Symbol" pitchFamily="18" charset="0"/>
              </a:rPr>
              <a:t>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070100"/>
            <a:ext cx="76962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76073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purposes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block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device</a:t>
            </a:r>
          </a:p>
          <a:p>
            <a:pPr>
              <a:lnSpc>
                <a:spcPts val="3800"/>
              </a:lnSpc>
              <a:tabLst>
                <a:tab pos="76073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registration,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however,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we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must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tell</a:t>
            </a:r>
          </a:p>
          <a:p>
            <a:pPr>
              <a:lnSpc>
                <a:spcPts val="3800"/>
              </a:lnSpc>
              <a:tabLst>
                <a:tab pos="76073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kernel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where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our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request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method</a:t>
            </a:r>
          </a:p>
          <a:p>
            <a:pPr>
              <a:lnSpc>
                <a:spcPts val="3800"/>
              </a:lnSpc>
              <a:tabLst>
                <a:tab pos="76073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is.</a:t>
            </a:r>
          </a:p>
          <a:p>
            <a:pPr>
              <a:lnSpc>
                <a:spcPts val="4000"/>
              </a:lnSpc>
              <a:tabLst>
                <a:tab pos="76073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blk_init_queue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(request_queue_t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*queue,</a:t>
            </a:r>
          </a:p>
          <a:p>
            <a:pPr>
              <a:lnSpc>
                <a:spcPts val="3300"/>
              </a:lnSpc>
              <a:tabLst>
                <a:tab pos="76073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request_fn_proc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*request);</a:t>
            </a:r>
          </a:p>
          <a:p>
            <a:pPr>
              <a:lnSpc>
                <a:spcPts val="4000"/>
              </a:lnSpc>
              <a:tabLst>
                <a:tab pos="7607300" algn="l"/>
              </a:tabLst>
            </a:pP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blk_cleanup_queue</a:t>
            </a: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(request_queue_t</a:t>
            </a:r>
          </a:p>
          <a:p>
            <a:pPr>
              <a:lnSpc>
                <a:spcPts val="3300"/>
              </a:lnSpc>
              <a:tabLst>
                <a:tab pos="76073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*queue);</a:t>
            </a:r>
          </a:p>
          <a:p>
            <a:pPr>
              <a:lnSpc>
                <a:spcPts val="4500"/>
              </a:lnSpc>
              <a:tabLst>
                <a:tab pos="7607300" algn="l"/>
              </a:tabLst>
            </a:pP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They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C6600"/>
                </a:solidFill>
                <a:latin typeface="Segoe UI" pitchFamily="18" charset="0"/>
                <a:cs typeface="Segoe UI" pitchFamily="18" charset="0"/>
              </a:rPr>
              <a:t>&lt;linux/blkdev.h&gt;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07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E0C558"/>
                </a:solidFill>
                <a:latin typeface="Segoe UI" pitchFamily="18" charset="0"/>
                <a:cs typeface="Segoe UI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1366</Words>
  <Application>Microsoft Office PowerPoint</Application>
  <PresentationFormat>On-screen Show (4:3)</PresentationFormat>
  <Paragraphs>875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acer</cp:lastModifiedBy>
  <cp:revision>4</cp:revision>
  <dcterms:created xsi:type="dcterms:W3CDTF">2006-08-16T00:00:00Z</dcterms:created>
  <dcterms:modified xsi:type="dcterms:W3CDTF">2013-07-23T14:05:09Z</dcterms:modified>
</cp:coreProperties>
</file>