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639097"/>
            <a:ext cx="6842979" cy="3686015"/>
          </a:xfrm>
        </p:spPr>
        <p:txBody>
          <a:bodyPr>
            <a:normAutofit/>
          </a:bodyPr>
          <a:lstStyle/>
          <a:p>
            <a:r>
              <a:rPr lang="en-US" sz="7200" dirty="0"/>
              <a:t>Understanding Javascript Event-Loop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Ravikiran Yadava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{4F76E10C-94BC-4CC9-8106-6E16D117E594}tf56160789_win32</Template>
  <TotalTime>1</TotalTime>
  <Words>30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Custom</vt:lpstr>
      <vt:lpstr>Understanding Javascript Event-Loop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Javascript Event-Loop</dc:title>
  <dc:creator>Ravi kiran y</dc:creator>
  <cp:lastModifiedBy>Ravi kiran y</cp:lastModifiedBy>
  <cp:revision>1</cp:revision>
  <dcterms:created xsi:type="dcterms:W3CDTF">2024-02-16T12:24:23Z</dcterms:created>
  <dcterms:modified xsi:type="dcterms:W3CDTF">2024-02-16T12:25:39Z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