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7C21-5382-33D8-CAAC-CED9CB95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909F-13BB-9F77-C47B-32215074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3C02-032C-6433-5173-AD6CDA8F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5D93-F531-BAF3-9A86-DF8848E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B423-1C3C-174D-D834-ACC8C318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11CD-AA37-2B2E-1293-BD9D2C35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43E9-27BD-DBA8-CD36-E8522C37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00E2-FF6C-311C-F5AE-D1A3AF76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EC16-CB65-0656-7D15-E4CE2532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877D-F709-9AD7-08FC-D14E27F6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1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C8D35-A984-ABC2-A68A-D2A1CE91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F6A40-630D-87E5-CC42-659458C4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6E59-174F-07DD-9520-7C7A533C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B592-620D-588D-40A9-9AC4D89A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3EA-275C-A435-29E9-7FC2EE9E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7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DF0C-523C-0FEB-E9DA-8C9033F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A3A7-2040-DBE9-EF54-ECFE9975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E049-C419-90E9-2175-D000500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7DF5-A8C6-EF5A-0D26-1324B423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7401-01E0-039A-337B-09156CF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BAFB-4422-50DC-BD8C-19396E43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A34E-7624-DC0D-DA8B-CE4D2905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1532-0287-FE94-DE8D-8ED1D3F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AFF7-D423-7E07-2C15-4009FDDD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3EE3-C820-0B43-1026-20579C34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4F9-F1DE-A893-9D0F-5770DAD9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9EB2-B4B6-8619-1F00-2CCC2DB09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45B0-4660-7D7A-5346-0631483B3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657C3-C07B-FC72-81BF-31A58ED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27EE-7834-4A00-7ECB-ECB20E5A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A007-37A9-3F39-CCCE-E3B7FDC0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8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C5BF-5259-735D-C7E2-A97D683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195A-1C04-1DE9-CBAE-26B6A8C8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61238-20F5-3FCB-D6F2-8936438E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538DC-ACFF-9458-686D-0C5C5F82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E8F7D-C3C0-33AE-27E6-34BE349B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623B4-EC79-9B6A-C220-1A834E3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7361-D33C-A6A0-EFAC-1D3C9001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8D9C9-7D50-BF0E-A18E-4A8F2B6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553-9ED0-8860-DE10-805B17AE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457C4-80EB-BBF3-C97B-24187D8B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3945B-2117-D357-9E96-AC4A4806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34FF-CC0C-BB9A-9224-FB4EAEBE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1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067CD-90CF-47A1-C8AF-6FEF9DB2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A40D8-6BD1-DFC4-0E07-5827A9FF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DD15F-574A-A12A-5D4B-F8C12DE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502E-A81D-9D7D-6337-798AF1F8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36C3-3282-D056-8A96-D3EF2167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ADDDB-8086-66F8-BAD7-02BD591F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5A0E3-0FED-6C1A-0077-0685816D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AB7C-9FC1-D63A-2294-A07C8EB5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963F-7DCA-E8B9-34D0-1DCB358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02C8-FF7B-70F7-1111-8022AAE4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7607-FA8C-DFDB-66A4-9CA97524A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CAA84-0434-F125-6662-78BC472F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1B01-26A2-DC5F-3153-A0D0A64B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255C-E120-161B-F846-6A087D64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60E2-7683-891D-A64A-79F8DD89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E0B51-1A84-8FB0-6809-03A29783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3E33-DC28-8E6E-757B-9CAA6562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B924-794B-FFFC-D0C6-CB52C95D8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A98C-A649-4CA3-8B7A-94B5E06DE91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6C25-BA46-5A6F-3A23-AABF2BDE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FE60-4347-B705-EA42-B2782EE8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D379-DDAD-4EA4-8ECB-46B45A44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1494-92F3-A168-D002-20A47560C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877435"/>
            <a:ext cx="9144000" cy="2165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__Source_Sans_3_f93b20"/>
              </a:rPr>
              <a:t>What is subquery?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5B44-A055-0545-1770-AE7A9A09B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543" y="1094015"/>
            <a:ext cx="11446328" cy="4886550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 subquery is a query within another query. The outer query is called as main query and inner query is called as sub query. 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subquery is often referred to as a nested SELECT statement.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subquery generally executes first, and its output is used to complete the query condition for the main or outer query.</a:t>
            </a:r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563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BF2B-42A8-E79E-AB2D-C4B7527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Guidelines for using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1336-A720-3728-3EB2-B30D2864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• Enclose subqueries in parentheses.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Place subqueries on the right side of the comparison operator.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FFFFFF"/>
                </a:highlight>
              </a:rPr>
              <a:t>• The</a:t>
            </a:r>
            <a:r>
              <a:rPr lang="en-US" sz="3200" b="1" dirty="0">
                <a:highlight>
                  <a:srgbClr val="FFFFFF"/>
                </a:highlight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subquery (inner query) executes before the main query(outer query).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result of the subquery is used by the main query.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85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08EB-395C-C7A4-B519-4235829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/>
              <a:t>Types Of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A0FB-6086-BCAE-6D77-617EA73A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757" cy="4885418"/>
          </a:xfrm>
        </p:spPr>
        <p:txBody>
          <a:bodyPr>
            <a:noAutofit/>
          </a:bodyPr>
          <a:lstStyle/>
          <a:p>
            <a:r>
              <a:rPr lang="en-US" sz="32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Single row subquery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Returns zero or one row. The single row query uses any operator in the query i.e.  (=,&lt;=, &gt;=, &lt;&gt;, &lt;, &gt;),with aggregate functions.</a:t>
            </a:r>
          </a:p>
          <a:p>
            <a:r>
              <a:rPr lang="en-US" sz="32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Multiple row subquery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 Returns one or more rows. Query uses the set comparison operators (IN, ALL, ANY).</a:t>
            </a:r>
          </a:p>
          <a:p>
            <a:r>
              <a:rPr lang="en-US" sz="3200" u="sng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orrelated subquery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:A correlated subquery is one that is executed after the outer query is executed. So correlated subqueries take an approach opposite to that of normal subqueries.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77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231-B647-82EB-B614-18743E70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DDA1-F97A-A1DC-21EC-4204A14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correlated subquery execution is as follows: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outer query will get executed first and for every row of outer query, inner query will get executed. So the inner query will get executed as many times </a:t>
            </a:r>
            <a:r>
              <a:rPr lang="en-US" sz="3200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as no.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of rows in result of the outer query.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outer query output can use the inner query output for comparison.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• The inner query and outer query dependent on each other.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189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D819-91AF-E65D-64B2-2DA89D85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SQL Clause where subquery is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40EF-8766-B5CA-9B9C-B11F9A20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SELECT</a:t>
            </a:r>
          </a:p>
          <a:p>
            <a:r>
              <a:rPr lang="en-IN" dirty="0"/>
              <a:t>WHERE</a:t>
            </a:r>
          </a:p>
          <a:p>
            <a:r>
              <a:rPr lang="en-IN" dirty="0"/>
              <a:t>HAVING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400" dirty="0">
                <a:latin typeface="+mj-lt"/>
              </a:rPr>
              <a:t>Different SQL Commands where subquery is allowed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4400" dirty="0">
              <a:latin typeface="+mj-lt"/>
            </a:endParaRPr>
          </a:p>
          <a:p>
            <a:pPr marL="0" indent="0">
              <a:buNone/>
            </a:pPr>
            <a:endParaRPr lang="en-IN" sz="4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86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309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__Source_Sans_3_f93b20</vt:lpstr>
      <vt:lpstr>Arial</vt:lpstr>
      <vt:lpstr>Calibri</vt:lpstr>
      <vt:lpstr>Calibri Light</vt:lpstr>
      <vt:lpstr>Office Theme</vt:lpstr>
      <vt:lpstr>What is subquery?</vt:lpstr>
      <vt:lpstr>Guidelines for using subquery</vt:lpstr>
      <vt:lpstr>Types Of Subqueries</vt:lpstr>
      <vt:lpstr>PowerPoint Presentation</vt:lpstr>
      <vt:lpstr>Different SQL Clause where subquery is allowed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subquery?</dc:title>
  <dc:creator>Ravikiran DA</dc:creator>
  <cp:lastModifiedBy>Ravikiran DA</cp:lastModifiedBy>
  <cp:revision>6</cp:revision>
  <dcterms:created xsi:type="dcterms:W3CDTF">2024-04-23T04:49:06Z</dcterms:created>
  <dcterms:modified xsi:type="dcterms:W3CDTF">2024-04-23T13:06:52Z</dcterms:modified>
</cp:coreProperties>
</file>